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9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4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2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8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DE8A-07C0-4562-B464-D0E2D0717EC7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8E56-A623-4B3E-8993-C4B98557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  <a:t/>
            </a:r>
            <a:b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</a:br>
            <a:r>
              <a:rPr lang="en-GB" dirty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>
                <a:solidFill>
                  <a:srgbClr val="2F5497"/>
                </a:solidFill>
                <a:latin typeface="Calibri-Light"/>
              </a:rPr>
            </a:br>
            <a:r>
              <a:rPr lang="en-GB" dirty="0" smtClean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 smtClean="0">
                <a:solidFill>
                  <a:srgbClr val="2F5497"/>
                </a:solidFill>
                <a:latin typeface="Calibri-Light"/>
              </a:rPr>
            </a:br>
            <a:r>
              <a:rPr lang="en-GB" dirty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>
                <a:solidFill>
                  <a:srgbClr val="2F5497"/>
                </a:solidFill>
                <a:latin typeface="Calibri-Light"/>
              </a:rPr>
            </a:br>
            <a:r>
              <a:rPr lang="en-GB" dirty="0" smtClean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 smtClean="0">
                <a:solidFill>
                  <a:srgbClr val="2F5497"/>
                </a:solidFill>
                <a:latin typeface="Calibri-Light"/>
              </a:rPr>
            </a:br>
            <a:r>
              <a:rPr lang="en-GB" dirty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>
                <a:solidFill>
                  <a:srgbClr val="2F5497"/>
                </a:solidFill>
                <a:latin typeface="Calibri-Light"/>
              </a:rPr>
            </a:br>
            <a:r>
              <a:rPr lang="en-GB" dirty="0" smtClean="0">
                <a:solidFill>
                  <a:srgbClr val="2F5497"/>
                </a:solidFill>
                <a:latin typeface="Calibri-Light"/>
              </a:rPr>
              <a:t>Individual Liberty</a:t>
            </a:r>
            <a:br>
              <a:rPr lang="en-GB" dirty="0" smtClean="0">
                <a:solidFill>
                  <a:srgbClr val="2F5497"/>
                </a:solidFill>
                <a:latin typeface="Calibri-Light"/>
              </a:rPr>
            </a:br>
            <a:r>
              <a:rPr lang="en-GB" dirty="0">
                <a:solidFill>
                  <a:srgbClr val="2F5497"/>
                </a:solidFill>
                <a:latin typeface="Calibri-Light"/>
              </a:rPr>
              <a:t/>
            </a:r>
            <a:br>
              <a:rPr lang="en-GB" dirty="0">
                <a:solidFill>
                  <a:srgbClr val="2F5497"/>
                </a:solidFill>
                <a:latin typeface="Calibri-Light"/>
              </a:rPr>
            </a:br>
            <a: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  <a:t>This week we will think about how, as a citizen</a:t>
            </a:r>
            <a:b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</a:br>
            <a: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  <a:t>of Britain, we are given the freedom to travel</a:t>
            </a:r>
            <a:b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</a:br>
            <a:r>
              <a:rPr lang="en-GB" b="0" i="0" u="none" strike="noStrike" baseline="0" dirty="0" smtClean="0">
                <a:solidFill>
                  <a:srgbClr val="2F5497"/>
                </a:solidFill>
                <a:latin typeface="Calibri-Light"/>
              </a:rPr>
              <a:t>our county and the rest of the world.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1728192" cy="96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6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700125" cy="89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0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00025"/>
            <a:ext cx="91249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9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   Individual Liberty  This week we will think about how, as a citizen of Britain, we are given the freedom to travel our county and the rest of the world.</vt:lpstr>
      <vt:lpstr>PowerPoint Presentation</vt:lpstr>
      <vt:lpstr>PowerPoint Presentation</vt:lpstr>
      <vt:lpstr>PowerPoint Presentation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headteacher</dc:creator>
  <cp:lastModifiedBy>headteacher</cp:lastModifiedBy>
  <cp:revision>3</cp:revision>
  <dcterms:created xsi:type="dcterms:W3CDTF">2017-02-06T07:51:44Z</dcterms:created>
  <dcterms:modified xsi:type="dcterms:W3CDTF">2017-02-06T08:43:27Z</dcterms:modified>
</cp:coreProperties>
</file>