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3" r:id="rId3"/>
    <p:sldId id="270" r:id="rId4"/>
    <p:sldId id="282" r:id="rId5"/>
    <p:sldId id="271" r:id="rId6"/>
    <p:sldId id="283" r:id="rId7"/>
    <p:sldId id="272" r:id="rId8"/>
    <p:sldId id="284" r:id="rId9"/>
    <p:sldId id="285" r:id="rId10"/>
    <p:sldId id="274" r:id="rId11"/>
    <p:sldId id="275" r:id="rId12"/>
    <p:sldId id="276" r:id="rId13"/>
    <p:sldId id="277" r:id="rId14"/>
    <p:sldId id="278" r:id="rId15"/>
    <p:sldId id="279" r:id="rId16"/>
    <p:sldId id="286" r:id="rId17"/>
    <p:sldId id="287" r:id="rId18"/>
    <p:sldId id="281" r:id="rId19"/>
    <p:sldId id="267"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lear Sans" panose="020B0604020202020204" pitchFamily="34" charset="0"/>
      <p:regular r:id="rId27"/>
      <p:bold r:id="rId28"/>
      <p:italic r:id="rId29"/>
      <p:boldItalic r:id="rId30"/>
    </p:embeddedFont>
    <p:embeddedFont>
      <p:font typeface="Clear Sans Light" panose="020B0604020202020204" pitchFamily="34" charset="0"/>
      <p:regular r:id="rId31"/>
    </p:embeddedFont>
    <p:embeddedFont>
      <p:font typeface="Sassoon Infant Rg" panose="02000503030000020003" pitchFamily="2" charset="0"/>
      <p:regular r:id="rId32"/>
      <p:bold r:id="rId33"/>
    </p:embeddedFont>
  </p:embeddedFontLst>
  <p:defaultTextStyle>
    <a:defPPr>
      <a:defRPr lang="en-US"/>
    </a:defPPr>
    <a:lvl1pPr algn="l" rtl="0" eaLnBrk="0" fontAlgn="base" hangingPunct="0">
      <a:spcBef>
        <a:spcPct val="0"/>
      </a:spcBef>
      <a:spcAft>
        <a:spcPct val="0"/>
      </a:spcAft>
      <a:defRPr kern="1200">
        <a:solidFill>
          <a:schemeClr val="tx1"/>
        </a:solidFill>
        <a:latin typeface="Clear Sans Light"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lear Sans Light"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lear Sans Light"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lear Sans Light"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lear Sans Light"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lear Sans Light"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lear Sans Light"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lear Sans Light"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lear Sans Light"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278">
          <p15:clr>
            <a:srgbClr val="A4A3A4"/>
          </p15:clr>
        </p15:guide>
        <p15:guide id="4" orient="horz" pos="459">
          <p15:clr>
            <a:srgbClr val="A4A3A4"/>
          </p15:clr>
        </p15:guide>
        <p15:guide id="5" orient="horz" pos="3862">
          <p15:clr>
            <a:srgbClr val="A4A3A4"/>
          </p15:clr>
        </p15:guide>
        <p15:guide id="6" orient="horz" pos="1117">
          <p15:clr>
            <a:srgbClr val="A4A3A4"/>
          </p15:clr>
        </p15:guide>
        <p15:guide id="7" pos="2880">
          <p15:clr>
            <a:srgbClr val="A4A3A4"/>
          </p15:clr>
        </p15:guide>
        <p15:guide id="8" pos="295">
          <p15:clr>
            <a:srgbClr val="A4A3A4"/>
          </p15:clr>
        </p15:guide>
        <p15:guide id="9" pos="5465">
          <p15:clr>
            <a:srgbClr val="A4A3A4"/>
          </p15:clr>
        </p15:guide>
        <p15:guide id="10" pos="465">
          <p15:clr>
            <a:srgbClr val="A4A3A4"/>
          </p15:clr>
        </p15:guide>
        <p15:guide id="11" pos="5284">
          <p15:clr>
            <a:srgbClr val="A4A3A4"/>
          </p15:clr>
        </p15:guide>
        <p15:guide id="12" orient="horz" pos="935">
          <p15:clr>
            <a:srgbClr val="A4A3A4"/>
          </p15:clr>
        </p15:guide>
        <p15:guide id="13" pos="5375">
          <p15:clr>
            <a:srgbClr val="A4A3A4"/>
          </p15:clr>
        </p15:guide>
        <p15:guide id="14" orient="horz" pos="395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850D"/>
    <a:srgbClr val="F99C19"/>
    <a:srgbClr val="4B4C84"/>
    <a:srgbClr val="341E2B"/>
    <a:srgbClr val="442727"/>
    <a:srgbClr val="402426"/>
    <a:srgbClr val="381E1F"/>
    <a:srgbClr val="355C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29" autoAdjust="0"/>
  </p:normalViewPr>
  <p:slideViewPr>
    <p:cSldViewPr snapToGrid="0">
      <p:cViewPr varScale="1">
        <p:scale>
          <a:sx n="81" d="100"/>
          <a:sy n="81" d="100"/>
        </p:scale>
        <p:origin x="62" y="163"/>
      </p:cViewPr>
      <p:guideLst>
        <p:guide orient="horz" pos="2160"/>
        <p:guide orient="horz" pos="4030"/>
        <p:guide orient="horz" pos="278"/>
        <p:guide orient="horz" pos="459"/>
        <p:guide orient="horz" pos="3862"/>
        <p:guide orient="horz" pos="1117"/>
        <p:guide pos="2880"/>
        <p:guide pos="295"/>
        <p:guide pos="5465"/>
        <p:guide pos="465"/>
        <p:guide pos="5284"/>
        <p:guide orient="horz" pos="935"/>
        <p:guide pos="5375"/>
        <p:guide orient="horz" pos="395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AB531D-90E0-452D-8F70-40DB924304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80AAA0FB-FE84-49DD-9ABD-6883D6A39E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D9B958-DBEA-438D-AA9F-78CE8302F381}" type="datetimeFigureOut">
              <a:rPr lang="en-GB"/>
              <a:pPr>
                <a:defRPr/>
              </a:pPr>
              <a:t>07/06/2020</a:t>
            </a:fld>
            <a:endParaRPr lang="en-GB"/>
          </a:p>
        </p:txBody>
      </p:sp>
      <p:sp>
        <p:nvSpPr>
          <p:cNvPr id="4" name="Footer Placeholder 3">
            <a:extLst>
              <a:ext uri="{FF2B5EF4-FFF2-40B4-BE49-F238E27FC236}">
                <a16:creationId xmlns:a16="http://schemas.microsoft.com/office/drawing/2014/main" id="{AD47C7EB-EE4A-493F-B832-B734039B98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1C95D5EE-7899-4564-A3E1-FF77C3F3669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173485E-BF67-4D91-B450-62A99C35391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116B94-2A41-4E05-8284-E17D6181B5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D15BD284-E9DB-4DD0-BD0A-910C88045D3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0AB264E-AB7D-4144-8483-033B8BA204F4}" type="datetimeFigureOut">
              <a:rPr lang="en-GB"/>
              <a:pPr>
                <a:defRPr/>
              </a:pPr>
              <a:t>07/06/2020</a:t>
            </a:fld>
            <a:endParaRPr lang="en-GB"/>
          </a:p>
        </p:txBody>
      </p:sp>
      <p:sp>
        <p:nvSpPr>
          <p:cNvPr id="4" name="Slide Image Placeholder 3">
            <a:extLst>
              <a:ext uri="{FF2B5EF4-FFF2-40B4-BE49-F238E27FC236}">
                <a16:creationId xmlns:a16="http://schemas.microsoft.com/office/drawing/2014/main" id="{F80B4DF4-A53F-4061-9E5D-0F1BE316091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133A9AB-D3CE-4059-BD5D-B5BF57428E2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D1A80AA-1228-4ABD-83FE-16390615A86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C82BCDB2-50B5-4BEA-AC70-347C3477D09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5AD3C21-7DB1-4E0C-ABFB-AF3B3EDF57A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026F1E0-C820-482E-BF75-8CC83A7E7497}"/>
              </a:ext>
            </a:extLst>
          </p:cNvPr>
          <p:cNvSpPr/>
          <p:nvPr userDrawn="1"/>
        </p:nvSpPr>
        <p:spPr bwMode="auto">
          <a:xfrm>
            <a:off x="479425" y="457200"/>
            <a:ext cx="8196263" cy="1787525"/>
          </a:xfrm>
          <a:prstGeom prst="roundRect">
            <a:avLst>
              <a:gd name="adj" fmla="val 0"/>
            </a:avLst>
          </a:prstGeom>
          <a:solidFill>
            <a:srgbClr val="FFF9E7">
              <a:alpha val="8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79575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F4DE5708-E4E2-40C3-A5E6-278534790B35}"/>
              </a:ext>
            </a:extLst>
          </p:cNvPr>
          <p:cNvSpPr/>
          <p:nvPr userDrawn="1"/>
        </p:nvSpPr>
        <p:spPr bwMode="auto">
          <a:xfrm>
            <a:off x="468313" y="457200"/>
            <a:ext cx="8207375" cy="5938838"/>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6" name="Rectangle 5">
            <a:extLst>
              <a:ext uri="{FF2B5EF4-FFF2-40B4-BE49-F238E27FC236}">
                <a16:creationId xmlns:a16="http://schemas.microsoft.com/office/drawing/2014/main" id="{B0B44F27-0795-4D38-B60F-5DE5D34F6EED}"/>
              </a:ext>
            </a:extLst>
          </p:cNvPr>
          <p:cNvSpPr/>
          <p:nvPr userDrawn="1"/>
        </p:nvSpPr>
        <p:spPr>
          <a:xfrm>
            <a:off x="738188" y="2506663"/>
            <a:ext cx="7650162" cy="25622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7" name="Content Placeholder 2"/>
          <p:cNvSpPr>
            <a:spLocks noGrp="1"/>
          </p:cNvSpPr>
          <p:nvPr>
            <p:ph idx="1"/>
          </p:nvPr>
        </p:nvSpPr>
        <p:spPr>
          <a:xfrm>
            <a:off x="468313" y="1500011"/>
            <a:ext cx="8201025" cy="967318"/>
          </a:xfrm>
          <a:prstGeom prst="roundRect">
            <a:avLst>
              <a:gd name="adj" fmla="val 0"/>
            </a:avLst>
          </a:prstGeom>
        </p:spPr>
        <p:txBody>
          <a:bodyPr lIns="252000" tIns="72000" rIns="252000" bIns="72000" anchor="t" anchorCtr="0"/>
          <a:lstStyle>
            <a:lvl1pPr marL="0" indent="0">
              <a:lnSpc>
                <a:spcPct val="100000"/>
              </a:lnSpc>
              <a:buNone/>
              <a:defRPr sz="1800">
                <a:latin typeface="+mn-lt"/>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a:t>Click to edit Master text styles</a:t>
            </a:r>
          </a:p>
        </p:txBody>
      </p:sp>
      <p:sp>
        <p:nvSpPr>
          <p:cNvPr id="11" name="Content Placeholder 2"/>
          <p:cNvSpPr>
            <a:spLocks noGrp="1"/>
          </p:cNvSpPr>
          <p:nvPr>
            <p:ph idx="10"/>
          </p:nvPr>
        </p:nvSpPr>
        <p:spPr>
          <a:xfrm>
            <a:off x="469104" y="5128681"/>
            <a:ext cx="8206584" cy="1002243"/>
          </a:xfrm>
          <a:prstGeom prst="roundRect">
            <a:avLst>
              <a:gd name="adj" fmla="val 0"/>
            </a:avLst>
          </a:prstGeom>
        </p:spPr>
        <p:txBody>
          <a:bodyPr lIns="252000" tIns="72000" rIns="252000" bIns="72000" anchor="t" anchorCtr="0"/>
          <a:lstStyle>
            <a:lvl1pPr marL="0" indent="0">
              <a:lnSpc>
                <a:spcPct val="100000"/>
              </a:lnSpc>
              <a:buNone/>
              <a:defRPr sz="1800">
                <a:latin typeface="+mn-lt"/>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a:t>Click to edit Master text styles</a:t>
            </a:r>
          </a:p>
        </p:txBody>
      </p:sp>
      <p:sp>
        <p:nvSpPr>
          <p:cNvPr id="12" name="Title 5"/>
          <p:cNvSpPr>
            <a:spLocks noGrp="1"/>
          </p:cNvSpPr>
          <p:nvPr>
            <p:ph type="title"/>
          </p:nvPr>
        </p:nvSpPr>
        <p:spPr>
          <a:xfrm>
            <a:off x="468313" y="457199"/>
            <a:ext cx="8201026" cy="790687"/>
          </a:xfrm>
          <a:prstGeom prst="roundRect">
            <a:avLst>
              <a:gd name="adj" fmla="val 0"/>
            </a:avLst>
          </a:prstGeom>
        </p:spPr>
        <p:txBody>
          <a:bodyPr lIns="252000" tIns="216000" rIns="252000" bIns="0">
            <a:noAutofit/>
          </a:bodyPr>
          <a:lstStyle>
            <a:lvl1pPr algn="ctr">
              <a:defRPr/>
            </a:lvl1pPr>
          </a:lstStyle>
          <a:p>
            <a:endParaRPr lang="en-GB" dirty="0"/>
          </a:p>
        </p:txBody>
      </p:sp>
    </p:spTree>
    <p:extLst>
      <p:ext uri="{BB962C8B-B14F-4D97-AF65-F5344CB8AC3E}">
        <p14:creationId xmlns:p14="http://schemas.microsoft.com/office/powerpoint/2010/main" val="42117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7D20359-8D05-4A70-B653-81CF0C1C072B}"/>
              </a:ext>
            </a:extLst>
          </p:cNvPr>
          <p:cNvSpPr/>
          <p:nvPr userDrawn="1"/>
        </p:nvSpPr>
        <p:spPr bwMode="auto">
          <a:xfrm>
            <a:off x="468313" y="457200"/>
            <a:ext cx="8207375" cy="5938838"/>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Rounded Rectangle 2">
            <a:extLst>
              <a:ext uri="{FF2B5EF4-FFF2-40B4-BE49-F238E27FC236}">
                <a16:creationId xmlns:a16="http://schemas.microsoft.com/office/drawing/2014/main" id="{252C6187-9073-44E5-B927-A46F3B9ADC2B}"/>
              </a:ext>
            </a:extLst>
          </p:cNvPr>
          <p:cNvSpPr/>
          <p:nvPr userDrawn="1"/>
        </p:nvSpPr>
        <p:spPr>
          <a:xfrm>
            <a:off x="738188" y="4340225"/>
            <a:ext cx="2490787" cy="17907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6" name="Rounded Rectangle 3">
            <a:extLst>
              <a:ext uri="{FF2B5EF4-FFF2-40B4-BE49-F238E27FC236}">
                <a16:creationId xmlns:a16="http://schemas.microsoft.com/office/drawing/2014/main" id="{B1B498C9-7C21-4229-9929-6F9FA3E3C010}"/>
              </a:ext>
            </a:extLst>
          </p:cNvPr>
          <p:cNvSpPr/>
          <p:nvPr userDrawn="1"/>
        </p:nvSpPr>
        <p:spPr>
          <a:xfrm>
            <a:off x="3336925" y="4340225"/>
            <a:ext cx="2470150" cy="17907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7" name="Rounded Rectangle 4">
            <a:extLst>
              <a:ext uri="{FF2B5EF4-FFF2-40B4-BE49-F238E27FC236}">
                <a16:creationId xmlns:a16="http://schemas.microsoft.com/office/drawing/2014/main" id="{00EB3DA4-6DAA-425F-AD9B-6AA2092DC31E}"/>
              </a:ext>
            </a:extLst>
          </p:cNvPr>
          <p:cNvSpPr/>
          <p:nvPr userDrawn="1"/>
        </p:nvSpPr>
        <p:spPr>
          <a:xfrm>
            <a:off x="5915025" y="4340225"/>
            <a:ext cx="2473325" cy="17907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8" name="Rounded Rectangle 5">
            <a:extLst>
              <a:ext uri="{FF2B5EF4-FFF2-40B4-BE49-F238E27FC236}">
                <a16:creationId xmlns:a16="http://schemas.microsoft.com/office/drawing/2014/main" id="{7A225C6C-8592-437B-AE61-F90F8EB6B9D2}"/>
              </a:ext>
            </a:extLst>
          </p:cNvPr>
          <p:cNvSpPr/>
          <p:nvPr userDrawn="1"/>
        </p:nvSpPr>
        <p:spPr>
          <a:xfrm>
            <a:off x="738188" y="2493963"/>
            <a:ext cx="2486025"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9" name="Rounded Rectangle 6">
            <a:extLst>
              <a:ext uri="{FF2B5EF4-FFF2-40B4-BE49-F238E27FC236}">
                <a16:creationId xmlns:a16="http://schemas.microsoft.com/office/drawing/2014/main" id="{DFD57062-0E99-467C-A926-939726F8D4D7}"/>
              </a:ext>
            </a:extLst>
          </p:cNvPr>
          <p:cNvSpPr/>
          <p:nvPr userDrawn="1"/>
        </p:nvSpPr>
        <p:spPr>
          <a:xfrm>
            <a:off x="3332163" y="2493963"/>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10" name="Rounded Rectangle 7">
            <a:extLst>
              <a:ext uri="{FF2B5EF4-FFF2-40B4-BE49-F238E27FC236}">
                <a16:creationId xmlns:a16="http://schemas.microsoft.com/office/drawing/2014/main" id="{E11B63BD-9C2A-435B-9A4C-934756531EC3}"/>
              </a:ext>
            </a:extLst>
          </p:cNvPr>
          <p:cNvSpPr/>
          <p:nvPr userDrawn="1"/>
        </p:nvSpPr>
        <p:spPr>
          <a:xfrm>
            <a:off x="5910263" y="2493963"/>
            <a:ext cx="2478087"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15" name="Content Placeholder 2"/>
          <p:cNvSpPr>
            <a:spLocks noGrp="1"/>
          </p:cNvSpPr>
          <p:nvPr>
            <p:ph idx="1"/>
          </p:nvPr>
        </p:nvSpPr>
        <p:spPr>
          <a:xfrm>
            <a:off x="468313" y="1491990"/>
            <a:ext cx="8201025" cy="967318"/>
          </a:xfrm>
          <a:prstGeom prst="roundRect">
            <a:avLst>
              <a:gd name="adj" fmla="val 0"/>
            </a:avLst>
          </a:prstGeom>
        </p:spPr>
        <p:txBody>
          <a:bodyPr lIns="252000" tIns="72000" rIns="252000" bIns="72000" anchor="t" anchorCtr="0"/>
          <a:lstStyle>
            <a:lvl1pPr marL="0" indent="0">
              <a:lnSpc>
                <a:spcPct val="100000"/>
              </a:lnSpc>
              <a:buNone/>
              <a:defRPr sz="1800">
                <a:latin typeface="+mn-lt"/>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a:t>Click to edit Master text styles</a:t>
            </a:r>
          </a:p>
        </p:txBody>
      </p:sp>
      <p:sp>
        <p:nvSpPr>
          <p:cNvPr id="12" name="Title 5"/>
          <p:cNvSpPr>
            <a:spLocks noGrp="1"/>
          </p:cNvSpPr>
          <p:nvPr>
            <p:ph type="title"/>
          </p:nvPr>
        </p:nvSpPr>
        <p:spPr>
          <a:xfrm>
            <a:off x="468313" y="457199"/>
            <a:ext cx="8201026" cy="790687"/>
          </a:xfrm>
          <a:prstGeom prst="roundRect">
            <a:avLst>
              <a:gd name="adj" fmla="val 0"/>
            </a:avLst>
          </a:prstGeom>
        </p:spPr>
        <p:txBody>
          <a:bodyPr lIns="252000" tIns="216000" rIns="252000" bIns="0">
            <a:noAutofit/>
          </a:bodyPr>
          <a:lstStyle>
            <a:lvl1pPr algn="ctr">
              <a:defRPr/>
            </a:lvl1pPr>
          </a:lstStyle>
          <a:p>
            <a:endParaRPr lang="en-GB" dirty="0"/>
          </a:p>
        </p:txBody>
      </p:sp>
    </p:spTree>
    <p:extLst>
      <p:ext uri="{BB962C8B-B14F-4D97-AF65-F5344CB8AC3E}">
        <p14:creationId xmlns:p14="http://schemas.microsoft.com/office/powerpoint/2010/main" val="3451204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3A8F1F89-AFB1-456E-ACFB-C31FC41C2798}"/>
              </a:ext>
            </a:extLst>
          </p:cNvPr>
          <p:cNvSpPr/>
          <p:nvPr userDrawn="1"/>
        </p:nvSpPr>
        <p:spPr bwMode="auto">
          <a:xfrm>
            <a:off x="461963" y="458788"/>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Rectangle 4">
            <a:extLst>
              <a:ext uri="{FF2B5EF4-FFF2-40B4-BE49-F238E27FC236}">
                <a16:creationId xmlns:a16="http://schemas.microsoft.com/office/drawing/2014/main" id="{59412737-085E-433C-930C-EA681B616354}"/>
              </a:ext>
            </a:extLst>
          </p:cNvPr>
          <p:cNvSpPr/>
          <p:nvPr userDrawn="1"/>
        </p:nvSpPr>
        <p:spPr>
          <a:xfrm>
            <a:off x="3752850" y="4616450"/>
            <a:ext cx="2274888" cy="15144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6" name="Rectangle 5">
            <a:extLst>
              <a:ext uri="{FF2B5EF4-FFF2-40B4-BE49-F238E27FC236}">
                <a16:creationId xmlns:a16="http://schemas.microsoft.com/office/drawing/2014/main" id="{638D32B0-E116-4B79-ACA7-17392C6DABDA}"/>
              </a:ext>
            </a:extLst>
          </p:cNvPr>
          <p:cNvSpPr/>
          <p:nvPr userDrawn="1"/>
        </p:nvSpPr>
        <p:spPr>
          <a:xfrm>
            <a:off x="3752850" y="3054350"/>
            <a:ext cx="2274888" cy="1460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rgbClr val="FFFFFF"/>
              </a:solidFill>
            </a:endParaRPr>
          </a:p>
        </p:txBody>
      </p:sp>
      <p:sp>
        <p:nvSpPr>
          <p:cNvPr id="7" name="Rectangle 6">
            <a:extLst>
              <a:ext uri="{FF2B5EF4-FFF2-40B4-BE49-F238E27FC236}">
                <a16:creationId xmlns:a16="http://schemas.microsoft.com/office/drawing/2014/main" id="{54BAE02D-4317-4A07-9ED4-C73ACB01AADF}"/>
              </a:ext>
            </a:extLst>
          </p:cNvPr>
          <p:cNvSpPr/>
          <p:nvPr userDrawn="1"/>
        </p:nvSpPr>
        <p:spPr>
          <a:xfrm>
            <a:off x="3752850" y="1490663"/>
            <a:ext cx="2274888" cy="146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8" name="Rectangle 7">
            <a:extLst>
              <a:ext uri="{FF2B5EF4-FFF2-40B4-BE49-F238E27FC236}">
                <a16:creationId xmlns:a16="http://schemas.microsoft.com/office/drawing/2014/main" id="{8433A562-A76C-47F9-AEDF-A744C19305FA}"/>
              </a:ext>
            </a:extLst>
          </p:cNvPr>
          <p:cNvSpPr/>
          <p:nvPr userDrawn="1"/>
        </p:nvSpPr>
        <p:spPr>
          <a:xfrm>
            <a:off x="6119813" y="4616450"/>
            <a:ext cx="2268537" cy="15144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9" name="Rectangle 8">
            <a:extLst>
              <a:ext uri="{FF2B5EF4-FFF2-40B4-BE49-F238E27FC236}">
                <a16:creationId xmlns:a16="http://schemas.microsoft.com/office/drawing/2014/main" id="{007F575B-7764-49DC-8440-C9CABAD2779E}"/>
              </a:ext>
            </a:extLst>
          </p:cNvPr>
          <p:cNvSpPr/>
          <p:nvPr userDrawn="1"/>
        </p:nvSpPr>
        <p:spPr>
          <a:xfrm>
            <a:off x="6119813" y="3054350"/>
            <a:ext cx="2268537" cy="146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rgbClr val="FFFFFF"/>
              </a:solidFill>
            </a:endParaRPr>
          </a:p>
        </p:txBody>
      </p:sp>
      <p:sp>
        <p:nvSpPr>
          <p:cNvPr id="10" name="Rectangle 9">
            <a:extLst>
              <a:ext uri="{FF2B5EF4-FFF2-40B4-BE49-F238E27FC236}">
                <a16:creationId xmlns:a16="http://schemas.microsoft.com/office/drawing/2014/main" id="{0B9CFECD-0F81-4004-8859-F49FAD31CF02}"/>
              </a:ext>
            </a:extLst>
          </p:cNvPr>
          <p:cNvSpPr/>
          <p:nvPr userDrawn="1"/>
        </p:nvSpPr>
        <p:spPr>
          <a:xfrm>
            <a:off x="6119813" y="1490663"/>
            <a:ext cx="2268537" cy="14636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12" name="Content Placeholder 2"/>
          <p:cNvSpPr>
            <a:spLocks noGrp="1"/>
          </p:cNvSpPr>
          <p:nvPr>
            <p:ph idx="1"/>
          </p:nvPr>
        </p:nvSpPr>
        <p:spPr>
          <a:xfrm>
            <a:off x="468313" y="1489881"/>
            <a:ext cx="3284537" cy="4641044"/>
          </a:xfrm>
          <a:prstGeom prst="roundRect">
            <a:avLst>
              <a:gd name="adj" fmla="val 0"/>
            </a:avLst>
          </a:prstGeom>
        </p:spPr>
        <p:txBody>
          <a:bodyPr lIns="252000" tIns="72000" rIns="252000" bIns="72000" anchor="t" anchorCtr="0"/>
          <a:lstStyle>
            <a:lvl1pPr marL="0" indent="0">
              <a:lnSpc>
                <a:spcPct val="100000"/>
              </a:lnSpc>
              <a:buNone/>
              <a:defRPr sz="1800">
                <a:latin typeface="+mn-lt"/>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a:t>Click to edit Master text styles</a:t>
            </a:r>
          </a:p>
        </p:txBody>
      </p:sp>
      <p:sp>
        <p:nvSpPr>
          <p:cNvPr id="13" name="Title 5"/>
          <p:cNvSpPr>
            <a:spLocks noGrp="1"/>
          </p:cNvSpPr>
          <p:nvPr>
            <p:ph type="title"/>
          </p:nvPr>
        </p:nvSpPr>
        <p:spPr>
          <a:xfrm>
            <a:off x="468313" y="457201"/>
            <a:ext cx="8201026" cy="790686"/>
          </a:xfrm>
          <a:prstGeom prst="roundRect">
            <a:avLst>
              <a:gd name="adj" fmla="val 0"/>
            </a:avLst>
          </a:prstGeom>
        </p:spPr>
        <p:txBody>
          <a:bodyPr lIns="252000" tIns="216000" rIns="252000" bIns="0">
            <a:noAutofit/>
          </a:bodyPr>
          <a:lstStyle>
            <a:lvl1pPr algn="ctr">
              <a:defRPr/>
            </a:lvl1pPr>
          </a:lstStyle>
          <a:p>
            <a:endParaRPr lang="en-GB" dirty="0"/>
          </a:p>
        </p:txBody>
      </p:sp>
    </p:spTree>
    <p:extLst>
      <p:ext uri="{BB962C8B-B14F-4D97-AF65-F5344CB8AC3E}">
        <p14:creationId xmlns:p14="http://schemas.microsoft.com/office/powerpoint/2010/main" val="64386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90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88C1AC-9032-455D-B636-07D03E6F0AD7}"/>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184650" y="3043238"/>
            <a:ext cx="7731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57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CDF31DA0-2E86-428D-AC30-9697CC18CA72}"/>
              </a:ext>
            </a:extLst>
          </p:cNvPr>
          <p:cNvSpPr/>
          <p:nvPr userDrawn="1"/>
        </p:nvSpPr>
        <p:spPr bwMode="auto">
          <a:xfrm>
            <a:off x="468313" y="457200"/>
            <a:ext cx="8207375" cy="5940425"/>
          </a:xfrm>
          <a:prstGeom prst="roundRect">
            <a:avLst>
              <a:gd name="adj" fmla="val 0"/>
            </a:avLst>
          </a:prstGeom>
          <a:solidFill>
            <a:schemeClr val="bg1">
              <a:alpha val="85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 name="Content Placeholder 2"/>
          <p:cNvSpPr>
            <a:spLocks noGrp="1"/>
          </p:cNvSpPr>
          <p:nvPr>
            <p:ph idx="1"/>
          </p:nvPr>
        </p:nvSpPr>
        <p:spPr>
          <a:xfrm>
            <a:off x="468314" y="1484312"/>
            <a:ext cx="8201025" cy="4642601"/>
          </a:xfrm>
          <a:prstGeom prst="roundRect">
            <a:avLst>
              <a:gd name="adj" fmla="val 0"/>
            </a:avLst>
          </a:prstGeom>
        </p:spPr>
        <p:txBody>
          <a:bodyPr lIns="252000" tIns="72000" rIns="252000" bIns="72000">
            <a:noAutofit/>
          </a:bodyPr>
          <a:lstStyle>
            <a:lvl1pPr marL="0" indent="0">
              <a:lnSpc>
                <a:spcPct val="100000"/>
              </a:lnSpc>
              <a:buNone/>
              <a:defRPr sz="1800">
                <a:latin typeface="+mn-lt"/>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73075" y="457199"/>
            <a:ext cx="8196264" cy="790687"/>
          </a:xfrm>
          <a:prstGeom prst="roundRect">
            <a:avLst>
              <a:gd name="adj" fmla="val 0"/>
            </a:avLst>
          </a:prstGeom>
        </p:spPr>
        <p:txBody>
          <a:bodyPr lIns="252000" tIns="216000" rIns="252000" bIns="0">
            <a:noAutofit/>
          </a:bodyPr>
          <a:lstStyle>
            <a:lvl1pPr algn="ctr">
              <a:defRPr/>
            </a:lvl1pPr>
          </a:lstStyle>
          <a:p>
            <a:endParaRPr lang="en-GB" dirty="0"/>
          </a:p>
        </p:txBody>
      </p:sp>
    </p:spTree>
    <p:extLst>
      <p:ext uri="{BB962C8B-B14F-4D97-AF65-F5344CB8AC3E}">
        <p14:creationId xmlns:p14="http://schemas.microsoft.com/office/powerpoint/2010/main" val="217568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58D18458-7937-4BEA-B944-906672DC51B8}"/>
              </a:ext>
            </a:extLst>
          </p:cNvPr>
          <p:cNvSpPr/>
          <p:nvPr userDrawn="1"/>
        </p:nvSpPr>
        <p:spPr bwMode="auto">
          <a:xfrm>
            <a:off x="468313" y="457200"/>
            <a:ext cx="8207375" cy="5938838"/>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Rectangle 4">
            <a:extLst>
              <a:ext uri="{FF2B5EF4-FFF2-40B4-BE49-F238E27FC236}">
                <a16:creationId xmlns:a16="http://schemas.microsoft.com/office/drawing/2014/main" id="{62E02CEA-5C0F-445A-9F29-93E777E93812}"/>
              </a:ext>
            </a:extLst>
          </p:cNvPr>
          <p:cNvSpPr/>
          <p:nvPr userDrawn="1"/>
        </p:nvSpPr>
        <p:spPr>
          <a:xfrm>
            <a:off x="738188" y="1484313"/>
            <a:ext cx="7650162" cy="464661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grpSp>
        <p:nvGrpSpPr>
          <p:cNvPr id="6" name="Group 3">
            <a:extLst>
              <a:ext uri="{FF2B5EF4-FFF2-40B4-BE49-F238E27FC236}">
                <a16:creationId xmlns:a16="http://schemas.microsoft.com/office/drawing/2014/main" id="{339D5A2A-A041-4187-A5A1-C75FEBDEEC7E}"/>
              </a:ext>
            </a:extLst>
          </p:cNvPr>
          <p:cNvGrpSpPr>
            <a:grpSpLocks/>
          </p:cNvGrpSpPr>
          <p:nvPr userDrawn="1"/>
        </p:nvGrpSpPr>
        <p:grpSpPr bwMode="auto">
          <a:xfrm>
            <a:off x="4002088" y="1722438"/>
            <a:ext cx="4189412" cy="4162425"/>
            <a:chOff x="4002736" y="1701428"/>
            <a:chExt cx="4189074" cy="4163173"/>
          </a:xfrm>
        </p:grpSpPr>
        <p:sp>
          <p:nvSpPr>
            <p:cNvPr id="7" name="Oval 6">
              <a:extLst>
                <a:ext uri="{FF2B5EF4-FFF2-40B4-BE49-F238E27FC236}">
                  <a16:creationId xmlns:a16="http://schemas.microsoft.com/office/drawing/2014/main" id="{42A76841-4906-4ECD-B23D-80BD9F2BBA27}"/>
                </a:ext>
              </a:extLst>
            </p:cNvPr>
            <p:cNvSpPr/>
            <p:nvPr userDrawn="1"/>
          </p:nvSpPr>
          <p:spPr bwMode="auto">
            <a:xfrm>
              <a:off x="4002736" y="1734771"/>
              <a:ext cx="1998501" cy="1997434"/>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Insert text or illustrations here.</a:t>
              </a:r>
            </a:p>
          </p:txBody>
        </p:sp>
        <p:sp>
          <p:nvSpPr>
            <p:cNvPr id="8" name="Oval 7">
              <a:extLst>
                <a:ext uri="{FF2B5EF4-FFF2-40B4-BE49-F238E27FC236}">
                  <a16:creationId xmlns:a16="http://schemas.microsoft.com/office/drawing/2014/main" id="{4127D31D-3DAF-43E5-96C5-3209ADBC396B}"/>
                </a:ext>
              </a:extLst>
            </p:cNvPr>
            <p:cNvSpPr/>
            <p:nvPr userDrawn="1"/>
          </p:nvSpPr>
          <p:spPr bwMode="auto">
            <a:xfrm>
              <a:off x="6193309" y="1701428"/>
              <a:ext cx="1998501" cy="1997434"/>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Insert text or illustrations here.</a:t>
              </a:r>
            </a:p>
          </p:txBody>
        </p:sp>
        <p:sp>
          <p:nvSpPr>
            <p:cNvPr id="9" name="Oval 8">
              <a:extLst>
                <a:ext uri="{FF2B5EF4-FFF2-40B4-BE49-F238E27FC236}">
                  <a16:creationId xmlns:a16="http://schemas.microsoft.com/office/drawing/2014/main" id="{46CA9C2C-BDF9-4E2B-AF91-F961B1ED47B3}"/>
                </a:ext>
              </a:extLst>
            </p:cNvPr>
            <p:cNvSpPr/>
            <p:nvPr userDrawn="1"/>
          </p:nvSpPr>
          <p:spPr bwMode="auto">
            <a:xfrm>
              <a:off x="6193309" y="3860816"/>
              <a:ext cx="1996914" cy="1997434"/>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Insert text or illustrations here.</a:t>
              </a:r>
            </a:p>
          </p:txBody>
        </p:sp>
        <p:sp>
          <p:nvSpPr>
            <p:cNvPr id="10" name="Oval 9">
              <a:extLst>
                <a:ext uri="{FF2B5EF4-FFF2-40B4-BE49-F238E27FC236}">
                  <a16:creationId xmlns:a16="http://schemas.microsoft.com/office/drawing/2014/main" id="{638C84FD-DCAD-4D8B-BCF9-8657BCC316A4}"/>
                </a:ext>
              </a:extLst>
            </p:cNvPr>
            <p:cNvSpPr/>
            <p:nvPr userDrawn="1"/>
          </p:nvSpPr>
          <p:spPr bwMode="auto">
            <a:xfrm>
              <a:off x="4002736" y="3865579"/>
              <a:ext cx="1998501" cy="199902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Insert text or illustrations here.</a:t>
              </a:r>
            </a:p>
          </p:txBody>
        </p:sp>
      </p:grpSp>
      <p:sp>
        <p:nvSpPr>
          <p:cNvPr id="14" name="Content Placeholder 2"/>
          <p:cNvSpPr>
            <a:spLocks noGrp="1"/>
          </p:cNvSpPr>
          <p:nvPr>
            <p:ph idx="1"/>
          </p:nvPr>
        </p:nvSpPr>
        <p:spPr>
          <a:xfrm>
            <a:off x="738188" y="1484313"/>
            <a:ext cx="3066419" cy="4646612"/>
          </a:xfrm>
          <a:prstGeom prst="roundRect">
            <a:avLst>
              <a:gd name="adj" fmla="val 0"/>
            </a:avLst>
          </a:prstGeom>
        </p:spPr>
        <p:txBody>
          <a:bodyPr anchor="ctr"/>
          <a:lstStyle>
            <a:lvl1pPr marL="0" indent="0" algn="ctr">
              <a:lnSpc>
                <a:spcPct val="100000"/>
              </a:lnSpc>
              <a:buNone/>
              <a:defRPr sz="1800">
                <a:latin typeface="+mn-lt"/>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a:t>Click to edit Master text styles</a:t>
            </a:r>
          </a:p>
        </p:txBody>
      </p:sp>
      <p:sp>
        <p:nvSpPr>
          <p:cNvPr id="15" name="Title 5"/>
          <p:cNvSpPr>
            <a:spLocks noGrp="1"/>
          </p:cNvSpPr>
          <p:nvPr>
            <p:ph type="title"/>
          </p:nvPr>
        </p:nvSpPr>
        <p:spPr>
          <a:xfrm>
            <a:off x="473075" y="457199"/>
            <a:ext cx="8196264" cy="790687"/>
          </a:xfrm>
          <a:prstGeom prst="roundRect">
            <a:avLst>
              <a:gd name="adj" fmla="val 0"/>
            </a:avLst>
          </a:prstGeom>
        </p:spPr>
        <p:txBody>
          <a:bodyPr lIns="252000" tIns="216000" rIns="252000" bIns="0">
            <a:noAutofit/>
          </a:bodyPr>
          <a:lstStyle>
            <a:lvl1pPr algn="ctr">
              <a:defRPr/>
            </a:lvl1pPr>
          </a:lstStyle>
          <a:p>
            <a:endParaRPr lang="en-GB" dirty="0"/>
          </a:p>
        </p:txBody>
      </p:sp>
    </p:spTree>
    <p:extLst>
      <p:ext uri="{BB962C8B-B14F-4D97-AF65-F5344CB8AC3E}">
        <p14:creationId xmlns:p14="http://schemas.microsoft.com/office/powerpoint/2010/main" val="113719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3" name="Rounded Rectangle 1">
            <a:extLst>
              <a:ext uri="{FF2B5EF4-FFF2-40B4-BE49-F238E27FC236}">
                <a16:creationId xmlns:a16="http://schemas.microsoft.com/office/drawing/2014/main" id="{2A62B77A-D378-46E1-8D94-1191B0BCF30D}"/>
              </a:ext>
            </a:extLst>
          </p:cNvPr>
          <p:cNvSpPr/>
          <p:nvPr userDrawn="1"/>
        </p:nvSpPr>
        <p:spPr bwMode="auto">
          <a:xfrm>
            <a:off x="468313" y="457200"/>
            <a:ext cx="8207375" cy="5938838"/>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ectangle 3">
            <a:extLst>
              <a:ext uri="{FF2B5EF4-FFF2-40B4-BE49-F238E27FC236}">
                <a16:creationId xmlns:a16="http://schemas.microsoft.com/office/drawing/2014/main" id="{EA493EB5-0E49-49BB-8B1B-44ECB661B2DE}"/>
              </a:ext>
            </a:extLst>
          </p:cNvPr>
          <p:cNvSpPr/>
          <p:nvPr userDrawn="1"/>
        </p:nvSpPr>
        <p:spPr>
          <a:xfrm>
            <a:off x="4660900" y="1492250"/>
            <a:ext cx="3727450" cy="4638675"/>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 text or illustrations here.</a:t>
            </a:r>
          </a:p>
        </p:txBody>
      </p:sp>
      <p:sp>
        <p:nvSpPr>
          <p:cNvPr id="5" name="Rectangle 4">
            <a:extLst>
              <a:ext uri="{FF2B5EF4-FFF2-40B4-BE49-F238E27FC236}">
                <a16:creationId xmlns:a16="http://schemas.microsoft.com/office/drawing/2014/main" id="{243C870E-B409-4B56-AA72-C83BDE00BA52}"/>
              </a:ext>
            </a:extLst>
          </p:cNvPr>
          <p:cNvSpPr/>
          <p:nvPr userDrawn="1"/>
        </p:nvSpPr>
        <p:spPr bwMode="auto">
          <a:xfrm>
            <a:off x="738188" y="1492250"/>
            <a:ext cx="38338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 text or illustrations here.</a:t>
            </a:r>
          </a:p>
        </p:txBody>
      </p:sp>
      <p:sp>
        <p:nvSpPr>
          <p:cNvPr id="6" name="Rectangle 5">
            <a:extLst>
              <a:ext uri="{FF2B5EF4-FFF2-40B4-BE49-F238E27FC236}">
                <a16:creationId xmlns:a16="http://schemas.microsoft.com/office/drawing/2014/main" id="{A7C0FAAE-54A0-478F-9572-76EC880A09E7}"/>
              </a:ext>
            </a:extLst>
          </p:cNvPr>
          <p:cNvSpPr/>
          <p:nvPr userDrawn="1"/>
        </p:nvSpPr>
        <p:spPr bwMode="auto">
          <a:xfrm>
            <a:off x="738188" y="2662238"/>
            <a:ext cx="38338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 text or illustrations here.</a:t>
            </a:r>
          </a:p>
        </p:txBody>
      </p:sp>
      <p:sp>
        <p:nvSpPr>
          <p:cNvPr id="7" name="Rectangle 6">
            <a:extLst>
              <a:ext uri="{FF2B5EF4-FFF2-40B4-BE49-F238E27FC236}">
                <a16:creationId xmlns:a16="http://schemas.microsoft.com/office/drawing/2014/main" id="{76B2A9F7-5880-41EC-AE81-9B4D726A9E80}"/>
              </a:ext>
            </a:extLst>
          </p:cNvPr>
          <p:cNvSpPr/>
          <p:nvPr userDrawn="1"/>
        </p:nvSpPr>
        <p:spPr bwMode="auto">
          <a:xfrm>
            <a:off x="738188" y="3833813"/>
            <a:ext cx="3833812" cy="1087437"/>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 text or illustrations here.</a:t>
            </a:r>
          </a:p>
        </p:txBody>
      </p:sp>
      <p:sp>
        <p:nvSpPr>
          <p:cNvPr id="8" name="Rectangle 7">
            <a:extLst>
              <a:ext uri="{FF2B5EF4-FFF2-40B4-BE49-F238E27FC236}">
                <a16:creationId xmlns:a16="http://schemas.microsoft.com/office/drawing/2014/main" id="{364653DC-478B-4498-BD9B-21E163ACF286}"/>
              </a:ext>
            </a:extLst>
          </p:cNvPr>
          <p:cNvSpPr/>
          <p:nvPr userDrawn="1"/>
        </p:nvSpPr>
        <p:spPr bwMode="auto">
          <a:xfrm>
            <a:off x="738188" y="5006975"/>
            <a:ext cx="3833812" cy="11239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 text or illustrations here.</a:t>
            </a:r>
          </a:p>
        </p:txBody>
      </p:sp>
      <p:sp>
        <p:nvSpPr>
          <p:cNvPr id="10" name="Title 5"/>
          <p:cNvSpPr>
            <a:spLocks noGrp="1"/>
          </p:cNvSpPr>
          <p:nvPr>
            <p:ph type="title"/>
          </p:nvPr>
        </p:nvSpPr>
        <p:spPr>
          <a:xfrm>
            <a:off x="468313" y="457199"/>
            <a:ext cx="8201026" cy="790687"/>
          </a:xfrm>
          <a:prstGeom prst="roundRect">
            <a:avLst>
              <a:gd name="adj" fmla="val 0"/>
            </a:avLst>
          </a:prstGeom>
        </p:spPr>
        <p:txBody>
          <a:bodyPr lIns="252000" tIns="216000" rIns="252000" bIns="0">
            <a:noAutofit/>
          </a:bodyPr>
          <a:lstStyle>
            <a:lvl1pPr algn="ctr">
              <a:defRPr/>
            </a:lvl1pPr>
          </a:lstStyle>
          <a:p>
            <a:endParaRPr lang="en-GB" dirty="0"/>
          </a:p>
        </p:txBody>
      </p:sp>
    </p:spTree>
    <p:extLst>
      <p:ext uri="{BB962C8B-B14F-4D97-AF65-F5344CB8AC3E}">
        <p14:creationId xmlns:p14="http://schemas.microsoft.com/office/powerpoint/2010/main" val="3039255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3" name="Rounded Rectangle 1">
            <a:extLst>
              <a:ext uri="{FF2B5EF4-FFF2-40B4-BE49-F238E27FC236}">
                <a16:creationId xmlns:a16="http://schemas.microsoft.com/office/drawing/2014/main" id="{F35C3641-8F4F-4AA0-B06C-C781113194C8}"/>
              </a:ext>
            </a:extLst>
          </p:cNvPr>
          <p:cNvSpPr/>
          <p:nvPr userDrawn="1"/>
        </p:nvSpPr>
        <p:spPr bwMode="auto">
          <a:xfrm>
            <a:off x="468313" y="457200"/>
            <a:ext cx="8207375" cy="5938838"/>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ectangle 3">
            <a:extLst>
              <a:ext uri="{FF2B5EF4-FFF2-40B4-BE49-F238E27FC236}">
                <a16:creationId xmlns:a16="http://schemas.microsoft.com/office/drawing/2014/main" id="{8531B7D9-89EF-4971-8A42-51584A4EFEA1}"/>
              </a:ext>
            </a:extLst>
          </p:cNvPr>
          <p:cNvSpPr/>
          <p:nvPr userDrawn="1"/>
        </p:nvSpPr>
        <p:spPr>
          <a:xfrm>
            <a:off x="2895600" y="1484313"/>
            <a:ext cx="5492750" cy="290830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5" name="Rectangle 4">
            <a:extLst>
              <a:ext uri="{FF2B5EF4-FFF2-40B4-BE49-F238E27FC236}">
                <a16:creationId xmlns:a16="http://schemas.microsoft.com/office/drawing/2014/main" id="{7737DB13-F13F-4461-9E01-510D866BC21C}"/>
              </a:ext>
            </a:extLst>
          </p:cNvPr>
          <p:cNvSpPr/>
          <p:nvPr userDrawn="1"/>
        </p:nvSpPr>
        <p:spPr>
          <a:xfrm>
            <a:off x="738188" y="4481513"/>
            <a:ext cx="7650162" cy="16494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6" name="Rectangle 5">
            <a:extLst>
              <a:ext uri="{FF2B5EF4-FFF2-40B4-BE49-F238E27FC236}">
                <a16:creationId xmlns:a16="http://schemas.microsoft.com/office/drawing/2014/main" id="{B6F8E06E-BA7B-4A8E-9249-5D4BF0B63BF8}"/>
              </a:ext>
            </a:extLst>
          </p:cNvPr>
          <p:cNvSpPr/>
          <p:nvPr userDrawn="1"/>
        </p:nvSpPr>
        <p:spPr>
          <a:xfrm>
            <a:off x="738188" y="1484313"/>
            <a:ext cx="2054225" cy="290830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10" name="Title 5"/>
          <p:cNvSpPr>
            <a:spLocks noGrp="1"/>
          </p:cNvSpPr>
          <p:nvPr>
            <p:ph type="title"/>
          </p:nvPr>
        </p:nvSpPr>
        <p:spPr>
          <a:xfrm>
            <a:off x="468313" y="423332"/>
            <a:ext cx="8201026" cy="790687"/>
          </a:xfrm>
          <a:prstGeom prst="roundRect">
            <a:avLst>
              <a:gd name="adj" fmla="val 0"/>
            </a:avLst>
          </a:prstGeom>
        </p:spPr>
        <p:txBody>
          <a:bodyPr lIns="252000" tIns="252000" rIns="252000" bIns="0">
            <a:noAutofit/>
          </a:bodyPr>
          <a:lstStyle>
            <a:lvl1pPr algn="ctr">
              <a:defRPr/>
            </a:lvl1pPr>
          </a:lstStyle>
          <a:p>
            <a:endParaRPr lang="en-GB" dirty="0"/>
          </a:p>
        </p:txBody>
      </p:sp>
    </p:spTree>
    <p:extLst>
      <p:ext uri="{BB962C8B-B14F-4D97-AF65-F5344CB8AC3E}">
        <p14:creationId xmlns:p14="http://schemas.microsoft.com/office/powerpoint/2010/main" val="1586923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3" name="Rounded Rectangle 1">
            <a:extLst>
              <a:ext uri="{FF2B5EF4-FFF2-40B4-BE49-F238E27FC236}">
                <a16:creationId xmlns:a16="http://schemas.microsoft.com/office/drawing/2014/main" id="{3269D212-7265-45F8-878B-7450277E8E68}"/>
              </a:ext>
            </a:extLst>
          </p:cNvPr>
          <p:cNvSpPr/>
          <p:nvPr userDrawn="1"/>
        </p:nvSpPr>
        <p:spPr bwMode="auto">
          <a:xfrm>
            <a:off x="468313" y="457200"/>
            <a:ext cx="8207375" cy="5938838"/>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ectangle 3">
            <a:extLst>
              <a:ext uri="{FF2B5EF4-FFF2-40B4-BE49-F238E27FC236}">
                <a16:creationId xmlns:a16="http://schemas.microsoft.com/office/drawing/2014/main" id="{59421F01-005B-45EC-9A46-DBA30B044BB2}"/>
              </a:ext>
            </a:extLst>
          </p:cNvPr>
          <p:cNvSpPr/>
          <p:nvPr userDrawn="1"/>
        </p:nvSpPr>
        <p:spPr>
          <a:xfrm>
            <a:off x="738188" y="1484313"/>
            <a:ext cx="2870200" cy="4646612"/>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5" name="Rectangle 4">
            <a:extLst>
              <a:ext uri="{FF2B5EF4-FFF2-40B4-BE49-F238E27FC236}">
                <a16:creationId xmlns:a16="http://schemas.microsoft.com/office/drawing/2014/main" id="{04B20403-9DB7-4236-8634-5B304E5ABEF6}"/>
              </a:ext>
            </a:extLst>
          </p:cNvPr>
          <p:cNvSpPr/>
          <p:nvPr userDrawn="1"/>
        </p:nvSpPr>
        <p:spPr>
          <a:xfrm>
            <a:off x="3683000" y="4614863"/>
            <a:ext cx="4705350" cy="15160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6" name="Rectangle 5">
            <a:extLst>
              <a:ext uri="{FF2B5EF4-FFF2-40B4-BE49-F238E27FC236}">
                <a16:creationId xmlns:a16="http://schemas.microsoft.com/office/drawing/2014/main" id="{FC40A4EE-9585-4646-9C26-1671546D121C}"/>
              </a:ext>
            </a:extLst>
          </p:cNvPr>
          <p:cNvSpPr/>
          <p:nvPr userDrawn="1"/>
        </p:nvSpPr>
        <p:spPr>
          <a:xfrm>
            <a:off x="3683000" y="1484313"/>
            <a:ext cx="4705350" cy="151288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7" name="Rectangle 6">
            <a:extLst>
              <a:ext uri="{FF2B5EF4-FFF2-40B4-BE49-F238E27FC236}">
                <a16:creationId xmlns:a16="http://schemas.microsoft.com/office/drawing/2014/main" id="{B9B37FEE-9C92-4AC8-8B7F-8BA4AF14B1A0}"/>
              </a:ext>
            </a:extLst>
          </p:cNvPr>
          <p:cNvSpPr/>
          <p:nvPr userDrawn="1"/>
        </p:nvSpPr>
        <p:spPr>
          <a:xfrm>
            <a:off x="3683000" y="3067050"/>
            <a:ext cx="4705350" cy="14779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9" name="Title 5"/>
          <p:cNvSpPr>
            <a:spLocks noGrp="1"/>
          </p:cNvSpPr>
          <p:nvPr>
            <p:ph type="title"/>
          </p:nvPr>
        </p:nvSpPr>
        <p:spPr>
          <a:xfrm>
            <a:off x="468314" y="457199"/>
            <a:ext cx="8201025" cy="790687"/>
          </a:xfrm>
          <a:prstGeom prst="roundRect">
            <a:avLst>
              <a:gd name="adj" fmla="val 0"/>
            </a:avLst>
          </a:prstGeom>
        </p:spPr>
        <p:txBody>
          <a:bodyPr lIns="252000" tIns="216000" rIns="252000" bIns="0">
            <a:noAutofit/>
          </a:bodyPr>
          <a:lstStyle>
            <a:lvl1pPr algn="ctr">
              <a:defRPr/>
            </a:lvl1pPr>
          </a:lstStyle>
          <a:p>
            <a:endParaRPr lang="en-GB" dirty="0"/>
          </a:p>
        </p:txBody>
      </p:sp>
    </p:spTree>
    <p:extLst>
      <p:ext uri="{BB962C8B-B14F-4D97-AF65-F5344CB8AC3E}">
        <p14:creationId xmlns:p14="http://schemas.microsoft.com/office/powerpoint/2010/main" val="159842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3" name="Rounded Rectangle 1">
            <a:extLst>
              <a:ext uri="{FF2B5EF4-FFF2-40B4-BE49-F238E27FC236}">
                <a16:creationId xmlns:a16="http://schemas.microsoft.com/office/drawing/2014/main" id="{DF689B23-6B34-4EC8-9DB1-35ADAB0576D8}"/>
              </a:ext>
            </a:extLst>
          </p:cNvPr>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ectangle 3">
            <a:extLst>
              <a:ext uri="{FF2B5EF4-FFF2-40B4-BE49-F238E27FC236}">
                <a16:creationId xmlns:a16="http://schemas.microsoft.com/office/drawing/2014/main" id="{7A1411A4-52D0-481E-B3AA-EA56F925326F}"/>
              </a:ext>
            </a:extLst>
          </p:cNvPr>
          <p:cNvSpPr/>
          <p:nvPr userDrawn="1"/>
        </p:nvSpPr>
        <p:spPr>
          <a:xfrm>
            <a:off x="4611688" y="1484313"/>
            <a:ext cx="3776662" cy="2844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5" name="Rectangle 4">
            <a:extLst>
              <a:ext uri="{FF2B5EF4-FFF2-40B4-BE49-F238E27FC236}">
                <a16:creationId xmlns:a16="http://schemas.microsoft.com/office/drawing/2014/main" id="{97C9E6B5-8B24-4FBA-BE93-17B47DD0C447}"/>
              </a:ext>
            </a:extLst>
          </p:cNvPr>
          <p:cNvSpPr/>
          <p:nvPr userDrawn="1"/>
        </p:nvSpPr>
        <p:spPr>
          <a:xfrm>
            <a:off x="738188" y="4418013"/>
            <a:ext cx="7650162" cy="17129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6" name="Rectangle 5">
            <a:extLst>
              <a:ext uri="{FF2B5EF4-FFF2-40B4-BE49-F238E27FC236}">
                <a16:creationId xmlns:a16="http://schemas.microsoft.com/office/drawing/2014/main" id="{E6822C2F-A618-4E86-90ED-B402078B3FB6}"/>
              </a:ext>
            </a:extLst>
          </p:cNvPr>
          <p:cNvSpPr/>
          <p:nvPr userDrawn="1"/>
        </p:nvSpPr>
        <p:spPr>
          <a:xfrm>
            <a:off x="738188" y="1484313"/>
            <a:ext cx="1852612" cy="2844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7" name="Rectangle 6">
            <a:extLst>
              <a:ext uri="{FF2B5EF4-FFF2-40B4-BE49-F238E27FC236}">
                <a16:creationId xmlns:a16="http://schemas.microsoft.com/office/drawing/2014/main" id="{6246DA22-16A4-4951-9D95-B1D6A3C66187}"/>
              </a:ext>
            </a:extLst>
          </p:cNvPr>
          <p:cNvSpPr/>
          <p:nvPr userDrawn="1"/>
        </p:nvSpPr>
        <p:spPr>
          <a:xfrm>
            <a:off x="2684463" y="1484313"/>
            <a:ext cx="1835150" cy="2844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Insert text or illustrations here.</a:t>
            </a:r>
          </a:p>
        </p:txBody>
      </p:sp>
      <p:sp>
        <p:nvSpPr>
          <p:cNvPr id="10" name="Title 5"/>
          <p:cNvSpPr>
            <a:spLocks noGrp="1"/>
          </p:cNvSpPr>
          <p:nvPr>
            <p:ph type="title"/>
          </p:nvPr>
        </p:nvSpPr>
        <p:spPr>
          <a:xfrm>
            <a:off x="468313" y="457199"/>
            <a:ext cx="8201026" cy="790687"/>
          </a:xfrm>
          <a:prstGeom prst="roundRect">
            <a:avLst>
              <a:gd name="adj" fmla="val 0"/>
            </a:avLst>
          </a:prstGeom>
        </p:spPr>
        <p:txBody>
          <a:bodyPr lIns="252000" tIns="216000" rIns="252000" bIns="0">
            <a:noAutofit/>
          </a:bodyPr>
          <a:lstStyle>
            <a:lvl1pPr algn="ctr">
              <a:defRPr/>
            </a:lvl1pPr>
          </a:lstStyle>
          <a:p>
            <a:endParaRPr lang="en-GB" dirty="0"/>
          </a:p>
        </p:txBody>
      </p:sp>
    </p:spTree>
    <p:extLst>
      <p:ext uri="{BB962C8B-B14F-4D97-AF65-F5344CB8AC3E}">
        <p14:creationId xmlns:p14="http://schemas.microsoft.com/office/powerpoint/2010/main" val="277226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0" r:id="rId1"/>
    <p:sldLayoutId id="2147483939"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txStyles>
    <p:titleStyle>
      <a:lvl1pPr algn="l" rtl="0" eaLnBrk="0" fontAlgn="base" hangingPunct="0">
        <a:lnSpc>
          <a:spcPct val="90000"/>
        </a:lnSpc>
        <a:spcBef>
          <a:spcPct val="0"/>
        </a:spcBef>
        <a:spcAft>
          <a:spcPct val="0"/>
        </a:spcAft>
        <a:defRPr sz="4000" b="1" kern="1200">
          <a:solidFill>
            <a:srgbClr val="6F8183"/>
          </a:solidFill>
          <a:latin typeface="+mj-lt"/>
          <a:ea typeface="+mj-ea"/>
          <a:cs typeface="+mj-cs"/>
        </a:defRPr>
      </a:lvl1pPr>
      <a:lvl2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2pPr>
      <a:lvl3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3pPr>
      <a:lvl4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4pPr>
      <a:lvl5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5pPr>
      <a:lvl6pPr marL="457200" algn="l" rtl="0" fontAlgn="base">
        <a:lnSpc>
          <a:spcPct val="90000"/>
        </a:lnSpc>
        <a:spcBef>
          <a:spcPct val="0"/>
        </a:spcBef>
        <a:spcAft>
          <a:spcPct val="0"/>
        </a:spcAft>
        <a:defRPr sz="4000" b="1">
          <a:solidFill>
            <a:srgbClr val="6F8183"/>
          </a:solidFill>
          <a:latin typeface="Clear Sans" panose="020B0503030202020304" pitchFamily="34" charset="0"/>
        </a:defRPr>
      </a:lvl6pPr>
      <a:lvl7pPr marL="914400" algn="l" rtl="0" fontAlgn="base">
        <a:lnSpc>
          <a:spcPct val="90000"/>
        </a:lnSpc>
        <a:spcBef>
          <a:spcPct val="0"/>
        </a:spcBef>
        <a:spcAft>
          <a:spcPct val="0"/>
        </a:spcAft>
        <a:defRPr sz="4000" b="1">
          <a:solidFill>
            <a:srgbClr val="6F8183"/>
          </a:solidFill>
          <a:latin typeface="Clear Sans" panose="020B0503030202020304" pitchFamily="34" charset="0"/>
        </a:defRPr>
      </a:lvl7pPr>
      <a:lvl8pPr marL="1371600" algn="l" rtl="0" fontAlgn="base">
        <a:lnSpc>
          <a:spcPct val="90000"/>
        </a:lnSpc>
        <a:spcBef>
          <a:spcPct val="0"/>
        </a:spcBef>
        <a:spcAft>
          <a:spcPct val="0"/>
        </a:spcAft>
        <a:defRPr sz="4000" b="1">
          <a:solidFill>
            <a:srgbClr val="6F8183"/>
          </a:solidFill>
          <a:latin typeface="Clear Sans" panose="020B0503030202020304" pitchFamily="34" charset="0"/>
        </a:defRPr>
      </a:lvl8pPr>
      <a:lvl9pPr marL="1828800" algn="l" rtl="0" fontAlgn="base">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fetedelamusique.culture.gouv.fr/"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jpeg"/><Relationship Id="rId5" Type="http://schemas.openxmlformats.org/officeDocument/2006/relationships/slideLayout" Target="../slideLayouts/slideLayout4.xml"/><Relationship Id="rId4" Type="http://schemas.openxmlformats.org/officeDocument/2006/relationships/audio" Target="../media/media6.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9BF019B5-D855-4027-A15D-7D7AE73165BC}"/>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184650" y="5843588"/>
            <a:ext cx="77311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9" name="Group 12">
            <a:extLst>
              <a:ext uri="{FF2B5EF4-FFF2-40B4-BE49-F238E27FC236}">
                <a16:creationId xmlns:a16="http://schemas.microsoft.com/office/drawing/2014/main" id="{25E2F800-41D3-487A-860A-2E1F46AFD124}"/>
              </a:ext>
            </a:extLst>
          </p:cNvPr>
          <p:cNvGrpSpPr>
            <a:grpSpLocks/>
          </p:cNvGrpSpPr>
          <p:nvPr/>
        </p:nvGrpSpPr>
        <p:grpSpPr bwMode="auto">
          <a:xfrm>
            <a:off x="-598488" y="630238"/>
            <a:ext cx="7840663" cy="1871662"/>
            <a:chOff x="-256374" y="999857"/>
            <a:chExt cx="7840766" cy="1871530"/>
          </a:xfrm>
        </p:grpSpPr>
        <p:sp>
          <p:nvSpPr>
            <p:cNvPr id="8" name="Rectangle 7">
              <a:extLst>
                <a:ext uri="{FF2B5EF4-FFF2-40B4-BE49-F238E27FC236}">
                  <a16:creationId xmlns:a16="http://schemas.microsoft.com/office/drawing/2014/main" id="{729A4C58-A57C-422F-823D-EE3EE416BE8E}"/>
                </a:ext>
              </a:extLst>
            </p:cNvPr>
            <p:cNvSpPr/>
            <p:nvPr/>
          </p:nvSpPr>
          <p:spPr>
            <a:xfrm>
              <a:off x="-256374" y="999857"/>
              <a:ext cx="6905717" cy="1871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a:extLst>
                <a:ext uri="{FF2B5EF4-FFF2-40B4-BE49-F238E27FC236}">
                  <a16:creationId xmlns:a16="http://schemas.microsoft.com/office/drawing/2014/main" id="{85503075-47AA-4722-9926-0798176BF585}"/>
                </a:ext>
              </a:extLst>
            </p:cNvPr>
            <p:cNvSpPr/>
            <p:nvPr/>
          </p:nvSpPr>
          <p:spPr>
            <a:xfrm>
              <a:off x="5712705" y="999857"/>
              <a:ext cx="1871687" cy="18715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4340" name="Title 7">
            <a:extLst>
              <a:ext uri="{FF2B5EF4-FFF2-40B4-BE49-F238E27FC236}">
                <a16:creationId xmlns:a16="http://schemas.microsoft.com/office/drawing/2014/main" id="{15088DA0-6960-40F7-83D2-231E2FB13A32}"/>
              </a:ext>
            </a:extLst>
          </p:cNvPr>
          <p:cNvSpPr>
            <a:spLocks/>
          </p:cNvSpPr>
          <p:nvPr/>
        </p:nvSpPr>
        <p:spPr bwMode="auto">
          <a:xfrm>
            <a:off x="417513" y="585788"/>
            <a:ext cx="6357937" cy="191611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lIns="0" tIns="0" rIns="0" bIns="0" anchor="ctr"/>
          <a:lstStyle>
            <a:lvl1pPr>
              <a:defRPr>
                <a:solidFill>
                  <a:schemeClr val="tx1"/>
                </a:solidFill>
                <a:latin typeface="Clear Sans Light" panose="020B0604020202020204" pitchFamily="34" charset="0"/>
                <a:cs typeface="Arial" panose="020B0604020202020204" pitchFamily="34" charset="0"/>
              </a:defRPr>
            </a:lvl1pPr>
            <a:lvl2pPr marL="742950" indent="-285750">
              <a:defRPr>
                <a:solidFill>
                  <a:schemeClr val="tx1"/>
                </a:solidFill>
                <a:latin typeface="Clear Sans Light" panose="020B0604020202020204" pitchFamily="34" charset="0"/>
                <a:cs typeface="Arial" panose="020B0604020202020204" pitchFamily="34" charset="0"/>
              </a:defRPr>
            </a:lvl2pPr>
            <a:lvl3pPr marL="1143000" indent="-228600">
              <a:defRPr>
                <a:solidFill>
                  <a:schemeClr val="tx1"/>
                </a:solidFill>
                <a:latin typeface="Clear Sans Light" panose="020B0604020202020204" pitchFamily="34" charset="0"/>
                <a:cs typeface="Arial" panose="020B0604020202020204" pitchFamily="34" charset="0"/>
              </a:defRPr>
            </a:lvl3pPr>
            <a:lvl4pPr marL="1600200" indent="-228600">
              <a:defRPr>
                <a:solidFill>
                  <a:schemeClr val="tx1"/>
                </a:solidFill>
                <a:latin typeface="Clear Sans Light" panose="020B0604020202020204" pitchFamily="34" charset="0"/>
                <a:cs typeface="Arial" panose="020B0604020202020204" pitchFamily="34" charset="0"/>
              </a:defRPr>
            </a:lvl4pPr>
            <a:lvl5pPr marL="2057400" indent="-228600">
              <a:defRPr>
                <a:solidFill>
                  <a:schemeClr val="tx1"/>
                </a:solidFill>
                <a:latin typeface="Clear Sans Light"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604020202020204" pitchFamily="34" charset="0"/>
                <a:cs typeface="Arial" panose="020B0604020202020204" pitchFamily="34" charset="0"/>
              </a:defRPr>
            </a:lvl9pPr>
          </a:lstStyle>
          <a:p>
            <a:pPr eaLnBrk="1" hangingPunct="1"/>
            <a:r>
              <a:rPr lang="fr-FR" altLang="en-US" sz="4800" b="1">
                <a:solidFill>
                  <a:srgbClr val="D6850D"/>
                </a:solidFill>
                <a:latin typeface="Clear Sans" panose="020B0604020202020204" pitchFamily="34" charset="0"/>
                <a:cs typeface="Clear Sans" panose="020B0604020202020204" pitchFamily="34" charset="0"/>
              </a:rPr>
              <a:t>La Fête de la Musique</a:t>
            </a:r>
            <a:endParaRPr lang="en-GB" altLang="en-US" sz="4800" b="1">
              <a:solidFill>
                <a:srgbClr val="D6850D"/>
              </a:solidFill>
              <a:latin typeface="Clear Sans" panose="020B0604020202020204" pitchFamily="34" charset="0"/>
              <a:cs typeface="Clear Sans" panose="020B0604020202020204" pitchFamily="34" charset="0"/>
            </a:endParaRPr>
          </a:p>
        </p:txBody>
      </p:sp>
      <p:pic>
        <p:nvPicPr>
          <p:cNvPr id="3" name="Recorded Sound">
            <a:hlinkClick r:id="" action="ppaction://media"/>
            <a:extLst>
              <a:ext uri="{FF2B5EF4-FFF2-40B4-BE49-F238E27FC236}">
                <a16:creationId xmlns:a16="http://schemas.microsoft.com/office/drawing/2014/main" id="{69C34618-73FC-4738-9733-EC9268C3DD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96481" y="1883626"/>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27CF5-B312-4C77-996C-7597C6CD547A}"/>
              </a:ext>
            </a:extLst>
          </p:cNvPr>
          <p:cNvSpPr>
            <a:spLocks noGrp="1"/>
          </p:cNvSpPr>
          <p:nvPr>
            <p:ph idx="1"/>
          </p:nvPr>
        </p:nvSpPr>
        <p:spPr>
          <a:xfrm>
            <a:off x="744538" y="2309566"/>
            <a:ext cx="7654925" cy="4142033"/>
          </a:xfrm>
        </p:spPr>
        <p:txBody>
          <a:bodyPr>
            <a:normAutofit/>
          </a:bodyPr>
          <a:lstStyle/>
          <a:p>
            <a:pPr eaLnBrk="1" fontAlgn="auto" hangingPunct="1">
              <a:spcAft>
                <a:spcPts val="0"/>
              </a:spcAft>
              <a:defRPr/>
            </a:pPr>
            <a:r>
              <a:rPr lang="fr-FR" altLang="en-US" sz="1600" dirty="0">
                <a:solidFill>
                  <a:schemeClr val="tx1">
                    <a:lumMod val="95000"/>
                    <a:lumOff val="5000"/>
                  </a:schemeClr>
                </a:solidFill>
                <a:cs typeface="Clear Sans Light" panose="020B0303030202020304" pitchFamily="34" charset="0"/>
              </a:rPr>
              <a:t>Il y a toujours de </a:t>
            </a:r>
            <a:r>
              <a:rPr lang="fr-FR" altLang="en-US" sz="1600" dirty="0">
                <a:solidFill>
                  <a:srgbClr val="00B050"/>
                </a:solidFill>
                <a:effectLst>
                  <a:outerShdw blurRad="38100" dist="38100" dir="2700000" algn="tl">
                    <a:srgbClr val="000000">
                      <a:alpha val="43137"/>
                    </a:srgbClr>
                  </a:outerShdw>
                </a:effectLst>
                <a:cs typeface="Clear Sans Light" panose="020B0303030202020304" pitchFamily="34" charset="0"/>
              </a:rPr>
              <a:t>la bonne musique </a:t>
            </a:r>
            <a:r>
              <a:rPr lang="fr-FR" altLang="en-US" sz="1600" dirty="0">
                <a:solidFill>
                  <a:schemeClr val="tx1">
                    <a:lumMod val="95000"/>
                    <a:lumOff val="5000"/>
                  </a:schemeClr>
                </a:solidFill>
                <a:cs typeface="Clear Sans Light" panose="020B0303030202020304" pitchFamily="34" charset="0"/>
              </a:rPr>
              <a:t>à la Fête de la Musique.</a:t>
            </a:r>
            <a:endParaRPr lang="en-GB" sz="1600" dirty="0"/>
          </a:p>
          <a:p>
            <a:pPr eaLnBrk="1" fontAlgn="auto" hangingPunct="1">
              <a:spcAft>
                <a:spcPts val="0"/>
              </a:spcAft>
              <a:defRPr/>
            </a:pPr>
            <a:r>
              <a:rPr lang="en-US" altLang="en-US" sz="1600" dirty="0">
                <a:solidFill>
                  <a:schemeClr val="tx1">
                    <a:lumMod val="95000"/>
                    <a:lumOff val="5000"/>
                  </a:schemeClr>
                </a:solidFill>
                <a:latin typeface="+mj-lt"/>
                <a:cs typeface="Clear Sans Light" panose="020B0303030202020304" pitchFamily="34" charset="0"/>
              </a:rPr>
              <a:t>There's always good music at the Music Festival.
</a:t>
            </a:r>
            <a:endParaRPr lang="en-GB" sz="1600" dirty="0">
              <a:latin typeface="+mj-lt"/>
              <a:cs typeface="+mn-cs"/>
            </a:endParaRPr>
          </a:p>
        </p:txBody>
      </p:sp>
      <p:sp>
        <p:nvSpPr>
          <p:cNvPr id="23555" name="Title 2">
            <a:extLst>
              <a:ext uri="{FF2B5EF4-FFF2-40B4-BE49-F238E27FC236}">
                <a16:creationId xmlns:a16="http://schemas.microsoft.com/office/drawing/2014/main" id="{43580177-4AE2-4C7D-B28F-9723CC8C7CBD}"/>
              </a:ext>
            </a:extLst>
          </p:cNvPr>
          <p:cNvSpPr>
            <a:spLocks noGrp="1"/>
          </p:cNvSpPr>
          <p:nvPr>
            <p:ph type="title"/>
          </p:nvPr>
        </p:nvSpPr>
        <p:spPr bwMode="auto">
          <a:xfrm>
            <a:off x="392899" y="615950"/>
            <a:ext cx="8207375" cy="1099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normAutofit fontScale="90000"/>
          </a:bodyPr>
          <a:lstStyle/>
          <a:p>
            <a:pPr eaLnBrk="1" hangingPunct="1"/>
            <a:r>
              <a:rPr lang="en-US" altLang="en-US" sz="3400" dirty="0">
                <a:solidFill>
                  <a:srgbClr val="D6850D"/>
                </a:solidFill>
              </a:rPr>
              <a:t>The principles of the Music Festival</a:t>
            </a:r>
            <a:br>
              <a:rPr lang="en-US" altLang="en-US" sz="3400" dirty="0">
                <a:solidFill>
                  <a:srgbClr val="D6850D"/>
                </a:solidFill>
              </a:rPr>
            </a:br>
            <a:r>
              <a:rPr lang="en-US" altLang="en-US" sz="3400" dirty="0">
                <a:solidFill>
                  <a:srgbClr val="D6850D"/>
                </a:solidFill>
              </a:rPr>
              <a:t>Principle 2
</a:t>
            </a:r>
            <a:endParaRPr lang="en-GB" altLang="en-US" sz="3400" b="0" dirty="0">
              <a:solidFill>
                <a:srgbClr val="D6850D"/>
              </a:solidFill>
            </a:endParaRPr>
          </a:p>
        </p:txBody>
      </p:sp>
      <p:pic>
        <p:nvPicPr>
          <p:cNvPr id="23556" name="Picture 3">
            <a:extLst>
              <a:ext uri="{FF2B5EF4-FFF2-40B4-BE49-F238E27FC236}">
                <a16:creationId xmlns:a16="http://schemas.microsoft.com/office/drawing/2014/main" id="{82A60CE5-8CCE-4560-9717-FC695A0124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6538" y="3429000"/>
            <a:ext cx="3714750" cy="2282825"/>
          </a:xfrm>
          <a:prstGeom prst="rect">
            <a:avLst/>
          </a:prstGeom>
          <a:noFill/>
          <a:ln w="38100">
            <a:solidFill>
              <a:srgbClr val="D6850D"/>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76B583-C7DC-446C-B4A6-060B7EC2B682}"/>
              </a:ext>
            </a:extLst>
          </p:cNvPr>
          <p:cNvSpPr txBox="1"/>
          <p:nvPr/>
        </p:nvSpPr>
        <p:spPr>
          <a:xfrm>
            <a:off x="1055688" y="3195638"/>
            <a:ext cx="2351087" cy="1477962"/>
          </a:xfrm>
          <a:prstGeom prst="rect">
            <a:avLst/>
          </a:prstGeom>
          <a:noFill/>
        </p:spPr>
        <p:txBody>
          <a:bodyPr>
            <a:spAutoFit/>
          </a:bodyPr>
          <a:lstStyle/>
          <a:p>
            <a:pPr>
              <a:defRPr/>
            </a:pPr>
            <a:r>
              <a:rPr lang="en-GB" b="1" u="sng" dirty="0">
                <a:solidFill>
                  <a:srgbClr val="FF0000"/>
                </a:solidFill>
              </a:rPr>
              <a:t>Find the words for</a:t>
            </a:r>
            <a:r>
              <a:rPr lang="en-GB" dirty="0">
                <a:solidFill>
                  <a:srgbClr val="FF0000"/>
                </a:solidFill>
              </a:rPr>
              <a:t>:</a:t>
            </a:r>
          </a:p>
          <a:p>
            <a:pPr marL="342900" indent="-342900">
              <a:buFont typeface="+mj-lt"/>
              <a:buAutoNum type="arabicPeriod"/>
              <a:defRPr/>
            </a:pPr>
            <a:r>
              <a:rPr lang="en-GB" dirty="0">
                <a:solidFill>
                  <a:srgbClr val="FF0000"/>
                </a:solidFill>
              </a:rPr>
              <a:t>Always</a:t>
            </a:r>
          </a:p>
          <a:p>
            <a:pPr marL="342900" indent="-342900">
              <a:buFont typeface="+mj-lt"/>
              <a:buAutoNum type="arabicPeriod"/>
              <a:defRPr/>
            </a:pPr>
            <a:r>
              <a:rPr lang="en-GB" dirty="0">
                <a:solidFill>
                  <a:srgbClr val="FF0000"/>
                </a:solidFill>
              </a:rPr>
              <a:t>Good</a:t>
            </a:r>
          </a:p>
          <a:p>
            <a:pPr>
              <a:defRPr/>
            </a:pPr>
            <a:endParaRPr lang="en-GB" dirty="0"/>
          </a:p>
          <a:p>
            <a:pPr marL="342900" indent="-342900">
              <a:buFont typeface="+mj-lt"/>
              <a:buAutoNum type="arabicPeriod"/>
              <a:defRPr/>
            </a:pPr>
            <a:endParaRPr lang="en-GB" dirty="0"/>
          </a:p>
        </p:txBody>
      </p:sp>
      <p:pic>
        <p:nvPicPr>
          <p:cNvPr id="4" name="Recorded Sound">
            <a:hlinkClick r:id="" action="ppaction://media"/>
            <a:extLst>
              <a:ext uri="{FF2B5EF4-FFF2-40B4-BE49-F238E27FC236}">
                <a16:creationId xmlns:a16="http://schemas.microsoft.com/office/drawing/2014/main" id="{E7667052-BB83-4596-8626-2700C9C4F4B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2156" y="1694468"/>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0C3566-6992-430A-ACA1-DAD350FD4E73}"/>
              </a:ext>
            </a:extLst>
          </p:cNvPr>
          <p:cNvSpPr>
            <a:spLocks noGrp="1"/>
          </p:cNvSpPr>
          <p:nvPr>
            <p:ph idx="1"/>
          </p:nvPr>
        </p:nvSpPr>
        <p:spPr>
          <a:xfrm>
            <a:off x="744538" y="2092750"/>
            <a:ext cx="7654925" cy="4358849"/>
          </a:xfrm>
        </p:spPr>
        <p:txBody>
          <a:bodyPr>
            <a:normAutofit/>
          </a:bodyPr>
          <a:lstStyle/>
          <a:p>
            <a:pPr eaLnBrk="1" fontAlgn="auto" hangingPunct="1">
              <a:spcAft>
                <a:spcPts val="0"/>
              </a:spcAft>
              <a:defRPr/>
            </a:pPr>
            <a:r>
              <a:rPr lang="fr-FR" altLang="en-US" sz="1600" dirty="0">
                <a:solidFill>
                  <a:schemeClr val="tx1">
                    <a:lumMod val="95000"/>
                    <a:lumOff val="5000"/>
                  </a:schemeClr>
                </a:solidFill>
                <a:cs typeface="Clear Sans Light" panose="020B0303030202020304" pitchFamily="34" charset="0"/>
              </a:rPr>
              <a:t>La Fête de la Musique est surtout </a:t>
            </a:r>
            <a:r>
              <a:rPr lang="fr-FR" altLang="en-US" sz="1600" dirty="0">
                <a:solidFill>
                  <a:srgbClr val="00B050"/>
                </a:solidFill>
                <a:effectLst>
                  <a:outerShdw blurRad="38100" dist="38100" dir="2700000" algn="tl">
                    <a:srgbClr val="000000">
                      <a:alpha val="43137"/>
                    </a:srgbClr>
                  </a:outerShdw>
                </a:effectLst>
                <a:cs typeface="Clear Sans Light" panose="020B0303030202020304" pitchFamily="34" charset="0"/>
              </a:rPr>
              <a:t>un beau moment </a:t>
            </a:r>
            <a:r>
              <a:rPr lang="fr-FR" altLang="en-US" sz="1600" dirty="0">
                <a:solidFill>
                  <a:schemeClr val="tx1">
                    <a:lumMod val="95000"/>
                    <a:lumOff val="5000"/>
                  </a:schemeClr>
                </a:solidFill>
                <a:cs typeface="Clear Sans Light" panose="020B0303030202020304" pitchFamily="34" charset="0"/>
              </a:rPr>
              <a:t>de partage et de convivialité.</a:t>
            </a:r>
            <a:endParaRPr lang="en-GB" sz="1600" dirty="0"/>
          </a:p>
          <a:p>
            <a:pPr eaLnBrk="1" fontAlgn="auto" hangingPunct="1">
              <a:spcAft>
                <a:spcPts val="0"/>
              </a:spcAft>
              <a:defRPr/>
            </a:pPr>
            <a:r>
              <a:rPr lang="en-US" altLang="en-US" sz="1600" dirty="0">
                <a:solidFill>
                  <a:schemeClr val="tx1">
                    <a:lumMod val="95000"/>
                    <a:lumOff val="5000"/>
                  </a:schemeClr>
                </a:solidFill>
                <a:latin typeface="+mj-lt"/>
                <a:cs typeface="Clear Sans Light" panose="020B0303030202020304" pitchFamily="34" charset="0"/>
              </a:rPr>
              <a:t>The Festival of Music is above all a beautiful moment of sharing and conviviality.
</a:t>
            </a:r>
            <a:endParaRPr lang="en-GB" sz="1600" dirty="0">
              <a:latin typeface="+mj-lt"/>
              <a:cs typeface="+mn-cs"/>
            </a:endParaRPr>
          </a:p>
        </p:txBody>
      </p:sp>
      <p:sp>
        <p:nvSpPr>
          <p:cNvPr id="24579" name="Title 2">
            <a:extLst>
              <a:ext uri="{FF2B5EF4-FFF2-40B4-BE49-F238E27FC236}">
                <a16:creationId xmlns:a16="http://schemas.microsoft.com/office/drawing/2014/main" id="{12E39EC0-5058-40D5-9333-DF2A9E47E4E1}"/>
              </a:ext>
            </a:extLst>
          </p:cNvPr>
          <p:cNvSpPr>
            <a:spLocks noGrp="1"/>
          </p:cNvSpPr>
          <p:nvPr>
            <p:ph type="title"/>
          </p:nvPr>
        </p:nvSpPr>
        <p:spPr bwMode="auto">
          <a:xfrm>
            <a:off x="468312" y="334651"/>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en-US" altLang="en-US" sz="3400" dirty="0">
                <a:solidFill>
                  <a:srgbClr val="D6850D"/>
                </a:solidFill>
              </a:rPr>
              <a:t>The principles of the Music Festival</a:t>
            </a:r>
            <a:br>
              <a:rPr lang="en-US" altLang="en-US" sz="3400" dirty="0">
                <a:solidFill>
                  <a:srgbClr val="D6850D"/>
                </a:solidFill>
              </a:rPr>
            </a:br>
            <a:r>
              <a:rPr lang="en-US" altLang="en-US" sz="3400" dirty="0">
                <a:solidFill>
                  <a:srgbClr val="D6850D"/>
                </a:solidFill>
              </a:rPr>
              <a:t>Principle 3
</a:t>
            </a:r>
            <a:endParaRPr lang="en-GB" altLang="en-US" sz="3400" b="0" dirty="0">
              <a:solidFill>
                <a:srgbClr val="D6850D"/>
              </a:solidFill>
            </a:endParaRPr>
          </a:p>
        </p:txBody>
      </p:sp>
      <p:pic>
        <p:nvPicPr>
          <p:cNvPr id="24580" name="Picture 3">
            <a:extLst>
              <a:ext uri="{FF2B5EF4-FFF2-40B4-BE49-F238E27FC236}">
                <a16:creationId xmlns:a16="http://schemas.microsoft.com/office/drawing/2014/main" id="{1A4085FE-ABAE-4268-A894-7005D3BD2D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509963"/>
            <a:ext cx="3422650" cy="2282825"/>
          </a:xfrm>
          <a:prstGeom prst="rect">
            <a:avLst/>
          </a:prstGeom>
          <a:noFill/>
          <a:ln w="38100">
            <a:solidFill>
              <a:srgbClr val="D6850D"/>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F2E33B-6259-4C6E-BAAE-857E2EC6A59D}"/>
              </a:ext>
            </a:extLst>
          </p:cNvPr>
          <p:cNvSpPr txBox="1"/>
          <p:nvPr/>
        </p:nvSpPr>
        <p:spPr>
          <a:xfrm>
            <a:off x="914400" y="3497263"/>
            <a:ext cx="2476500" cy="923925"/>
          </a:xfrm>
          <a:prstGeom prst="rect">
            <a:avLst/>
          </a:prstGeom>
          <a:noFill/>
        </p:spPr>
        <p:txBody>
          <a:bodyPr>
            <a:spAutoFit/>
          </a:bodyPr>
          <a:lstStyle/>
          <a:p>
            <a:pPr>
              <a:defRPr/>
            </a:pPr>
            <a:r>
              <a:rPr lang="en-GB" b="1" u="sng" dirty="0">
                <a:solidFill>
                  <a:srgbClr val="FF0000"/>
                </a:solidFill>
              </a:rPr>
              <a:t>Find the words for</a:t>
            </a:r>
            <a:r>
              <a:rPr lang="en-GB" dirty="0">
                <a:solidFill>
                  <a:srgbClr val="FF0000"/>
                </a:solidFill>
              </a:rPr>
              <a:t>:</a:t>
            </a:r>
          </a:p>
          <a:p>
            <a:pPr marL="342900" indent="-342900">
              <a:buFont typeface="+mj-lt"/>
              <a:buAutoNum type="arabicPeriod"/>
              <a:defRPr/>
            </a:pPr>
            <a:r>
              <a:rPr lang="en-GB" dirty="0">
                <a:solidFill>
                  <a:srgbClr val="FF0000"/>
                </a:solidFill>
              </a:rPr>
              <a:t>Beautiful</a:t>
            </a:r>
          </a:p>
          <a:p>
            <a:pPr>
              <a:defRPr/>
            </a:pPr>
            <a:endParaRPr lang="en-GB" dirty="0"/>
          </a:p>
        </p:txBody>
      </p:sp>
      <p:pic>
        <p:nvPicPr>
          <p:cNvPr id="4" name="Recorded Sound">
            <a:hlinkClick r:id="" action="ppaction://media"/>
            <a:extLst>
              <a:ext uri="{FF2B5EF4-FFF2-40B4-BE49-F238E27FC236}">
                <a16:creationId xmlns:a16="http://schemas.microsoft.com/office/drawing/2014/main" id="{E2C6D391-D254-467A-BA45-C17663B912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08968" y="1332027"/>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7470D5-5E5C-40EE-83FD-D8325B2B049B}"/>
              </a:ext>
            </a:extLst>
          </p:cNvPr>
          <p:cNvSpPr>
            <a:spLocks noGrp="1"/>
          </p:cNvSpPr>
          <p:nvPr>
            <p:ph idx="1"/>
          </p:nvPr>
        </p:nvSpPr>
        <p:spPr>
          <a:xfrm>
            <a:off x="744538" y="1836738"/>
            <a:ext cx="7654925" cy="4614862"/>
          </a:xfrm>
        </p:spPr>
        <p:txBody>
          <a:bodyPr>
            <a:normAutofit/>
          </a:bodyPr>
          <a:lstStyle/>
          <a:p>
            <a:pPr eaLnBrk="1" fontAlgn="auto" hangingPunct="1">
              <a:spcAft>
                <a:spcPts val="0"/>
              </a:spcAft>
              <a:defRPr/>
            </a:pPr>
            <a:r>
              <a:rPr lang="fr-FR" altLang="en-US" sz="1600" dirty="0">
                <a:solidFill>
                  <a:schemeClr val="tx1">
                    <a:lumMod val="95000"/>
                    <a:lumOff val="5000"/>
                  </a:schemeClr>
                </a:solidFill>
                <a:cs typeface="Clear Sans Light" panose="020B0303030202020304" pitchFamily="34" charset="0"/>
              </a:rPr>
              <a:t>La Fête de la Musique promeut les jeunes talents, qui n’ont pas toujours la possibilité de se produire sur scène le reste de l’année. C’est aussi un bon premier test pour les artistes en herbe. </a:t>
            </a:r>
            <a:endParaRPr lang="en-GB" sz="1600" dirty="0"/>
          </a:p>
          <a:p>
            <a:pPr eaLnBrk="1" fontAlgn="auto" hangingPunct="1">
              <a:spcAft>
                <a:spcPts val="0"/>
              </a:spcAft>
              <a:defRPr/>
            </a:pPr>
            <a:r>
              <a:rPr lang="en-US" altLang="en-US" sz="1600" dirty="0">
                <a:solidFill>
                  <a:schemeClr val="tx1">
                    <a:lumMod val="95000"/>
                    <a:lumOff val="5000"/>
                  </a:schemeClr>
                </a:solidFill>
                <a:latin typeface="+mj-lt"/>
                <a:cs typeface="Clear Sans Light" panose="020B0303030202020304" pitchFamily="34" charset="0"/>
              </a:rPr>
              <a:t>The Festival of Music promotes young talents, who do not always have the opportunity to perform on stage the rest of the year. It's also a good first test for budding artists. 
</a:t>
            </a:r>
            <a:endParaRPr lang="en-GB" sz="1600" dirty="0">
              <a:latin typeface="+mj-lt"/>
              <a:cs typeface="+mn-cs"/>
            </a:endParaRPr>
          </a:p>
        </p:txBody>
      </p:sp>
      <p:sp>
        <p:nvSpPr>
          <p:cNvPr id="25603" name="Title 2">
            <a:extLst>
              <a:ext uri="{FF2B5EF4-FFF2-40B4-BE49-F238E27FC236}">
                <a16:creationId xmlns:a16="http://schemas.microsoft.com/office/drawing/2014/main" id="{C68E29CD-A207-41BE-AB57-E43F3F3C992B}"/>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en-US" altLang="en-US" sz="3400">
                <a:solidFill>
                  <a:srgbClr val="D6850D"/>
                </a:solidFill>
              </a:rPr>
              <a:t>The principles of the Music Festival</a:t>
            </a:r>
            <a:br>
              <a:rPr lang="en-US" altLang="en-US" sz="3400">
                <a:solidFill>
                  <a:srgbClr val="D6850D"/>
                </a:solidFill>
              </a:rPr>
            </a:br>
            <a:r>
              <a:rPr lang="en-US" altLang="en-US" sz="3400">
                <a:solidFill>
                  <a:srgbClr val="D6850D"/>
                </a:solidFill>
              </a:rPr>
              <a:t>Principle 4
</a:t>
            </a:r>
            <a:endParaRPr lang="en-GB" altLang="en-US" sz="3400" b="0">
              <a:solidFill>
                <a:srgbClr val="D6850D"/>
              </a:solidFill>
            </a:endParaRPr>
          </a:p>
        </p:txBody>
      </p:sp>
      <p:pic>
        <p:nvPicPr>
          <p:cNvPr id="25604" name="Picture 3">
            <a:extLst>
              <a:ext uri="{FF2B5EF4-FFF2-40B4-BE49-F238E27FC236}">
                <a16:creationId xmlns:a16="http://schemas.microsoft.com/office/drawing/2014/main" id="{E5C4D38C-D31D-43A0-8C26-45B2ADC5F9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70300"/>
            <a:ext cx="3422650" cy="2282825"/>
          </a:xfrm>
          <a:prstGeom prst="rect">
            <a:avLst/>
          </a:prstGeom>
          <a:noFill/>
          <a:ln w="38100">
            <a:solidFill>
              <a:srgbClr val="D6850D"/>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4CCF02-7553-477F-A2CD-751A70B81C70}"/>
              </a:ext>
            </a:extLst>
          </p:cNvPr>
          <p:cNvSpPr txBox="1"/>
          <p:nvPr/>
        </p:nvSpPr>
        <p:spPr>
          <a:xfrm>
            <a:off x="1144588" y="3932238"/>
            <a:ext cx="2974975" cy="1200150"/>
          </a:xfrm>
          <a:prstGeom prst="rect">
            <a:avLst/>
          </a:prstGeom>
          <a:noFill/>
        </p:spPr>
        <p:txBody>
          <a:bodyPr>
            <a:spAutoFit/>
          </a:bodyPr>
          <a:lstStyle/>
          <a:p>
            <a:pPr>
              <a:defRPr/>
            </a:pPr>
            <a:r>
              <a:rPr lang="en-GB" b="1" u="sng" dirty="0">
                <a:solidFill>
                  <a:srgbClr val="FF0000"/>
                </a:solidFill>
              </a:rPr>
              <a:t>Find the words for:</a:t>
            </a:r>
          </a:p>
          <a:p>
            <a:pPr marL="342900" indent="-342900">
              <a:buFont typeface="+mj-lt"/>
              <a:buAutoNum type="arabicPeriod"/>
              <a:defRPr/>
            </a:pPr>
            <a:r>
              <a:rPr lang="en-GB" dirty="0">
                <a:solidFill>
                  <a:srgbClr val="FF0000"/>
                </a:solidFill>
              </a:rPr>
              <a:t>Young talents</a:t>
            </a:r>
          </a:p>
          <a:p>
            <a:pPr marL="342900" indent="-342900">
              <a:buFont typeface="+mj-lt"/>
              <a:buAutoNum type="arabicPeriod"/>
              <a:defRPr/>
            </a:pPr>
            <a:r>
              <a:rPr lang="en-GB" dirty="0">
                <a:solidFill>
                  <a:srgbClr val="FF0000"/>
                </a:solidFill>
              </a:rPr>
              <a:t>Also</a:t>
            </a:r>
          </a:p>
          <a:p>
            <a:pPr>
              <a:defRPr/>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234EB6-D8E6-41C9-BF82-2870061F8FF4}"/>
              </a:ext>
            </a:extLst>
          </p:cNvPr>
          <p:cNvSpPr>
            <a:spLocks noGrp="1"/>
          </p:cNvSpPr>
          <p:nvPr>
            <p:ph idx="1"/>
          </p:nvPr>
        </p:nvSpPr>
        <p:spPr>
          <a:xfrm>
            <a:off x="635000" y="1511300"/>
            <a:ext cx="7654925" cy="4614863"/>
          </a:xfrm>
        </p:spPr>
        <p:txBody>
          <a:bodyPr>
            <a:normAutofit/>
          </a:bodyPr>
          <a:lstStyle/>
          <a:p>
            <a:pPr eaLnBrk="1" fontAlgn="auto" hangingPunct="1">
              <a:spcAft>
                <a:spcPts val="0"/>
              </a:spcAft>
              <a:defRPr/>
            </a:pPr>
            <a:r>
              <a:rPr lang="fr-FR" altLang="en-US" sz="1600" dirty="0">
                <a:solidFill>
                  <a:schemeClr val="tx1">
                    <a:lumMod val="95000"/>
                    <a:lumOff val="5000"/>
                  </a:schemeClr>
                </a:solidFill>
                <a:latin typeface="+mj-lt"/>
                <a:cs typeface="Clear Sans Light" panose="020B0303030202020304" pitchFamily="34" charset="0"/>
              </a:rPr>
              <a:t>Du rock au rap en passant par les musiques électroniques, le jazz, la folk, le classique, la variété, la musique pop, le reggae, les formations acoustiques et les groupes amplifiés, les musiques du monde et même la danse, la Fête de la </a:t>
            </a:r>
            <a:r>
              <a:rPr lang="fr-FR" altLang="en-US" sz="1600" dirty="0">
                <a:solidFill>
                  <a:srgbClr val="00B050"/>
                </a:solidFill>
                <a:effectLst>
                  <a:outerShdw blurRad="38100" dist="38100" dir="2700000" algn="tl">
                    <a:srgbClr val="000000">
                      <a:alpha val="43137"/>
                    </a:srgbClr>
                  </a:outerShdw>
                </a:effectLst>
                <a:latin typeface="+mj-lt"/>
                <a:cs typeface="Clear Sans Light" panose="020B0303030202020304" pitchFamily="34" charset="0"/>
              </a:rPr>
              <a:t>Musique</a:t>
            </a:r>
            <a:r>
              <a:rPr lang="fr-FR" altLang="en-US" sz="1600" dirty="0">
                <a:solidFill>
                  <a:schemeClr val="tx1">
                    <a:lumMod val="95000"/>
                    <a:lumOff val="5000"/>
                  </a:schemeClr>
                </a:solidFill>
                <a:latin typeface="+mj-lt"/>
                <a:cs typeface="Clear Sans Light" panose="020B0303030202020304" pitchFamily="34" charset="0"/>
              </a:rPr>
              <a:t> est l’événement à ne pas manquer pour élargir son horizon musical, et donc pour renouveler ses playlists. Tous les styles de musique, sans distinction ou hiérarchie sont mis à l’honneur. </a:t>
            </a:r>
            <a:endParaRPr lang="en-GB" sz="1600" dirty="0">
              <a:latin typeface="+mj-lt"/>
              <a:cs typeface="+mn-cs"/>
            </a:endParaRPr>
          </a:p>
        </p:txBody>
      </p:sp>
      <p:sp>
        <p:nvSpPr>
          <p:cNvPr id="26627" name="Title 2">
            <a:extLst>
              <a:ext uri="{FF2B5EF4-FFF2-40B4-BE49-F238E27FC236}">
                <a16:creationId xmlns:a16="http://schemas.microsoft.com/office/drawing/2014/main" id="{07B98542-7CE6-4422-A7DC-0822CCB31880}"/>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en-US" altLang="en-US" sz="3400">
                <a:solidFill>
                  <a:srgbClr val="D6850D"/>
                </a:solidFill>
              </a:rPr>
              <a:t>The principles of the Music Festival</a:t>
            </a:r>
            <a:br>
              <a:rPr lang="en-US" altLang="en-US" sz="3400">
                <a:solidFill>
                  <a:srgbClr val="D6850D"/>
                </a:solidFill>
              </a:rPr>
            </a:br>
            <a:r>
              <a:rPr lang="en-US" altLang="en-US" sz="3400">
                <a:solidFill>
                  <a:srgbClr val="D6850D"/>
                </a:solidFill>
              </a:rPr>
              <a:t>Principle 5
</a:t>
            </a:r>
            <a:endParaRPr lang="en-GB" altLang="en-US" sz="3400" b="0">
              <a:solidFill>
                <a:srgbClr val="D6850D"/>
              </a:solidFill>
            </a:endParaRPr>
          </a:p>
        </p:txBody>
      </p:sp>
      <p:pic>
        <p:nvPicPr>
          <p:cNvPr id="26628" name="Picture 3">
            <a:extLst>
              <a:ext uri="{FF2B5EF4-FFF2-40B4-BE49-F238E27FC236}">
                <a16:creationId xmlns:a16="http://schemas.microsoft.com/office/drawing/2014/main" id="{91420079-7B76-4BAB-AD63-18C213F2AA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 y="3160713"/>
            <a:ext cx="2608263" cy="1739900"/>
          </a:xfrm>
          <a:prstGeom prst="rect">
            <a:avLst/>
          </a:prstGeom>
          <a:noFill/>
          <a:ln w="38100">
            <a:solidFill>
              <a:srgbClr val="D6850D"/>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Box 2">
            <a:extLst>
              <a:ext uri="{FF2B5EF4-FFF2-40B4-BE49-F238E27FC236}">
                <a16:creationId xmlns:a16="http://schemas.microsoft.com/office/drawing/2014/main" id="{FB0BCBAF-4C7E-4BC1-84A8-EA6727786FEA}"/>
              </a:ext>
            </a:extLst>
          </p:cNvPr>
          <p:cNvSpPr txBox="1">
            <a:spLocks noChangeArrowheads="1"/>
          </p:cNvSpPr>
          <p:nvPr/>
        </p:nvSpPr>
        <p:spPr bwMode="auto">
          <a:xfrm>
            <a:off x="4032250" y="3038475"/>
            <a:ext cx="45608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lear Sans Light" panose="020B0604020202020204" pitchFamily="34" charset="0"/>
                <a:cs typeface="Arial" panose="020B0604020202020204" pitchFamily="34" charset="0"/>
              </a:defRPr>
            </a:lvl1pPr>
            <a:lvl2pPr marL="742950" indent="-285750">
              <a:defRPr>
                <a:solidFill>
                  <a:schemeClr val="tx1"/>
                </a:solidFill>
                <a:latin typeface="Clear Sans Light" panose="020B0604020202020204" pitchFamily="34" charset="0"/>
                <a:cs typeface="Arial" panose="020B0604020202020204" pitchFamily="34" charset="0"/>
              </a:defRPr>
            </a:lvl2pPr>
            <a:lvl3pPr marL="1143000" indent="-228600">
              <a:defRPr>
                <a:solidFill>
                  <a:schemeClr val="tx1"/>
                </a:solidFill>
                <a:latin typeface="Clear Sans Light" panose="020B0604020202020204" pitchFamily="34" charset="0"/>
                <a:cs typeface="Arial" panose="020B0604020202020204" pitchFamily="34" charset="0"/>
              </a:defRPr>
            </a:lvl3pPr>
            <a:lvl4pPr marL="1600200" indent="-228600">
              <a:defRPr>
                <a:solidFill>
                  <a:schemeClr val="tx1"/>
                </a:solidFill>
                <a:latin typeface="Clear Sans Light" panose="020B0604020202020204" pitchFamily="34" charset="0"/>
                <a:cs typeface="Arial" panose="020B0604020202020204" pitchFamily="34" charset="0"/>
              </a:defRPr>
            </a:lvl4pPr>
            <a:lvl5pPr marL="2057400" indent="-228600">
              <a:defRPr>
                <a:solidFill>
                  <a:schemeClr val="tx1"/>
                </a:solidFill>
                <a:latin typeface="Clear Sans Light"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604020202020204" pitchFamily="34" charset="0"/>
                <a:cs typeface="Arial" panose="020B0604020202020204" pitchFamily="34" charset="0"/>
              </a:defRPr>
            </a:lvl9pPr>
          </a:lstStyle>
          <a:p>
            <a:r>
              <a:rPr lang="en-GB" altLang="en-US" dirty="0"/>
              <a:t>From rock to rap to electronic music, jazz, folk, classical, variety, pop music, reggae, acoustic bands, world music and even dance, the Festival of Music is the event not to be missed to broaden its musical horizon, and thus to renew its playlists. All styles of music, without distinction, are in the spotlight. </a:t>
            </a:r>
          </a:p>
        </p:txBody>
      </p:sp>
      <p:sp>
        <p:nvSpPr>
          <p:cNvPr id="3" name="TextBox 2">
            <a:extLst>
              <a:ext uri="{FF2B5EF4-FFF2-40B4-BE49-F238E27FC236}">
                <a16:creationId xmlns:a16="http://schemas.microsoft.com/office/drawing/2014/main" id="{ED762E3E-563D-43E8-9175-D97BAAEAD314}"/>
              </a:ext>
            </a:extLst>
          </p:cNvPr>
          <p:cNvSpPr txBox="1"/>
          <p:nvPr/>
        </p:nvSpPr>
        <p:spPr>
          <a:xfrm>
            <a:off x="736600" y="5105400"/>
            <a:ext cx="2513013" cy="1200150"/>
          </a:xfrm>
          <a:prstGeom prst="rect">
            <a:avLst/>
          </a:prstGeom>
          <a:noFill/>
        </p:spPr>
        <p:txBody>
          <a:bodyPr>
            <a:spAutoFit/>
          </a:bodyPr>
          <a:lstStyle/>
          <a:p>
            <a:pPr>
              <a:defRPr/>
            </a:pPr>
            <a:r>
              <a:rPr lang="en-GB" b="1" u="sng" dirty="0">
                <a:solidFill>
                  <a:srgbClr val="FF0000"/>
                </a:solidFill>
              </a:rPr>
              <a:t>Find the words for:</a:t>
            </a:r>
          </a:p>
          <a:p>
            <a:pPr marL="342900" indent="-342900">
              <a:buFont typeface="+mj-lt"/>
              <a:buAutoNum type="arabicPeriod"/>
              <a:defRPr/>
            </a:pPr>
            <a:r>
              <a:rPr lang="en-GB" dirty="0">
                <a:solidFill>
                  <a:srgbClr val="FF0000"/>
                </a:solidFill>
              </a:rPr>
              <a:t>Bands</a:t>
            </a:r>
          </a:p>
          <a:p>
            <a:pPr marL="342900" indent="-342900">
              <a:buFont typeface="+mj-lt"/>
              <a:buAutoNum type="arabicPeriod"/>
              <a:defRPr/>
            </a:pPr>
            <a:r>
              <a:rPr lang="en-GB" dirty="0">
                <a:solidFill>
                  <a:srgbClr val="FF0000"/>
                </a:solidFill>
              </a:rPr>
              <a:t>World music</a:t>
            </a:r>
          </a:p>
          <a:p>
            <a:pPr marL="342900" indent="-342900">
              <a:buFont typeface="+mj-lt"/>
              <a:buAutoNum type="arabicPeriod"/>
              <a:defRPr/>
            </a:pPr>
            <a:r>
              <a:rPr lang="en-GB" dirty="0">
                <a:solidFill>
                  <a:srgbClr val="FF0000"/>
                </a:solidFill>
              </a:rPr>
              <a:t>even</a:t>
            </a:r>
          </a:p>
        </p:txBody>
      </p:sp>
      <p:pic>
        <p:nvPicPr>
          <p:cNvPr id="4" name="Recorded Sound">
            <a:hlinkClick r:id="" action="ppaction://media"/>
            <a:extLst>
              <a:ext uri="{FF2B5EF4-FFF2-40B4-BE49-F238E27FC236}">
                <a16:creationId xmlns:a16="http://schemas.microsoft.com/office/drawing/2014/main" id="{C9D6F539-4124-4172-948E-0E857BCB83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418" y="977899"/>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C17AD4-104A-4D12-91A2-04DEDCB65928}"/>
              </a:ext>
            </a:extLst>
          </p:cNvPr>
          <p:cNvSpPr>
            <a:spLocks noGrp="1"/>
          </p:cNvSpPr>
          <p:nvPr>
            <p:ph idx="1"/>
          </p:nvPr>
        </p:nvSpPr>
        <p:spPr>
          <a:xfrm>
            <a:off x="744538" y="1932495"/>
            <a:ext cx="7654925" cy="4263518"/>
          </a:xfrm>
        </p:spPr>
        <p:txBody>
          <a:bodyPr>
            <a:normAutofit/>
          </a:bodyPr>
          <a:lstStyle/>
          <a:p>
            <a:pPr eaLnBrk="1" fontAlgn="auto" hangingPunct="1">
              <a:spcAft>
                <a:spcPts val="0"/>
              </a:spcAft>
              <a:defRPr/>
            </a:pPr>
            <a:r>
              <a:rPr lang="fr-FR" altLang="en-US" sz="1600" dirty="0">
                <a:solidFill>
                  <a:schemeClr val="tx1">
                    <a:lumMod val="95000"/>
                    <a:lumOff val="5000"/>
                  </a:schemeClr>
                </a:solidFill>
                <a:latin typeface="+mj-lt"/>
                <a:cs typeface="Clear Sans Light" panose="020B0303030202020304" pitchFamily="34" charset="0"/>
              </a:rPr>
              <a:t>La Fête de la Musique donne l’occasion de découvrir </a:t>
            </a:r>
            <a:r>
              <a:rPr lang="fr-FR" altLang="en-US" sz="1600" dirty="0">
                <a:solidFill>
                  <a:srgbClr val="00B050"/>
                </a:solidFill>
                <a:effectLst>
                  <a:outerShdw blurRad="38100" dist="38100" dir="2700000" algn="tl">
                    <a:srgbClr val="000000">
                      <a:alpha val="43137"/>
                    </a:srgbClr>
                  </a:outerShdw>
                </a:effectLst>
                <a:latin typeface="+mj-lt"/>
                <a:cs typeface="Clear Sans Light" panose="020B0303030202020304" pitchFamily="34" charset="0"/>
              </a:rPr>
              <a:t>sa ville </a:t>
            </a:r>
            <a:r>
              <a:rPr lang="fr-FR" altLang="en-US" sz="1600" dirty="0">
                <a:solidFill>
                  <a:schemeClr val="tx1">
                    <a:lumMod val="95000"/>
                    <a:lumOff val="5000"/>
                  </a:schemeClr>
                </a:solidFill>
                <a:latin typeface="+mj-lt"/>
                <a:cs typeface="Clear Sans Light" panose="020B0303030202020304" pitchFamily="34" charset="0"/>
              </a:rPr>
              <a:t>en se laissant porter au gré de la musique et de l’ambiance, dans des endroits jusqu’ici inconnus. On peut même (re)découvrir certains quartiers sous un autre angle.</a:t>
            </a:r>
          </a:p>
          <a:p>
            <a:pPr eaLnBrk="1" fontAlgn="auto" hangingPunct="1">
              <a:spcAft>
                <a:spcPts val="0"/>
              </a:spcAft>
              <a:defRPr/>
            </a:pPr>
            <a:r>
              <a:rPr lang="en-US" sz="1600" dirty="0">
                <a:latin typeface="+mj-lt"/>
                <a:cs typeface="+mn-cs"/>
              </a:rPr>
              <a:t>The Festival of Music gives the opportunity to discover its city by letting yourself be carried according to the music and atmosphere, in places otherwise unknown. You can even (re)discover certain neighborhoods from a different angle.
</a:t>
            </a:r>
            <a:endParaRPr lang="en-GB" sz="1600" dirty="0">
              <a:latin typeface="+mj-lt"/>
              <a:cs typeface="+mn-cs"/>
            </a:endParaRPr>
          </a:p>
        </p:txBody>
      </p:sp>
      <p:sp>
        <p:nvSpPr>
          <p:cNvPr id="27651" name="Title 2">
            <a:extLst>
              <a:ext uri="{FF2B5EF4-FFF2-40B4-BE49-F238E27FC236}">
                <a16:creationId xmlns:a16="http://schemas.microsoft.com/office/drawing/2014/main" id="{4F405606-A17D-41D4-B56E-6C58A1DA4585}"/>
              </a:ext>
            </a:extLst>
          </p:cNvPr>
          <p:cNvSpPr>
            <a:spLocks noGrp="1"/>
          </p:cNvSpPr>
          <p:nvPr>
            <p:ph type="title"/>
          </p:nvPr>
        </p:nvSpPr>
        <p:spPr bwMode="auto">
          <a:xfrm>
            <a:off x="468313" y="457200"/>
            <a:ext cx="8207375" cy="11924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en-US" altLang="en-US" sz="3400" dirty="0">
                <a:solidFill>
                  <a:srgbClr val="D6850D"/>
                </a:solidFill>
              </a:rPr>
              <a:t>The principles of the Music Festival</a:t>
            </a:r>
            <a:br>
              <a:rPr lang="en-US" altLang="en-US" sz="3400" dirty="0">
                <a:solidFill>
                  <a:srgbClr val="D6850D"/>
                </a:solidFill>
              </a:rPr>
            </a:br>
            <a:r>
              <a:rPr lang="en-US" altLang="en-US" sz="3400" dirty="0">
                <a:solidFill>
                  <a:srgbClr val="D6850D"/>
                </a:solidFill>
              </a:rPr>
              <a:t>Principle 6
</a:t>
            </a:r>
            <a:endParaRPr lang="en-GB" altLang="en-US" sz="3400" b="0" dirty="0">
              <a:solidFill>
                <a:srgbClr val="D6850D"/>
              </a:solidFill>
            </a:endParaRPr>
          </a:p>
        </p:txBody>
      </p:sp>
      <p:pic>
        <p:nvPicPr>
          <p:cNvPr id="27652" name="Picture 3">
            <a:extLst>
              <a:ext uri="{FF2B5EF4-FFF2-40B4-BE49-F238E27FC236}">
                <a16:creationId xmlns:a16="http://schemas.microsoft.com/office/drawing/2014/main" id="{EBA5BACB-C085-436A-B4E0-07A87AAAD3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4113" y="3913188"/>
            <a:ext cx="3086100" cy="2282825"/>
          </a:xfrm>
          <a:prstGeom prst="rect">
            <a:avLst/>
          </a:prstGeom>
          <a:noFill/>
          <a:ln w="38100">
            <a:solidFill>
              <a:srgbClr val="D6850D"/>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7E0FA0-9706-49A0-BA31-BBF8DE7F5CF9}"/>
              </a:ext>
            </a:extLst>
          </p:cNvPr>
          <p:cNvSpPr txBox="1"/>
          <p:nvPr/>
        </p:nvSpPr>
        <p:spPr>
          <a:xfrm>
            <a:off x="1093788" y="3825875"/>
            <a:ext cx="2759075" cy="1477963"/>
          </a:xfrm>
          <a:prstGeom prst="rect">
            <a:avLst/>
          </a:prstGeom>
          <a:noFill/>
        </p:spPr>
        <p:txBody>
          <a:bodyPr>
            <a:spAutoFit/>
          </a:bodyPr>
          <a:lstStyle/>
          <a:p>
            <a:pPr>
              <a:defRPr/>
            </a:pPr>
            <a:r>
              <a:rPr lang="en-GB" b="1" u="sng" dirty="0">
                <a:solidFill>
                  <a:srgbClr val="FF0000"/>
                </a:solidFill>
              </a:rPr>
              <a:t>Find the words for:</a:t>
            </a:r>
          </a:p>
          <a:p>
            <a:pPr marL="342900" indent="-342900">
              <a:buFont typeface="+mj-lt"/>
              <a:buAutoNum type="arabicPeriod"/>
              <a:defRPr/>
            </a:pPr>
            <a:r>
              <a:rPr lang="en-GB" dirty="0">
                <a:solidFill>
                  <a:srgbClr val="FF0000"/>
                </a:solidFill>
              </a:rPr>
              <a:t>To discover</a:t>
            </a:r>
          </a:p>
          <a:p>
            <a:pPr marL="342900" indent="-342900">
              <a:buFont typeface="+mj-lt"/>
              <a:buAutoNum type="arabicPeriod"/>
              <a:defRPr/>
            </a:pPr>
            <a:r>
              <a:rPr lang="en-GB" dirty="0">
                <a:solidFill>
                  <a:srgbClr val="FF0000"/>
                </a:solidFill>
              </a:rPr>
              <a:t>Unknown</a:t>
            </a:r>
          </a:p>
          <a:p>
            <a:pPr marL="342900" indent="-342900">
              <a:buFont typeface="+mj-lt"/>
              <a:buAutoNum type="arabicPeriod"/>
              <a:defRPr/>
            </a:pPr>
            <a:r>
              <a:rPr lang="en-GB" dirty="0">
                <a:solidFill>
                  <a:srgbClr val="FF0000"/>
                </a:solidFill>
              </a:rPr>
              <a:t>neighbourhoods</a:t>
            </a:r>
          </a:p>
          <a:p>
            <a:pPr marL="342900" indent="-342900">
              <a:buFont typeface="+mj-lt"/>
              <a:buAutoNum type="arabicPeriod"/>
              <a:defRPr/>
            </a:pPr>
            <a:endParaRPr lang="en-GB" dirty="0"/>
          </a:p>
        </p:txBody>
      </p:sp>
      <p:pic>
        <p:nvPicPr>
          <p:cNvPr id="4" name="Recorded Sound">
            <a:hlinkClick r:id="" action="ppaction://media"/>
            <a:extLst>
              <a:ext uri="{FF2B5EF4-FFF2-40B4-BE49-F238E27FC236}">
                <a16:creationId xmlns:a16="http://schemas.microsoft.com/office/drawing/2014/main" id="{A99606D5-17DD-4AE1-884D-F6804074E3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729" y="1303730"/>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7CF6A3-A578-4554-BF56-50B51CEFDD8E}"/>
              </a:ext>
            </a:extLst>
          </p:cNvPr>
          <p:cNvSpPr>
            <a:spLocks noGrp="1"/>
          </p:cNvSpPr>
          <p:nvPr>
            <p:ph idx="1"/>
          </p:nvPr>
        </p:nvSpPr>
        <p:spPr>
          <a:xfrm>
            <a:off x="744538" y="1836738"/>
            <a:ext cx="7654925" cy="4614862"/>
          </a:xfrm>
        </p:spPr>
        <p:txBody>
          <a:bodyPr>
            <a:normAutofit/>
          </a:bodyPr>
          <a:lstStyle/>
          <a:p>
            <a:pPr eaLnBrk="1" fontAlgn="auto" hangingPunct="1">
              <a:spcAft>
                <a:spcPts val="0"/>
              </a:spcAft>
              <a:defRPr/>
            </a:pPr>
            <a:r>
              <a:rPr lang="fr-FR" altLang="en-US" sz="1600" dirty="0">
                <a:solidFill>
                  <a:schemeClr val="tx1">
                    <a:lumMod val="95000"/>
                    <a:lumOff val="5000"/>
                  </a:schemeClr>
                </a:solidFill>
                <a:latin typeface="+mj-lt"/>
                <a:cs typeface="Clear Sans Light" panose="020B0303030202020304" pitchFamily="34" charset="0"/>
              </a:rPr>
              <a:t>Le 21 juin est le jour le plus long, et puisque la manifestation se déroule principalement en plein air, on peut pleinement en profiter. Depuis sa première édition en 1982, l’événement est l’occasion rêvée pour s’amuser dans les rues en toute insouciance, ou presque. </a:t>
            </a:r>
          </a:p>
          <a:p>
            <a:pPr eaLnBrk="1" fontAlgn="auto" hangingPunct="1">
              <a:spcAft>
                <a:spcPts val="0"/>
              </a:spcAft>
              <a:defRPr/>
            </a:pPr>
            <a:r>
              <a:rPr lang="en-US" altLang="en-US" sz="1600" dirty="0">
                <a:solidFill>
                  <a:schemeClr val="tx1">
                    <a:lumMod val="95000"/>
                    <a:lumOff val="5000"/>
                  </a:schemeClr>
                </a:solidFill>
                <a:latin typeface="+mj-lt"/>
                <a:cs typeface="Clear Sans Light" panose="020B0303030202020304" pitchFamily="34" charset="0"/>
              </a:rPr>
              <a:t>June 21 is the longest day, and since the event takes place mainly outdoors, you can fully enjoy it. Since its first edition in 1982, the event has been the perfect opportunity to have fun in the streets carefree, or almost. 
</a:t>
            </a:r>
            <a:endParaRPr lang="fr-FR" altLang="en-US" sz="1600" dirty="0">
              <a:solidFill>
                <a:schemeClr val="tx1">
                  <a:lumMod val="95000"/>
                  <a:lumOff val="5000"/>
                </a:schemeClr>
              </a:solidFill>
              <a:latin typeface="+mj-lt"/>
              <a:cs typeface="Clear Sans Light" panose="020B0303030202020304" pitchFamily="34" charset="0"/>
            </a:endParaRPr>
          </a:p>
          <a:p>
            <a:pPr eaLnBrk="1" fontAlgn="auto" hangingPunct="1">
              <a:spcAft>
                <a:spcPts val="0"/>
              </a:spcAft>
              <a:defRPr/>
            </a:pPr>
            <a:endParaRPr lang="fr-FR" altLang="en-US" sz="1600" dirty="0">
              <a:solidFill>
                <a:schemeClr val="tx1">
                  <a:lumMod val="95000"/>
                  <a:lumOff val="5000"/>
                </a:schemeClr>
              </a:solidFill>
              <a:latin typeface="+mj-lt"/>
              <a:cs typeface="Clear Sans Light" panose="020B0303030202020304" pitchFamily="34" charset="0"/>
            </a:endParaRPr>
          </a:p>
          <a:p>
            <a:pPr eaLnBrk="1" fontAlgn="auto" hangingPunct="1">
              <a:spcAft>
                <a:spcPts val="0"/>
              </a:spcAft>
              <a:defRPr/>
            </a:pPr>
            <a:endParaRPr lang="fr-FR" altLang="en-US" sz="1600" dirty="0">
              <a:solidFill>
                <a:schemeClr val="tx1">
                  <a:lumMod val="95000"/>
                  <a:lumOff val="5000"/>
                </a:schemeClr>
              </a:solidFill>
              <a:latin typeface="+mj-lt"/>
              <a:cs typeface="Clear Sans Light" panose="020B0303030202020304" pitchFamily="34" charset="0"/>
            </a:endParaRPr>
          </a:p>
          <a:p>
            <a:pPr eaLnBrk="1" fontAlgn="auto" hangingPunct="1">
              <a:spcAft>
                <a:spcPts val="0"/>
              </a:spcAft>
              <a:defRPr/>
            </a:pPr>
            <a:endParaRPr lang="fr-FR" altLang="en-US" sz="1600" dirty="0">
              <a:solidFill>
                <a:schemeClr val="tx1">
                  <a:lumMod val="95000"/>
                  <a:lumOff val="5000"/>
                </a:schemeClr>
              </a:solidFill>
              <a:latin typeface="+mj-lt"/>
              <a:cs typeface="Clear Sans Light" panose="020B0303030202020304" pitchFamily="34" charset="0"/>
            </a:endParaRPr>
          </a:p>
          <a:p>
            <a:pPr eaLnBrk="1" fontAlgn="auto" hangingPunct="1">
              <a:spcAft>
                <a:spcPts val="0"/>
              </a:spcAft>
              <a:defRPr/>
            </a:pPr>
            <a:endParaRPr lang="en-GB" sz="1600" dirty="0">
              <a:latin typeface="+mj-lt"/>
              <a:cs typeface="+mn-cs"/>
            </a:endParaRPr>
          </a:p>
        </p:txBody>
      </p:sp>
      <p:sp>
        <p:nvSpPr>
          <p:cNvPr id="28675" name="Title 2">
            <a:extLst>
              <a:ext uri="{FF2B5EF4-FFF2-40B4-BE49-F238E27FC236}">
                <a16:creationId xmlns:a16="http://schemas.microsoft.com/office/drawing/2014/main" id="{39C8096E-F0F9-423C-B7B5-A2D5FF865ACE}"/>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en-US" altLang="en-US" sz="3400">
                <a:solidFill>
                  <a:srgbClr val="D6850D"/>
                </a:solidFill>
              </a:rPr>
              <a:t>The principles of the Music Festival</a:t>
            </a:r>
            <a:br>
              <a:rPr lang="en-US" altLang="en-US" sz="3400">
                <a:solidFill>
                  <a:srgbClr val="D6850D"/>
                </a:solidFill>
              </a:rPr>
            </a:br>
            <a:r>
              <a:rPr lang="en-US" altLang="en-US" sz="3400">
                <a:solidFill>
                  <a:srgbClr val="D6850D"/>
                </a:solidFill>
              </a:rPr>
              <a:t>Principle 7
</a:t>
            </a:r>
            <a:endParaRPr lang="en-GB" altLang="en-US" sz="3400" b="0">
              <a:solidFill>
                <a:srgbClr val="D6850D"/>
              </a:solidFill>
            </a:endParaRPr>
          </a:p>
        </p:txBody>
      </p:sp>
      <p:pic>
        <p:nvPicPr>
          <p:cNvPr id="28676" name="Picture 3">
            <a:extLst>
              <a:ext uri="{FF2B5EF4-FFF2-40B4-BE49-F238E27FC236}">
                <a16:creationId xmlns:a16="http://schemas.microsoft.com/office/drawing/2014/main" id="{E8047FA6-44FF-49D8-A5AE-6901B49F15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3981450"/>
            <a:ext cx="3041650" cy="2282825"/>
          </a:xfrm>
          <a:prstGeom prst="rect">
            <a:avLst/>
          </a:prstGeom>
          <a:noFill/>
          <a:ln w="38100">
            <a:solidFill>
              <a:srgbClr val="D6850D"/>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EE0F2D-B0D5-4E1E-BF89-7723EF4096DD}"/>
              </a:ext>
            </a:extLst>
          </p:cNvPr>
          <p:cNvSpPr txBox="1"/>
          <p:nvPr/>
        </p:nvSpPr>
        <p:spPr>
          <a:xfrm>
            <a:off x="914400" y="4021138"/>
            <a:ext cx="3870325" cy="1754187"/>
          </a:xfrm>
          <a:prstGeom prst="rect">
            <a:avLst/>
          </a:prstGeom>
          <a:noFill/>
        </p:spPr>
        <p:txBody>
          <a:bodyPr>
            <a:spAutoFit/>
          </a:bodyPr>
          <a:lstStyle/>
          <a:p>
            <a:pPr>
              <a:defRPr/>
            </a:pPr>
            <a:r>
              <a:rPr lang="en-GB" b="1" u="sng" dirty="0">
                <a:solidFill>
                  <a:srgbClr val="FF0000"/>
                </a:solidFill>
              </a:rPr>
              <a:t>Find the words for:</a:t>
            </a:r>
          </a:p>
          <a:p>
            <a:pPr marL="342900" indent="-342900">
              <a:buFont typeface="+mj-lt"/>
              <a:buAutoNum type="arabicPeriod"/>
              <a:defRPr/>
            </a:pPr>
            <a:r>
              <a:rPr lang="en-GB" dirty="0">
                <a:solidFill>
                  <a:srgbClr val="FF0000"/>
                </a:solidFill>
              </a:rPr>
              <a:t>The longest day</a:t>
            </a:r>
          </a:p>
          <a:p>
            <a:pPr marL="342900" indent="-342900">
              <a:buFont typeface="+mj-lt"/>
              <a:buAutoNum type="arabicPeriod"/>
              <a:defRPr/>
            </a:pPr>
            <a:r>
              <a:rPr lang="en-GB" dirty="0">
                <a:solidFill>
                  <a:srgbClr val="FF0000"/>
                </a:solidFill>
              </a:rPr>
              <a:t>Outdoors</a:t>
            </a:r>
          </a:p>
          <a:p>
            <a:pPr marL="342900" indent="-342900">
              <a:buFont typeface="+mj-lt"/>
              <a:buAutoNum type="arabicPeriod"/>
              <a:defRPr/>
            </a:pPr>
            <a:r>
              <a:rPr lang="en-GB" dirty="0">
                <a:solidFill>
                  <a:srgbClr val="FF0000"/>
                </a:solidFill>
              </a:rPr>
              <a:t>Since</a:t>
            </a:r>
          </a:p>
          <a:p>
            <a:pPr marL="342900" indent="-342900">
              <a:buFont typeface="+mj-lt"/>
              <a:buAutoNum type="arabicPeriod"/>
              <a:defRPr/>
            </a:pPr>
            <a:r>
              <a:rPr lang="en-GB" dirty="0">
                <a:solidFill>
                  <a:srgbClr val="FF0000"/>
                </a:solidFill>
              </a:rPr>
              <a:t>To have fun</a:t>
            </a:r>
          </a:p>
          <a:p>
            <a:pPr marL="342900" indent="-342900">
              <a:buFont typeface="+mj-lt"/>
              <a:buAutoNum type="arabicPeriod"/>
              <a:defRPr/>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2D9A9-0130-44A3-9073-0E913A41C55F}"/>
              </a:ext>
            </a:extLst>
          </p:cNvPr>
          <p:cNvSpPr>
            <a:spLocks noGrp="1"/>
          </p:cNvSpPr>
          <p:nvPr>
            <p:ph idx="1"/>
          </p:nvPr>
        </p:nvSpPr>
        <p:spPr>
          <a:xfrm>
            <a:off x="744538" y="1836738"/>
            <a:ext cx="7654925" cy="3910012"/>
          </a:xfrm>
        </p:spPr>
        <p:txBody>
          <a:bodyPr>
            <a:normAutofit/>
          </a:bodyPr>
          <a:lstStyle/>
          <a:p>
            <a:pPr marL="342900" indent="-342900" eaLnBrk="1" fontAlgn="auto" hangingPunct="1">
              <a:spcAft>
                <a:spcPts val="0"/>
              </a:spcAft>
              <a:buFont typeface="+mj-lt"/>
              <a:buAutoNum type="arabicPeriod"/>
              <a:defRPr/>
            </a:pPr>
            <a:r>
              <a:rPr lang="en-US" altLang="en-US" sz="1400" dirty="0">
                <a:solidFill>
                  <a:schemeClr val="tx1">
                    <a:lumMod val="95000"/>
                    <a:lumOff val="5000"/>
                  </a:schemeClr>
                </a:solidFill>
                <a:latin typeface="+mj-lt"/>
                <a:cs typeface="Clear Sans Light" panose="020B0303030202020304" pitchFamily="34" charset="0"/>
              </a:rPr>
              <a:t>What is the Music Festival?
How long has the Music Festival been around?
Who invented the Music Festival?</a:t>
            </a:r>
          </a:p>
          <a:p>
            <a:pPr marL="342900" indent="-342900" eaLnBrk="1" fontAlgn="auto" hangingPunct="1">
              <a:spcAft>
                <a:spcPts val="0"/>
              </a:spcAft>
              <a:buFont typeface="+mj-lt"/>
              <a:buAutoNum type="arabicPeriod"/>
              <a:defRPr/>
            </a:pPr>
            <a:r>
              <a:rPr lang="en-US" altLang="en-US" sz="1400" dirty="0">
                <a:solidFill>
                  <a:schemeClr val="tx1">
                    <a:lumMod val="95000"/>
                    <a:lumOff val="5000"/>
                  </a:schemeClr>
                </a:solidFill>
                <a:latin typeface="+mj-lt"/>
                <a:cs typeface="Clear Sans Light" panose="020B0303030202020304" pitchFamily="34" charset="0"/>
              </a:rPr>
              <a:t>What was his job at the time?
What is the date of the Music Festival?</a:t>
            </a:r>
          </a:p>
          <a:p>
            <a:pPr marL="342900" indent="-342900" eaLnBrk="1" fontAlgn="auto" hangingPunct="1">
              <a:spcAft>
                <a:spcPts val="0"/>
              </a:spcAft>
              <a:buFont typeface="+mj-lt"/>
              <a:buAutoNum type="arabicPeriod"/>
              <a:defRPr/>
            </a:pPr>
            <a:r>
              <a:rPr lang="en-US" altLang="en-US" sz="1400" dirty="0">
                <a:solidFill>
                  <a:schemeClr val="tx1">
                    <a:lumMod val="95000"/>
                    <a:lumOff val="5000"/>
                  </a:schemeClr>
                </a:solidFill>
                <a:latin typeface="+mj-lt"/>
                <a:cs typeface="Clear Sans Light" panose="020B0303030202020304" pitchFamily="34" charset="0"/>
              </a:rPr>
              <a:t>What other event takes place on the same day?
In 2016, what is the theme of the Music Festival?
What kinds of music can you listen to at the Music Festival?
Do you think music festival is a good initiative? What for?
Describe the Festival of Music in 6 </a:t>
            </a:r>
            <a:r>
              <a:rPr lang="en-US" altLang="en-US" sz="1400" b="1" u="sng" dirty="0">
                <a:solidFill>
                  <a:schemeClr val="tx1">
                    <a:lumMod val="95000"/>
                    <a:lumOff val="5000"/>
                  </a:schemeClr>
                </a:solidFill>
                <a:latin typeface="+mj-lt"/>
                <a:cs typeface="Clear Sans Light" panose="020B0303030202020304" pitchFamily="34" charset="0"/>
              </a:rPr>
              <a:t>FRENCH</a:t>
            </a:r>
            <a:r>
              <a:rPr lang="en-US" altLang="en-US" sz="1400" dirty="0">
                <a:solidFill>
                  <a:schemeClr val="tx1">
                    <a:lumMod val="95000"/>
                    <a:lumOff val="5000"/>
                  </a:schemeClr>
                </a:solidFill>
                <a:latin typeface="+mj-lt"/>
                <a:cs typeface="Clear Sans Light" panose="020B0303030202020304" pitchFamily="34" charset="0"/>
              </a:rPr>
              <a:t> adjectives.
Would you like to go to the Music Festival? Why (not)? With whom?</a:t>
            </a:r>
            <a:endParaRPr lang="fr-FR" sz="1400" dirty="0">
              <a:solidFill>
                <a:schemeClr val="tx1">
                  <a:lumMod val="95000"/>
                  <a:lumOff val="5000"/>
                </a:schemeClr>
              </a:solidFill>
              <a:latin typeface="+mj-lt"/>
              <a:cs typeface="Clear Sans Light" panose="020B0303030202020304" pitchFamily="34" charset="0"/>
            </a:endParaRPr>
          </a:p>
          <a:p>
            <a:pPr eaLnBrk="1" fontAlgn="auto" hangingPunct="1">
              <a:spcAft>
                <a:spcPts val="0"/>
              </a:spcAft>
              <a:defRPr/>
            </a:pPr>
            <a:endParaRPr lang="en-GB" sz="1400" dirty="0">
              <a:latin typeface="+mj-lt"/>
              <a:cs typeface="+mn-cs"/>
            </a:endParaRPr>
          </a:p>
        </p:txBody>
      </p:sp>
      <p:sp>
        <p:nvSpPr>
          <p:cNvPr id="29699" name="Title 2">
            <a:extLst>
              <a:ext uri="{FF2B5EF4-FFF2-40B4-BE49-F238E27FC236}">
                <a16:creationId xmlns:a16="http://schemas.microsoft.com/office/drawing/2014/main" id="{F5EBC9FD-3709-44F9-A5CE-6701044FA99C}"/>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fr-FR" altLang="en-US" sz="3400">
                <a:solidFill>
                  <a:srgbClr val="D6850D"/>
                </a:solidFill>
              </a:rPr>
              <a:t>Answer the following questions</a:t>
            </a:r>
            <a:endParaRPr lang="en-GB" altLang="en-US" sz="3400" b="0">
              <a:solidFill>
                <a:srgbClr val="D6850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2D9A9-0130-44A3-9073-0E913A41C55F}"/>
              </a:ext>
            </a:extLst>
          </p:cNvPr>
          <p:cNvSpPr>
            <a:spLocks noGrp="1"/>
          </p:cNvSpPr>
          <p:nvPr>
            <p:ph idx="1"/>
          </p:nvPr>
        </p:nvSpPr>
        <p:spPr>
          <a:xfrm>
            <a:off x="744538" y="1836738"/>
            <a:ext cx="7654925" cy="3910012"/>
          </a:xfrm>
        </p:spPr>
        <p:txBody>
          <a:bodyPr>
            <a:normAutofit/>
          </a:bodyPr>
          <a:lstStyle/>
          <a:p>
            <a:pPr eaLnBrk="1" fontAlgn="auto" hangingPunct="1">
              <a:spcAft>
                <a:spcPts val="0"/>
              </a:spcAft>
              <a:defRPr/>
            </a:pPr>
            <a:r>
              <a:rPr lang="en-GB" sz="1400" dirty="0">
                <a:latin typeface="+mj-lt"/>
                <a:cs typeface="+mn-cs"/>
              </a:rPr>
              <a:t>1.</a:t>
            </a:r>
          </a:p>
          <a:p>
            <a:pPr eaLnBrk="1" fontAlgn="auto" hangingPunct="1">
              <a:spcAft>
                <a:spcPts val="0"/>
              </a:spcAft>
              <a:defRPr/>
            </a:pPr>
            <a:r>
              <a:rPr lang="en-GB" sz="1400" dirty="0">
                <a:latin typeface="+mj-lt"/>
                <a:cs typeface="+mn-cs"/>
              </a:rPr>
              <a:t>2.</a:t>
            </a:r>
          </a:p>
          <a:p>
            <a:pPr eaLnBrk="1" fontAlgn="auto" hangingPunct="1">
              <a:spcAft>
                <a:spcPts val="0"/>
              </a:spcAft>
              <a:defRPr/>
            </a:pPr>
            <a:r>
              <a:rPr lang="en-GB" sz="1400" dirty="0">
                <a:latin typeface="+mj-lt"/>
                <a:cs typeface="+mn-cs"/>
              </a:rPr>
              <a:t>3.</a:t>
            </a:r>
          </a:p>
          <a:p>
            <a:pPr eaLnBrk="1" fontAlgn="auto" hangingPunct="1">
              <a:spcAft>
                <a:spcPts val="0"/>
              </a:spcAft>
              <a:defRPr/>
            </a:pPr>
            <a:r>
              <a:rPr lang="en-GB" sz="1400" dirty="0">
                <a:latin typeface="+mj-lt"/>
                <a:cs typeface="+mn-cs"/>
              </a:rPr>
              <a:t>4.</a:t>
            </a:r>
          </a:p>
          <a:p>
            <a:pPr eaLnBrk="1" fontAlgn="auto" hangingPunct="1">
              <a:spcAft>
                <a:spcPts val="0"/>
              </a:spcAft>
              <a:defRPr/>
            </a:pPr>
            <a:r>
              <a:rPr lang="en-GB" sz="1400" dirty="0">
                <a:latin typeface="+mj-lt"/>
                <a:cs typeface="+mn-cs"/>
              </a:rPr>
              <a:t>5.</a:t>
            </a:r>
          </a:p>
          <a:p>
            <a:pPr eaLnBrk="1" fontAlgn="auto" hangingPunct="1">
              <a:spcAft>
                <a:spcPts val="0"/>
              </a:spcAft>
              <a:defRPr/>
            </a:pPr>
            <a:r>
              <a:rPr lang="en-GB" sz="1400" dirty="0">
                <a:latin typeface="+mj-lt"/>
                <a:cs typeface="+mn-cs"/>
              </a:rPr>
              <a:t>6.</a:t>
            </a:r>
          </a:p>
          <a:p>
            <a:pPr eaLnBrk="1" fontAlgn="auto" hangingPunct="1">
              <a:spcAft>
                <a:spcPts val="0"/>
              </a:spcAft>
              <a:defRPr/>
            </a:pPr>
            <a:r>
              <a:rPr lang="en-GB" sz="1400" dirty="0">
                <a:latin typeface="+mj-lt"/>
                <a:cs typeface="+mn-cs"/>
              </a:rPr>
              <a:t>7.</a:t>
            </a:r>
          </a:p>
          <a:p>
            <a:pPr eaLnBrk="1" fontAlgn="auto" hangingPunct="1">
              <a:spcAft>
                <a:spcPts val="0"/>
              </a:spcAft>
              <a:defRPr/>
            </a:pPr>
            <a:r>
              <a:rPr lang="en-GB" sz="1400" dirty="0">
                <a:latin typeface="+mj-lt"/>
                <a:cs typeface="+mn-cs"/>
              </a:rPr>
              <a:t>8.</a:t>
            </a:r>
          </a:p>
          <a:p>
            <a:pPr eaLnBrk="1" fontAlgn="auto" hangingPunct="1">
              <a:spcAft>
                <a:spcPts val="0"/>
              </a:spcAft>
              <a:defRPr/>
            </a:pPr>
            <a:r>
              <a:rPr lang="en-GB" sz="1400" dirty="0">
                <a:latin typeface="+mj-lt"/>
                <a:cs typeface="+mn-cs"/>
              </a:rPr>
              <a:t>9.</a:t>
            </a:r>
          </a:p>
          <a:p>
            <a:pPr eaLnBrk="1" fontAlgn="auto" hangingPunct="1">
              <a:spcAft>
                <a:spcPts val="0"/>
              </a:spcAft>
              <a:defRPr/>
            </a:pPr>
            <a:r>
              <a:rPr lang="en-GB" sz="1400" dirty="0">
                <a:latin typeface="+mj-lt"/>
                <a:cs typeface="+mn-cs"/>
              </a:rPr>
              <a:t>10.</a:t>
            </a:r>
          </a:p>
          <a:p>
            <a:pPr eaLnBrk="1" fontAlgn="auto" hangingPunct="1">
              <a:spcAft>
                <a:spcPts val="0"/>
              </a:spcAft>
              <a:defRPr/>
            </a:pPr>
            <a:r>
              <a:rPr lang="en-GB" sz="1400" dirty="0">
                <a:latin typeface="+mj-lt"/>
                <a:cs typeface="+mn-cs"/>
              </a:rPr>
              <a:t>11.</a:t>
            </a:r>
          </a:p>
          <a:p>
            <a:pPr eaLnBrk="1" fontAlgn="auto" hangingPunct="1">
              <a:spcAft>
                <a:spcPts val="0"/>
              </a:spcAft>
              <a:defRPr/>
            </a:pPr>
            <a:endParaRPr lang="en-GB" sz="1400" dirty="0">
              <a:latin typeface="+mj-lt"/>
              <a:cs typeface="+mn-cs"/>
            </a:endParaRPr>
          </a:p>
        </p:txBody>
      </p:sp>
      <p:sp>
        <p:nvSpPr>
          <p:cNvPr id="30723" name="Title 2">
            <a:extLst>
              <a:ext uri="{FF2B5EF4-FFF2-40B4-BE49-F238E27FC236}">
                <a16:creationId xmlns:a16="http://schemas.microsoft.com/office/drawing/2014/main" id="{0DE14AC1-585F-4016-8666-B0951A0C1BA6}"/>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fr-FR" altLang="en-US" sz="3400">
                <a:solidFill>
                  <a:srgbClr val="D6850D"/>
                </a:solidFill>
              </a:rPr>
              <a:t>Your answers</a:t>
            </a:r>
            <a:endParaRPr lang="en-GB" altLang="en-US" sz="3400">
              <a:solidFill>
                <a:srgbClr val="D6850D"/>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D3AE0F-3FB9-4CC5-A459-802582A8D40C}"/>
              </a:ext>
            </a:extLst>
          </p:cNvPr>
          <p:cNvSpPr>
            <a:spLocks noGrp="1"/>
          </p:cNvSpPr>
          <p:nvPr>
            <p:ph idx="1"/>
          </p:nvPr>
        </p:nvSpPr>
        <p:spPr>
          <a:xfrm>
            <a:off x="744538" y="1419225"/>
            <a:ext cx="7654925" cy="5341938"/>
          </a:xfrm>
        </p:spPr>
        <p:txBody>
          <a:bodyPr>
            <a:normAutofit/>
          </a:bodyPr>
          <a:lstStyle/>
          <a:p>
            <a:pPr eaLnBrk="1" fontAlgn="auto" hangingPunct="1">
              <a:spcAft>
                <a:spcPts val="0"/>
              </a:spcAft>
              <a:defRPr/>
            </a:pPr>
            <a:r>
              <a:rPr lang="fr-FR" altLang="en-US" sz="2400" dirty="0">
                <a:solidFill>
                  <a:schemeClr val="tx1">
                    <a:lumMod val="95000"/>
                    <a:lumOff val="5000"/>
                  </a:schemeClr>
                </a:solidFill>
                <a:latin typeface="+mj-lt"/>
                <a:cs typeface="Clear Sans Light" panose="020B0303030202020304" pitchFamily="34" charset="0"/>
              </a:rPr>
              <a:t>There </a:t>
            </a:r>
            <a:r>
              <a:rPr lang="fr-FR" altLang="en-US" sz="2400" dirty="0" err="1">
                <a:solidFill>
                  <a:schemeClr val="tx1">
                    <a:lumMod val="95000"/>
                    <a:lumOff val="5000"/>
                  </a:schemeClr>
                </a:solidFill>
                <a:latin typeface="+mj-lt"/>
                <a:cs typeface="Clear Sans Light" panose="020B0303030202020304" pitchFamily="34" charset="0"/>
              </a:rPr>
              <a:t>will</a:t>
            </a:r>
            <a:r>
              <a:rPr lang="fr-FR" altLang="en-US" sz="2400" dirty="0">
                <a:solidFill>
                  <a:schemeClr val="tx1">
                    <a:lumMod val="95000"/>
                    <a:lumOff val="5000"/>
                  </a:schemeClr>
                </a:solidFill>
                <a:latin typeface="+mj-lt"/>
                <a:cs typeface="Clear Sans Light" panose="020B0303030202020304" pitchFamily="34" charset="0"/>
              </a:rPr>
              <a:t> </a:t>
            </a:r>
            <a:r>
              <a:rPr lang="fr-FR" altLang="en-US" sz="2400" dirty="0" err="1">
                <a:solidFill>
                  <a:schemeClr val="tx1">
                    <a:lumMod val="95000"/>
                    <a:lumOff val="5000"/>
                  </a:schemeClr>
                </a:solidFill>
                <a:latin typeface="+mj-lt"/>
                <a:cs typeface="Clear Sans Light" panose="020B0303030202020304" pitchFamily="34" charset="0"/>
              </a:rPr>
              <a:t>be</a:t>
            </a:r>
            <a:r>
              <a:rPr lang="fr-FR" altLang="en-US" sz="2400" dirty="0">
                <a:solidFill>
                  <a:schemeClr val="tx1">
                    <a:lumMod val="95000"/>
                    <a:lumOff val="5000"/>
                  </a:schemeClr>
                </a:solidFill>
                <a:latin typeface="+mj-lt"/>
                <a:cs typeface="Clear Sans Light" panose="020B0303030202020304" pitchFamily="34" charset="0"/>
              </a:rPr>
              <a:t> a quiz on the Music Festival on the 26th June </a:t>
            </a:r>
            <a:r>
              <a:rPr lang="fr-FR" altLang="en-US" sz="2400" dirty="0" err="1">
                <a:solidFill>
                  <a:schemeClr val="tx1">
                    <a:lumMod val="95000"/>
                    <a:lumOff val="5000"/>
                  </a:schemeClr>
                </a:solidFill>
                <a:latin typeface="+mj-lt"/>
                <a:cs typeface="Clear Sans Light" panose="020B0303030202020304" pitchFamily="34" charset="0"/>
              </a:rPr>
              <a:t>including</a:t>
            </a:r>
            <a:r>
              <a:rPr lang="fr-FR" altLang="en-US" sz="2400" dirty="0">
                <a:solidFill>
                  <a:schemeClr val="tx1">
                    <a:lumMod val="95000"/>
                    <a:lumOff val="5000"/>
                  </a:schemeClr>
                </a:solidFill>
                <a:latin typeface="+mj-lt"/>
                <a:cs typeface="Clear Sans Light" panose="020B0303030202020304" pitchFamily="34" charset="0"/>
              </a:rPr>
              <a:t> </a:t>
            </a:r>
            <a:r>
              <a:rPr lang="fr-FR" altLang="en-US" sz="2400" dirty="0" err="1">
                <a:solidFill>
                  <a:schemeClr val="tx1">
                    <a:lumMod val="95000"/>
                    <a:lumOff val="5000"/>
                  </a:schemeClr>
                </a:solidFill>
                <a:latin typeface="+mj-lt"/>
                <a:cs typeface="Clear Sans Light" panose="020B0303030202020304" pitchFamily="34" charset="0"/>
              </a:rPr>
              <a:t>some</a:t>
            </a:r>
            <a:r>
              <a:rPr lang="fr-FR" altLang="en-US" sz="2400" dirty="0">
                <a:solidFill>
                  <a:schemeClr val="tx1">
                    <a:lumMod val="95000"/>
                    <a:lumOff val="5000"/>
                  </a:schemeClr>
                </a:solidFill>
                <a:latin typeface="+mj-lt"/>
                <a:cs typeface="Clear Sans Light" panose="020B0303030202020304" pitchFamily="34" charset="0"/>
              </a:rPr>
              <a:t> French </a:t>
            </a:r>
            <a:r>
              <a:rPr lang="fr-FR" altLang="en-US" sz="2400" dirty="0" err="1">
                <a:solidFill>
                  <a:schemeClr val="tx1">
                    <a:lumMod val="95000"/>
                    <a:lumOff val="5000"/>
                  </a:schemeClr>
                </a:solidFill>
                <a:latin typeface="+mj-lt"/>
                <a:cs typeface="Clear Sans Light" panose="020B0303030202020304" pitchFamily="34" charset="0"/>
              </a:rPr>
              <a:t>words</a:t>
            </a:r>
            <a:r>
              <a:rPr lang="fr-FR" altLang="en-US" sz="2400" dirty="0">
                <a:solidFill>
                  <a:schemeClr val="tx1">
                    <a:lumMod val="95000"/>
                    <a:lumOff val="5000"/>
                  </a:schemeClr>
                </a:solidFill>
                <a:latin typeface="+mj-lt"/>
                <a:cs typeface="Clear Sans Light" panose="020B0303030202020304" pitchFamily="34" charset="0"/>
              </a:rPr>
              <a:t> </a:t>
            </a:r>
            <a:r>
              <a:rPr lang="fr-FR" altLang="en-US" sz="2400" dirty="0" err="1">
                <a:solidFill>
                  <a:schemeClr val="tx1">
                    <a:lumMod val="95000"/>
                    <a:lumOff val="5000"/>
                  </a:schemeClr>
                </a:solidFill>
                <a:latin typeface="+mj-lt"/>
                <a:cs typeface="Clear Sans Light" panose="020B0303030202020304" pitchFamily="34" charset="0"/>
              </a:rPr>
              <a:t>you</a:t>
            </a:r>
            <a:r>
              <a:rPr lang="fr-FR" altLang="en-US" sz="2400" dirty="0">
                <a:solidFill>
                  <a:schemeClr val="tx1">
                    <a:lumMod val="95000"/>
                    <a:lumOff val="5000"/>
                  </a:schemeClr>
                </a:solidFill>
                <a:latin typeface="+mj-lt"/>
                <a:cs typeface="Clear Sans Light" panose="020B0303030202020304" pitchFamily="34" charset="0"/>
              </a:rPr>
              <a:t> have </a:t>
            </a:r>
            <a:r>
              <a:rPr lang="fr-FR" altLang="en-US" sz="2400" dirty="0" err="1">
                <a:solidFill>
                  <a:schemeClr val="tx1">
                    <a:lumMod val="95000"/>
                    <a:lumOff val="5000"/>
                  </a:schemeClr>
                </a:solidFill>
                <a:latin typeface="+mj-lt"/>
                <a:cs typeface="Clear Sans Light" panose="020B0303030202020304" pitchFamily="34" charset="0"/>
              </a:rPr>
              <a:t>found</a:t>
            </a:r>
            <a:r>
              <a:rPr lang="fr-FR" altLang="en-US" sz="2400" dirty="0">
                <a:solidFill>
                  <a:schemeClr val="tx1">
                    <a:lumMod val="95000"/>
                    <a:lumOff val="5000"/>
                  </a:schemeClr>
                </a:solidFill>
                <a:latin typeface="+mj-lt"/>
                <a:cs typeface="Clear Sans Light" panose="020B0303030202020304" pitchFamily="34" charset="0"/>
              </a:rPr>
              <a:t> in the </a:t>
            </a:r>
            <a:r>
              <a:rPr lang="fr-FR" altLang="en-US" sz="2400" dirty="0" err="1">
                <a:solidFill>
                  <a:schemeClr val="tx1">
                    <a:lumMod val="95000"/>
                    <a:lumOff val="5000"/>
                  </a:schemeClr>
                </a:solidFill>
                <a:latin typeface="+mj-lt"/>
                <a:cs typeface="Clear Sans Light" panose="020B0303030202020304" pitchFamily="34" charset="0"/>
              </a:rPr>
              <a:t>texts</a:t>
            </a:r>
            <a:r>
              <a:rPr lang="fr-FR" altLang="en-US" sz="2400" dirty="0">
                <a:solidFill>
                  <a:schemeClr val="tx1">
                    <a:lumMod val="95000"/>
                    <a:lumOff val="5000"/>
                  </a:schemeClr>
                </a:solidFill>
                <a:latin typeface="+mj-lt"/>
                <a:cs typeface="Clear Sans Light" panose="020B0303030202020304" pitchFamily="34" charset="0"/>
              </a:rPr>
              <a:t>.</a:t>
            </a:r>
          </a:p>
          <a:p>
            <a:pPr eaLnBrk="1" fontAlgn="auto" hangingPunct="1">
              <a:spcAft>
                <a:spcPts val="0"/>
              </a:spcAft>
              <a:defRPr/>
            </a:pPr>
            <a:r>
              <a:rPr lang="fr-FR" altLang="en-US" sz="2400" dirty="0">
                <a:solidFill>
                  <a:schemeClr val="tx1">
                    <a:lumMod val="95000"/>
                    <a:lumOff val="5000"/>
                  </a:schemeClr>
                </a:solidFill>
                <a:latin typeface="+mj-lt"/>
                <a:cs typeface="Clear Sans Light" panose="020B0303030202020304" pitchFamily="34" charset="0"/>
              </a:rPr>
              <a:t>You can </a:t>
            </a:r>
            <a:r>
              <a:rPr lang="fr-FR" altLang="en-US" sz="2400" dirty="0" err="1">
                <a:solidFill>
                  <a:schemeClr val="tx1">
                    <a:lumMod val="95000"/>
                    <a:lumOff val="5000"/>
                  </a:schemeClr>
                </a:solidFill>
                <a:latin typeface="+mj-lt"/>
                <a:cs typeface="Clear Sans Light" panose="020B0303030202020304" pitchFamily="34" charset="0"/>
              </a:rPr>
              <a:t>find</a:t>
            </a:r>
            <a:r>
              <a:rPr lang="fr-FR" altLang="en-US" sz="2400" dirty="0">
                <a:solidFill>
                  <a:schemeClr val="tx1">
                    <a:lumMod val="95000"/>
                    <a:lumOff val="5000"/>
                  </a:schemeClr>
                </a:solidFill>
                <a:latin typeface="+mj-lt"/>
                <a:cs typeface="Clear Sans Light" panose="020B0303030202020304" pitchFamily="34" charset="0"/>
              </a:rPr>
              <a:t> more info and photos on the </a:t>
            </a:r>
            <a:r>
              <a:rPr lang="fr-FR" altLang="en-US" sz="2400" dirty="0" err="1">
                <a:solidFill>
                  <a:schemeClr val="tx1">
                    <a:lumMod val="95000"/>
                    <a:lumOff val="5000"/>
                  </a:schemeClr>
                </a:solidFill>
                <a:latin typeface="+mj-lt"/>
                <a:cs typeface="Clear Sans Light" panose="020B0303030202020304" pitchFamily="34" charset="0"/>
              </a:rPr>
              <a:t>festival’s</a:t>
            </a:r>
            <a:r>
              <a:rPr lang="fr-FR" altLang="en-US" sz="2400" dirty="0">
                <a:solidFill>
                  <a:schemeClr val="tx1">
                    <a:lumMod val="95000"/>
                    <a:lumOff val="5000"/>
                  </a:schemeClr>
                </a:solidFill>
                <a:latin typeface="+mj-lt"/>
                <a:cs typeface="Clear Sans Light" panose="020B0303030202020304" pitchFamily="34" charset="0"/>
              </a:rPr>
              <a:t> </a:t>
            </a:r>
            <a:r>
              <a:rPr lang="fr-FR" altLang="en-US" sz="2400" dirty="0" err="1">
                <a:solidFill>
                  <a:schemeClr val="tx1">
                    <a:lumMod val="95000"/>
                    <a:lumOff val="5000"/>
                  </a:schemeClr>
                </a:solidFill>
                <a:latin typeface="+mj-lt"/>
                <a:cs typeface="Clear Sans Light" panose="020B0303030202020304" pitchFamily="34" charset="0"/>
              </a:rPr>
              <a:t>website</a:t>
            </a:r>
            <a:r>
              <a:rPr lang="fr-FR" altLang="en-US" sz="2400" dirty="0">
                <a:solidFill>
                  <a:schemeClr val="tx1">
                    <a:lumMod val="95000"/>
                    <a:lumOff val="5000"/>
                  </a:schemeClr>
                </a:solidFill>
                <a:latin typeface="+mj-lt"/>
                <a:cs typeface="Clear Sans Light" panose="020B0303030202020304" pitchFamily="34" charset="0"/>
              </a:rPr>
              <a:t> – </a:t>
            </a:r>
            <a:r>
              <a:rPr lang="fr-FR" altLang="en-US" sz="2400" dirty="0" err="1">
                <a:solidFill>
                  <a:schemeClr val="tx1">
                    <a:lumMod val="95000"/>
                    <a:lumOff val="5000"/>
                  </a:schemeClr>
                </a:solidFill>
                <a:latin typeface="+mj-lt"/>
                <a:cs typeface="Clear Sans Light" panose="020B0303030202020304" pitchFamily="34" charset="0"/>
              </a:rPr>
              <a:t>available</a:t>
            </a:r>
            <a:r>
              <a:rPr lang="fr-FR" altLang="en-US" sz="2400" dirty="0">
                <a:solidFill>
                  <a:schemeClr val="tx1">
                    <a:lumMod val="95000"/>
                    <a:lumOff val="5000"/>
                  </a:schemeClr>
                </a:solidFill>
                <a:latin typeface="+mj-lt"/>
                <a:cs typeface="Clear Sans Light" panose="020B0303030202020304" pitchFamily="34" charset="0"/>
              </a:rPr>
              <a:t> in English version </a:t>
            </a:r>
            <a:r>
              <a:rPr lang="fr-FR" altLang="en-US" sz="2400" dirty="0" err="1">
                <a:solidFill>
                  <a:schemeClr val="tx1">
                    <a:lumMod val="95000"/>
                    <a:lumOff val="5000"/>
                  </a:schemeClr>
                </a:solidFill>
                <a:latin typeface="+mj-lt"/>
                <a:cs typeface="Clear Sans Light" panose="020B0303030202020304" pitchFamily="34" charset="0"/>
              </a:rPr>
              <a:t>too</a:t>
            </a:r>
            <a:r>
              <a:rPr lang="fr-FR" altLang="en-US" sz="2400" dirty="0">
                <a:solidFill>
                  <a:schemeClr val="tx1">
                    <a:lumMod val="95000"/>
                    <a:lumOff val="5000"/>
                  </a:schemeClr>
                </a:solidFill>
                <a:latin typeface="+mj-lt"/>
                <a:cs typeface="Clear Sans Light" panose="020B0303030202020304" pitchFamily="34" charset="0"/>
              </a:rPr>
              <a:t>.</a:t>
            </a:r>
          </a:p>
          <a:p>
            <a:pPr eaLnBrk="1" fontAlgn="auto" hangingPunct="1">
              <a:spcAft>
                <a:spcPts val="0"/>
              </a:spcAft>
              <a:defRPr/>
            </a:pPr>
            <a:r>
              <a:rPr lang="en-GB" sz="2400" dirty="0">
                <a:hlinkClick r:id="rId2"/>
              </a:rPr>
              <a:t>https://fetedelamusique.culture.gouv.fr/</a:t>
            </a:r>
            <a:endParaRPr lang="en-GB" sz="2400" dirty="0"/>
          </a:p>
          <a:p>
            <a:pPr eaLnBrk="1" fontAlgn="auto" hangingPunct="1">
              <a:spcAft>
                <a:spcPts val="0"/>
              </a:spcAft>
              <a:defRPr/>
            </a:pPr>
            <a:endParaRPr lang="fr-FR" altLang="en-US" sz="2400" dirty="0">
              <a:solidFill>
                <a:schemeClr val="tx1">
                  <a:lumMod val="95000"/>
                  <a:lumOff val="5000"/>
                </a:schemeClr>
              </a:solidFill>
              <a:latin typeface="+mj-lt"/>
              <a:cs typeface="Clear Sans Light" panose="020B0303030202020304" pitchFamily="34" charset="0"/>
            </a:endParaRPr>
          </a:p>
        </p:txBody>
      </p:sp>
      <p:sp>
        <p:nvSpPr>
          <p:cNvPr id="31747" name="Title 2">
            <a:extLst>
              <a:ext uri="{FF2B5EF4-FFF2-40B4-BE49-F238E27FC236}">
                <a16:creationId xmlns:a16="http://schemas.microsoft.com/office/drawing/2014/main" id="{4C2CF072-355E-47BE-92FF-C0B584EC3825}"/>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fr-FR" altLang="en-US" sz="3400">
                <a:solidFill>
                  <a:srgbClr val="D6850D"/>
                </a:solidFill>
              </a:rPr>
              <a:t>Quiz 26th June</a:t>
            </a:r>
            <a:endParaRPr lang="en-GB" altLang="en-US" sz="3400">
              <a:solidFill>
                <a:srgbClr val="D6850D"/>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DC705CE-C122-4D55-8D28-4446D3F783FE}"/>
              </a:ext>
            </a:extLst>
          </p:cNvPr>
          <p:cNvSpPr/>
          <p:nvPr/>
        </p:nvSpPr>
        <p:spPr bwMode="auto">
          <a:xfrm>
            <a:off x="479425" y="2806700"/>
            <a:ext cx="8196263" cy="2493963"/>
          </a:xfrm>
          <a:prstGeom prst="roundRect">
            <a:avLst>
              <a:gd name="adj" fmla="val 0"/>
            </a:avLst>
          </a:prstGeom>
          <a:solidFill>
            <a:srgbClr val="FFF9E7">
              <a:alpha val="8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Content Placeholder 15">
            <a:extLst>
              <a:ext uri="{FF2B5EF4-FFF2-40B4-BE49-F238E27FC236}">
                <a16:creationId xmlns:a16="http://schemas.microsoft.com/office/drawing/2014/main" id="{D775761E-41E3-45F7-961D-EA1966F4D441}"/>
              </a:ext>
            </a:extLst>
          </p:cNvPr>
          <p:cNvSpPr txBox="1">
            <a:spLocks/>
          </p:cNvSpPr>
          <p:nvPr/>
        </p:nvSpPr>
        <p:spPr>
          <a:xfrm>
            <a:off x="479425" y="3729038"/>
            <a:ext cx="8196263" cy="1195387"/>
          </a:xfrm>
          <a:prstGeom prst="rect">
            <a:avLst/>
          </a:prstGeom>
          <a:noFill/>
          <a:ln w="25400">
            <a:noFill/>
          </a:ln>
        </p:spPr>
        <p:txBody>
          <a:bodyPr lIns="252000" tIns="216000" rIns="252000" bIns="72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1600" dirty="0">
                <a:latin typeface="+mn-lt"/>
              </a:rPr>
              <a:t>I can talk about the origins of “la Fête de la </a:t>
            </a:r>
            <a:r>
              <a:rPr lang="en-GB" sz="1600" dirty="0" err="1">
                <a:latin typeface="+mn-lt"/>
              </a:rPr>
              <a:t>Musique</a:t>
            </a:r>
            <a:r>
              <a:rPr lang="en-GB" sz="1600" dirty="0">
                <a:latin typeface="+mn-lt"/>
              </a:rPr>
              <a:t>”</a:t>
            </a:r>
          </a:p>
          <a:p>
            <a:pPr fontAlgn="auto">
              <a:spcAft>
                <a:spcPts val="0"/>
              </a:spcAft>
              <a:defRPr/>
            </a:pPr>
            <a:r>
              <a:rPr lang="en-GB" sz="1600" dirty="0">
                <a:latin typeface="+mn-lt"/>
              </a:rPr>
              <a:t>I can explain what happens during “la Fête de la </a:t>
            </a:r>
            <a:r>
              <a:rPr lang="en-GB" sz="1600" dirty="0" err="1">
                <a:latin typeface="+mn-lt"/>
              </a:rPr>
              <a:t>Musique</a:t>
            </a:r>
            <a:r>
              <a:rPr lang="en-GB" sz="1600" dirty="0">
                <a:latin typeface="+mn-lt"/>
              </a:rPr>
              <a:t>”</a:t>
            </a:r>
          </a:p>
          <a:p>
            <a:pPr fontAlgn="auto">
              <a:spcAft>
                <a:spcPts val="0"/>
              </a:spcAft>
              <a:defRPr/>
            </a:pPr>
            <a:r>
              <a:rPr lang="en-GB" sz="1600" dirty="0">
                <a:latin typeface="+mn-lt"/>
              </a:rPr>
              <a:t>I can express my opinions about “la Fête de la </a:t>
            </a:r>
            <a:r>
              <a:rPr lang="en-GB" sz="1600" dirty="0" err="1">
                <a:latin typeface="+mn-lt"/>
              </a:rPr>
              <a:t>Musique</a:t>
            </a:r>
            <a:r>
              <a:rPr lang="en-GB" sz="1600" dirty="0">
                <a:latin typeface="+mn-lt"/>
              </a:rPr>
              <a:t>”</a:t>
            </a:r>
          </a:p>
        </p:txBody>
      </p:sp>
      <p:sp>
        <p:nvSpPr>
          <p:cNvPr id="9" name="Content Placeholder 15">
            <a:extLst>
              <a:ext uri="{FF2B5EF4-FFF2-40B4-BE49-F238E27FC236}">
                <a16:creationId xmlns:a16="http://schemas.microsoft.com/office/drawing/2014/main" id="{7842542E-62C8-428D-A661-E9B54E62D406}"/>
              </a:ext>
            </a:extLst>
          </p:cNvPr>
          <p:cNvSpPr txBox="1">
            <a:spLocks/>
          </p:cNvSpPr>
          <p:nvPr/>
        </p:nvSpPr>
        <p:spPr>
          <a:xfrm>
            <a:off x="468313" y="1433513"/>
            <a:ext cx="8201025"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GB" dirty="0">
                <a:latin typeface="+mn-lt"/>
              </a:rPr>
              <a:t>To be able to talk about “la Fête de la </a:t>
            </a:r>
            <a:r>
              <a:rPr lang="en-GB" dirty="0" err="1">
                <a:latin typeface="+mn-lt"/>
              </a:rPr>
              <a:t>Musique</a:t>
            </a:r>
            <a:r>
              <a:rPr lang="en-GB" dirty="0">
                <a:latin typeface="+mn-lt"/>
              </a:rPr>
              <a:t>”</a:t>
            </a:r>
          </a:p>
        </p:txBody>
      </p:sp>
      <p:sp>
        <p:nvSpPr>
          <p:cNvPr id="6" name="Content Placeholder 15">
            <a:extLst>
              <a:ext uri="{FF2B5EF4-FFF2-40B4-BE49-F238E27FC236}">
                <a16:creationId xmlns:a16="http://schemas.microsoft.com/office/drawing/2014/main" id="{9F75A5BB-E661-42DB-A40F-E5F78E83EDCA}"/>
              </a:ext>
            </a:extLst>
          </p:cNvPr>
          <p:cNvSpPr txBox="1">
            <a:spLocks/>
          </p:cNvSpPr>
          <p:nvPr/>
        </p:nvSpPr>
        <p:spPr>
          <a:xfrm>
            <a:off x="479425" y="461963"/>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GB" sz="4000" b="1" dirty="0">
                <a:solidFill>
                  <a:srgbClr val="D6850D"/>
                </a:solidFill>
                <a:latin typeface="+mj-lt"/>
              </a:rPr>
              <a:t>Lesson Objective</a:t>
            </a:r>
          </a:p>
        </p:txBody>
      </p:sp>
      <p:sp>
        <p:nvSpPr>
          <p:cNvPr id="7" name="Content Placeholder 15">
            <a:extLst>
              <a:ext uri="{FF2B5EF4-FFF2-40B4-BE49-F238E27FC236}">
                <a16:creationId xmlns:a16="http://schemas.microsoft.com/office/drawing/2014/main" id="{F4C51A10-B95C-4BF0-8183-DC88FE615046}"/>
              </a:ext>
            </a:extLst>
          </p:cNvPr>
          <p:cNvSpPr txBox="1">
            <a:spLocks/>
          </p:cNvSpPr>
          <p:nvPr/>
        </p:nvSpPr>
        <p:spPr>
          <a:xfrm>
            <a:off x="479425" y="2789238"/>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GB" sz="4000" b="1" dirty="0">
                <a:solidFill>
                  <a:srgbClr val="D6850D"/>
                </a:solidFill>
                <a:latin typeface="+mj-lt"/>
              </a:rPr>
              <a:t>Success Criteria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F53A2F-3509-4920-9672-3EE29E2F0DD8}"/>
              </a:ext>
            </a:extLst>
          </p:cNvPr>
          <p:cNvSpPr>
            <a:spLocks noGrp="1"/>
          </p:cNvSpPr>
          <p:nvPr>
            <p:ph idx="1"/>
          </p:nvPr>
        </p:nvSpPr>
        <p:spPr>
          <a:xfrm>
            <a:off x="827088" y="3030538"/>
            <a:ext cx="7654925" cy="4614862"/>
          </a:xfrm>
        </p:spPr>
        <p:txBody>
          <a:bodyPr>
            <a:normAutofit/>
          </a:bodyPr>
          <a:lstStyle/>
          <a:p>
            <a:pPr eaLnBrk="1" fontAlgn="auto" hangingPunct="1">
              <a:spcAft>
                <a:spcPts val="0"/>
              </a:spcAft>
              <a:defRPr/>
            </a:pPr>
            <a:r>
              <a:rPr lang="fr-FR" altLang="en-US" sz="1600" dirty="0">
                <a:solidFill>
                  <a:schemeClr val="tx1">
                    <a:lumMod val="95000"/>
                    <a:lumOff val="5000"/>
                  </a:schemeClr>
                </a:solidFill>
                <a:latin typeface="+mj-lt"/>
                <a:cs typeface="Clear Sans Light" panose="020B0303030202020304" pitchFamily="34" charset="0"/>
              </a:rPr>
              <a:t>La première Fête de la Musique a ainsi eu lieu le 21 juin 1982 en France</a:t>
            </a:r>
            <a:br>
              <a:rPr lang="fr-FR" altLang="en-US" sz="1600" dirty="0">
                <a:solidFill>
                  <a:schemeClr val="tx1">
                    <a:lumMod val="95000"/>
                    <a:lumOff val="5000"/>
                  </a:schemeClr>
                </a:solidFill>
                <a:latin typeface="+mj-lt"/>
                <a:cs typeface="Clear Sans Light" panose="020B0303030202020304" pitchFamily="34" charset="0"/>
              </a:rPr>
            </a:br>
            <a:r>
              <a:rPr lang="fr-FR" altLang="en-US" sz="1600" dirty="0">
                <a:solidFill>
                  <a:schemeClr val="tx1">
                    <a:lumMod val="95000"/>
                    <a:lumOff val="5000"/>
                  </a:schemeClr>
                </a:solidFill>
                <a:latin typeface="+mj-lt"/>
                <a:cs typeface="Clear Sans Light" panose="020B0303030202020304" pitchFamily="34" charset="0"/>
              </a:rPr>
              <a:t>et a connu un engouement immédiat avec des milliers de concerts gratuits organisés dans les rues et sur les places publiques. Depuis son succès en France, la Fête de la Musique a été adoptée par plus de 100 pays des 5 continents en créant une journée de la musique internationale. </a:t>
            </a:r>
            <a:endParaRPr lang="en-GB" sz="1600" dirty="0">
              <a:latin typeface="+mj-lt"/>
              <a:cs typeface="+mn-cs"/>
            </a:endParaRPr>
          </a:p>
        </p:txBody>
      </p:sp>
      <p:sp>
        <p:nvSpPr>
          <p:cNvPr id="16387" name="Title 2">
            <a:extLst>
              <a:ext uri="{FF2B5EF4-FFF2-40B4-BE49-F238E27FC236}">
                <a16:creationId xmlns:a16="http://schemas.microsoft.com/office/drawing/2014/main" id="{9693F426-66A9-4D51-A121-7A1796DEF80A}"/>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fr-FR" altLang="en-US" sz="3400">
                <a:solidFill>
                  <a:srgbClr val="D6850D"/>
                </a:solidFill>
              </a:rPr>
              <a:t>Les origines de la Fête de la Musique</a:t>
            </a:r>
            <a:endParaRPr lang="en-GB" altLang="en-US" sz="3400">
              <a:solidFill>
                <a:srgbClr val="D6850D"/>
              </a:solidFill>
            </a:endParaRPr>
          </a:p>
        </p:txBody>
      </p:sp>
      <p:sp>
        <p:nvSpPr>
          <p:cNvPr id="8" name="Rounded Rectangle 7">
            <a:extLst>
              <a:ext uri="{FF2B5EF4-FFF2-40B4-BE49-F238E27FC236}">
                <a16:creationId xmlns:a16="http://schemas.microsoft.com/office/drawing/2014/main" id="{9D30F288-79E5-4B84-9EB9-2814E8D3AD19}"/>
              </a:ext>
            </a:extLst>
          </p:cNvPr>
          <p:cNvSpPr/>
          <p:nvPr/>
        </p:nvSpPr>
        <p:spPr>
          <a:xfrm>
            <a:off x="873125" y="1419225"/>
            <a:ext cx="7389813" cy="1616075"/>
          </a:xfrm>
          <a:prstGeom prst="roundRect">
            <a:avLst/>
          </a:prstGeom>
          <a:solidFill>
            <a:srgbClr val="D6850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eaLnBrk="1" fontAlgn="auto" hangingPunct="1">
              <a:spcAft>
                <a:spcPts val="0"/>
              </a:spcAft>
              <a:defRPr/>
            </a:pPr>
            <a:r>
              <a:rPr lang="fr-FR" altLang="en-US" sz="1600" dirty="0">
                <a:solidFill>
                  <a:schemeClr val="bg1"/>
                </a:solidFill>
                <a:latin typeface="+mj-lt"/>
                <a:cs typeface="Clear Sans Light" panose="020B0303030202020304" pitchFamily="34" charset="0"/>
              </a:rPr>
              <a:t>L’origine de la Fête de la Musique date des années 80. La Fête de la Musique</a:t>
            </a:r>
            <a:br>
              <a:rPr lang="fr-FR" altLang="en-US" sz="1600" dirty="0">
                <a:solidFill>
                  <a:schemeClr val="bg1"/>
                </a:solidFill>
                <a:latin typeface="+mj-lt"/>
                <a:cs typeface="Clear Sans Light" panose="020B0303030202020304" pitchFamily="34" charset="0"/>
              </a:rPr>
            </a:br>
            <a:r>
              <a:rPr lang="fr-FR" altLang="en-US" sz="1600" dirty="0">
                <a:solidFill>
                  <a:schemeClr val="bg1"/>
                </a:solidFill>
                <a:latin typeface="+mj-lt"/>
                <a:cs typeface="Clear Sans Light" panose="020B0303030202020304" pitchFamily="34" charset="0"/>
              </a:rPr>
              <a:t>a été inventée par Le Ministère de la Culture de 1981, présidé par Jack Lang, le ministre de la Culture à l’ époque. L’idée était de rendre la musique ouverte et accessible à tous. </a:t>
            </a:r>
            <a:r>
              <a:rPr lang="fr-FR" altLang="en-US" sz="1600" dirty="0">
                <a:solidFill>
                  <a:srgbClr val="00B050"/>
                </a:solidFill>
                <a:effectLst>
                  <a:outerShdw blurRad="38100" dist="38100" dir="2700000" algn="tl">
                    <a:srgbClr val="000000">
                      <a:alpha val="43137"/>
                    </a:srgbClr>
                  </a:outerShdw>
                </a:effectLst>
                <a:latin typeface="+mj-lt"/>
                <a:cs typeface="Clear Sans Light" panose="020B0303030202020304" pitchFamily="34" charset="0"/>
              </a:rPr>
              <a:t>Le 21 juin</a:t>
            </a:r>
            <a:r>
              <a:rPr lang="fr-FR" altLang="en-US" sz="1600" dirty="0">
                <a:solidFill>
                  <a:schemeClr val="bg1"/>
                </a:solidFill>
                <a:latin typeface="+mj-lt"/>
                <a:cs typeface="Clear Sans Light" panose="020B0303030202020304" pitchFamily="34" charset="0"/>
              </a:rPr>
              <a:t>, la date choisie pour célébrer la musique en France, coïncide avec le solstice d’été, jour le plus long de l’année.</a:t>
            </a:r>
          </a:p>
        </p:txBody>
      </p:sp>
      <p:pic>
        <p:nvPicPr>
          <p:cNvPr id="16389" name="Picture 10">
            <a:extLst>
              <a:ext uri="{FF2B5EF4-FFF2-40B4-BE49-F238E27FC236}">
                <a16:creationId xmlns:a16="http://schemas.microsoft.com/office/drawing/2014/main" id="{6C8A5B57-19CA-4DDF-B291-366E2608DE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8125" y="4587875"/>
            <a:ext cx="308133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a:extLst>
              <a:ext uri="{FF2B5EF4-FFF2-40B4-BE49-F238E27FC236}">
                <a16:creationId xmlns:a16="http://schemas.microsoft.com/office/drawing/2014/main" id="{B064622E-52F5-4938-B4D1-CD0FEA3104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4692650"/>
            <a:ext cx="267335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8F20046-54BF-4F4E-8153-9F3C1DE6C443}"/>
              </a:ext>
            </a:extLst>
          </p:cNvPr>
          <p:cNvSpPr txBox="1"/>
          <p:nvPr/>
        </p:nvSpPr>
        <p:spPr>
          <a:xfrm>
            <a:off x="873125" y="4391025"/>
            <a:ext cx="3476625" cy="2308225"/>
          </a:xfrm>
          <a:prstGeom prst="rect">
            <a:avLst/>
          </a:prstGeom>
          <a:noFill/>
        </p:spPr>
        <p:txBody>
          <a:bodyPr>
            <a:spAutoFit/>
          </a:bodyPr>
          <a:lstStyle/>
          <a:p>
            <a:pPr>
              <a:defRPr/>
            </a:pPr>
            <a:r>
              <a:rPr lang="en-GB" b="1" u="sng" dirty="0">
                <a:solidFill>
                  <a:srgbClr val="FF0000"/>
                </a:solidFill>
              </a:rPr>
              <a:t>Find the words for:</a:t>
            </a:r>
          </a:p>
          <a:p>
            <a:pPr marL="342900" indent="-342900">
              <a:buFont typeface="+mj-lt"/>
              <a:buAutoNum type="arabicPeriod"/>
              <a:defRPr/>
            </a:pPr>
            <a:r>
              <a:rPr lang="en-GB" dirty="0">
                <a:solidFill>
                  <a:srgbClr val="FF0000"/>
                </a:solidFill>
              </a:rPr>
              <a:t>The idea</a:t>
            </a:r>
          </a:p>
          <a:p>
            <a:pPr marL="342900" indent="-342900">
              <a:buFont typeface="+mj-lt"/>
              <a:buAutoNum type="arabicPeriod"/>
              <a:defRPr/>
            </a:pPr>
            <a:r>
              <a:rPr lang="en-GB" dirty="0">
                <a:solidFill>
                  <a:srgbClr val="FF0000"/>
                </a:solidFill>
              </a:rPr>
              <a:t>To celebrate</a:t>
            </a:r>
          </a:p>
          <a:p>
            <a:pPr marL="342900" indent="-342900">
              <a:buFont typeface="+mj-lt"/>
              <a:buAutoNum type="arabicPeriod"/>
              <a:defRPr/>
            </a:pPr>
            <a:r>
              <a:rPr lang="en-GB" dirty="0">
                <a:solidFill>
                  <a:srgbClr val="FF0000"/>
                </a:solidFill>
              </a:rPr>
              <a:t>First</a:t>
            </a:r>
          </a:p>
          <a:p>
            <a:pPr marL="342900" indent="-342900">
              <a:buFont typeface="+mj-lt"/>
              <a:buAutoNum type="arabicPeriod"/>
              <a:defRPr/>
            </a:pPr>
            <a:r>
              <a:rPr lang="en-GB" dirty="0">
                <a:solidFill>
                  <a:srgbClr val="FF0000"/>
                </a:solidFill>
              </a:rPr>
              <a:t>Thousands</a:t>
            </a:r>
          </a:p>
          <a:p>
            <a:pPr marL="342900" indent="-342900">
              <a:buFont typeface="+mj-lt"/>
              <a:buAutoNum type="arabicPeriod"/>
              <a:defRPr/>
            </a:pPr>
            <a:r>
              <a:rPr lang="en-GB" dirty="0">
                <a:solidFill>
                  <a:srgbClr val="FF0000"/>
                </a:solidFill>
              </a:rPr>
              <a:t>Streets</a:t>
            </a:r>
          </a:p>
          <a:p>
            <a:pPr marL="342900" indent="-342900">
              <a:buFont typeface="+mj-lt"/>
              <a:buAutoNum type="arabicPeriod"/>
              <a:defRPr/>
            </a:pPr>
            <a:r>
              <a:rPr lang="en-GB" dirty="0">
                <a:solidFill>
                  <a:srgbClr val="FF0000"/>
                </a:solidFill>
              </a:rPr>
              <a:t>A day</a:t>
            </a:r>
          </a:p>
          <a:p>
            <a:pPr>
              <a:defRPr/>
            </a:pPr>
            <a:endParaRPr lang="en-GB" dirty="0"/>
          </a:p>
        </p:txBody>
      </p:sp>
      <p:pic>
        <p:nvPicPr>
          <p:cNvPr id="4" name="Recorded Sound">
            <a:hlinkClick r:id="" action="ppaction://media"/>
            <a:extLst>
              <a:ext uri="{FF2B5EF4-FFF2-40B4-BE49-F238E27FC236}">
                <a16:creationId xmlns:a16="http://schemas.microsoft.com/office/drawing/2014/main" id="{2D65D70C-BFB2-435D-8657-AE8AD3B903E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3406" y="1010575"/>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8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F53A2F-3509-4920-9672-3EE29E2F0DD8}"/>
              </a:ext>
            </a:extLst>
          </p:cNvPr>
          <p:cNvSpPr>
            <a:spLocks noGrp="1"/>
          </p:cNvSpPr>
          <p:nvPr>
            <p:ph idx="1"/>
          </p:nvPr>
        </p:nvSpPr>
        <p:spPr>
          <a:xfrm>
            <a:off x="744538" y="3251200"/>
            <a:ext cx="7654925" cy="4614863"/>
          </a:xfrm>
        </p:spPr>
        <p:txBody>
          <a:bodyPr>
            <a:normAutofit/>
          </a:bodyPr>
          <a:lstStyle/>
          <a:p>
            <a:pPr eaLnBrk="1" fontAlgn="auto" hangingPunct="1">
              <a:spcAft>
                <a:spcPts val="0"/>
              </a:spcAft>
              <a:defRPr/>
            </a:pPr>
            <a:r>
              <a:rPr lang="en-US" altLang="en-US" sz="1600" dirty="0">
                <a:solidFill>
                  <a:schemeClr val="tx1">
                    <a:lumMod val="95000"/>
                    <a:lumOff val="5000"/>
                  </a:schemeClr>
                </a:solidFill>
                <a:latin typeface="+mj-lt"/>
                <a:cs typeface="Clear Sans Light" panose="020B0303030202020304" pitchFamily="34" charset="0"/>
              </a:rPr>
              <a:t>The first Festival of Music took place on 21 June 1982 in France</a:t>
            </a:r>
            <a:br>
              <a:rPr lang="en-US" altLang="en-US" sz="1600" dirty="0">
                <a:solidFill>
                  <a:schemeClr val="tx1">
                    <a:lumMod val="95000"/>
                    <a:lumOff val="5000"/>
                  </a:schemeClr>
                </a:solidFill>
                <a:latin typeface="+mj-lt"/>
                <a:cs typeface="Clear Sans Light" panose="020B0303030202020304" pitchFamily="34" charset="0"/>
              </a:rPr>
            </a:br>
            <a:r>
              <a:rPr lang="en-US" altLang="en-US" sz="1600" dirty="0">
                <a:solidFill>
                  <a:schemeClr val="tx1">
                    <a:lumMod val="95000"/>
                    <a:lumOff val="5000"/>
                  </a:schemeClr>
                </a:solidFill>
                <a:latin typeface="+mj-lt"/>
                <a:cs typeface="Clear Sans Light" panose="020B0303030202020304" pitchFamily="34" charset="0"/>
              </a:rPr>
              <a:t>and experienced an immediate craze with thousands of free concerts held in the streets and in public squares. Since its success in France, the Festival of Music has been adopted by more than 100 countries on 5 continents by creating a day of international music</a:t>
            </a:r>
            <a:r>
              <a:rPr lang="fr-FR" altLang="en-US" sz="1600" dirty="0">
                <a:solidFill>
                  <a:schemeClr val="tx1">
                    <a:lumMod val="95000"/>
                    <a:lumOff val="5000"/>
                  </a:schemeClr>
                </a:solidFill>
                <a:latin typeface="+mj-lt"/>
                <a:cs typeface="Clear Sans Light" panose="020B0303030202020304" pitchFamily="34" charset="0"/>
              </a:rPr>
              <a:t>. </a:t>
            </a:r>
            <a:endParaRPr lang="en-GB" sz="1600" dirty="0">
              <a:latin typeface="+mj-lt"/>
              <a:cs typeface="+mn-cs"/>
            </a:endParaRPr>
          </a:p>
        </p:txBody>
      </p:sp>
      <p:sp>
        <p:nvSpPr>
          <p:cNvPr id="17411" name="Title 2">
            <a:extLst>
              <a:ext uri="{FF2B5EF4-FFF2-40B4-BE49-F238E27FC236}">
                <a16:creationId xmlns:a16="http://schemas.microsoft.com/office/drawing/2014/main" id="{94CAA9C1-2803-4DF5-8FE7-942AFADA2BDD}"/>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fr-FR" altLang="en-US" sz="3400">
                <a:solidFill>
                  <a:srgbClr val="D6850D"/>
                </a:solidFill>
              </a:rPr>
              <a:t>Les origines de la Fête de la Musique</a:t>
            </a:r>
            <a:endParaRPr lang="en-GB" altLang="en-US" sz="3400">
              <a:solidFill>
                <a:srgbClr val="D6850D"/>
              </a:solidFill>
            </a:endParaRPr>
          </a:p>
        </p:txBody>
      </p:sp>
      <p:sp>
        <p:nvSpPr>
          <p:cNvPr id="8" name="Rounded Rectangle 7">
            <a:extLst>
              <a:ext uri="{FF2B5EF4-FFF2-40B4-BE49-F238E27FC236}">
                <a16:creationId xmlns:a16="http://schemas.microsoft.com/office/drawing/2014/main" id="{9D30F288-79E5-4B84-9EB9-2814E8D3AD19}"/>
              </a:ext>
            </a:extLst>
          </p:cNvPr>
          <p:cNvSpPr/>
          <p:nvPr/>
        </p:nvSpPr>
        <p:spPr>
          <a:xfrm>
            <a:off x="873125" y="1419225"/>
            <a:ext cx="7389813" cy="1616075"/>
          </a:xfrm>
          <a:prstGeom prst="roundRect">
            <a:avLst/>
          </a:prstGeom>
          <a:solidFill>
            <a:srgbClr val="D6850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eaLnBrk="1" fontAlgn="auto" hangingPunct="1">
              <a:spcAft>
                <a:spcPts val="0"/>
              </a:spcAft>
              <a:defRPr/>
            </a:pPr>
            <a:r>
              <a:rPr lang="en-US" altLang="en-US" sz="1600" dirty="0">
                <a:solidFill>
                  <a:schemeClr val="bg1"/>
                </a:solidFill>
                <a:latin typeface="+mj-lt"/>
                <a:cs typeface="Clear Sans Light" panose="020B0303030202020304" pitchFamily="34" charset="0"/>
              </a:rPr>
              <a:t>The origin of the Music Festival dates back to the 1980s. The Music Festival</a:t>
            </a:r>
            <a:br>
              <a:rPr lang="en-US" altLang="en-US" sz="1600" dirty="0">
                <a:solidFill>
                  <a:schemeClr val="bg1"/>
                </a:solidFill>
                <a:latin typeface="+mj-lt"/>
                <a:cs typeface="Clear Sans Light" panose="020B0303030202020304" pitchFamily="34" charset="0"/>
              </a:rPr>
            </a:br>
            <a:r>
              <a:rPr lang="en-US" altLang="en-US" sz="1600" dirty="0">
                <a:solidFill>
                  <a:schemeClr val="bg1"/>
                </a:solidFill>
                <a:latin typeface="+mj-lt"/>
                <a:cs typeface="Clear Sans Light" panose="020B0303030202020304" pitchFamily="34" charset="0"/>
              </a:rPr>
              <a:t>was invented by the Ministry of Culture in 1981, chaired by Jack Lang the Secretary of State for Culture at the time. The idea was to make music open and accessible to all. June 21, the date chosen to celebrate music in France, coincides with the summer solstice, the longest day of the year.
</a:t>
            </a:r>
            <a:endParaRPr lang="fr-FR" altLang="en-US" sz="1600" dirty="0">
              <a:solidFill>
                <a:schemeClr val="bg1"/>
              </a:solidFill>
              <a:latin typeface="+mj-lt"/>
              <a:cs typeface="Clear Sans Light" panose="020B0303030202020304" pitchFamily="34" charset="0"/>
            </a:endParaRPr>
          </a:p>
        </p:txBody>
      </p:sp>
      <p:pic>
        <p:nvPicPr>
          <p:cNvPr id="17413" name="Picture 10">
            <a:extLst>
              <a:ext uri="{FF2B5EF4-FFF2-40B4-BE49-F238E27FC236}">
                <a16:creationId xmlns:a16="http://schemas.microsoft.com/office/drawing/2014/main" id="{ED96909F-2E72-4394-88D5-41DEC29D39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9163" y="4810125"/>
            <a:ext cx="3081337"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a:extLst>
              <a:ext uri="{FF2B5EF4-FFF2-40B4-BE49-F238E27FC236}">
                <a16:creationId xmlns:a16="http://schemas.microsoft.com/office/drawing/2014/main" id="{73B7AF3F-E907-439F-AF49-29E3C0F0F4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692650"/>
            <a:ext cx="267335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a:extLst>
              <a:ext uri="{FF2B5EF4-FFF2-40B4-BE49-F238E27FC236}">
                <a16:creationId xmlns:a16="http://schemas.microsoft.com/office/drawing/2014/main" id="{7303F988-B604-40A3-8CD2-D3A2A5C5E0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4365625"/>
            <a:ext cx="3081337"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1D99FC1C-A21D-42E1-8805-423403A57EB5}"/>
              </a:ext>
            </a:extLst>
          </p:cNvPr>
          <p:cNvSpPr>
            <a:spLocks noGrp="1"/>
          </p:cNvSpPr>
          <p:nvPr>
            <p:ph idx="1"/>
          </p:nvPr>
        </p:nvSpPr>
        <p:spPr>
          <a:xfrm>
            <a:off x="744538" y="1419225"/>
            <a:ext cx="7654925" cy="4614863"/>
          </a:xfrm>
        </p:spPr>
        <p:txBody>
          <a:bodyPr>
            <a:normAutofit/>
          </a:bodyPr>
          <a:lstStyle/>
          <a:p>
            <a:pPr eaLnBrk="1" fontAlgn="auto" hangingPunct="1">
              <a:spcAft>
                <a:spcPts val="0"/>
              </a:spcAft>
              <a:defRPr/>
            </a:pPr>
            <a:r>
              <a:rPr lang="fr-FR" altLang="en-US" sz="1600" dirty="0">
                <a:solidFill>
                  <a:schemeClr val="tx1">
                    <a:lumMod val="95000"/>
                    <a:lumOff val="5000"/>
                  </a:schemeClr>
                </a:solidFill>
                <a:latin typeface="+mj-lt"/>
                <a:cs typeface="Clear Sans Light" panose="020B0303030202020304" pitchFamily="34" charset="0"/>
              </a:rPr>
              <a:t>Chaque année, le 21 juin, à l’occasion du </a:t>
            </a:r>
            <a:r>
              <a:rPr lang="fr-FR" altLang="en-US" sz="1600" dirty="0">
                <a:solidFill>
                  <a:srgbClr val="00B050"/>
                </a:solidFill>
                <a:effectLst>
                  <a:outerShdw blurRad="38100" dist="38100" dir="2700000" algn="tl">
                    <a:srgbClr val="000000">
                      <a:alpha val="43137"/>
                    </a:srgbClr>
                  </a:outerShdw>
                </a:effectLst>
                <a:latin typeface="+mj-lt"/>
                <a:cs typeface="Clear Sans Light" panose="020B0303030202020304" pitchFamily="34" charset="0"/>
              </a:rPr>
              <a:t>solstice d’été</a:t>
            </a:r>
            <a:r>
              <a:rPr lang="fr-FR" altLang="en-US" sz="1600" dirty="0">
                <a:solidFill>
                  <a:schemeClr val="tx1">
                    <a:lumMod val="95000"/>
                    <a:lumOff val="5000"/>
                  </a:schemeClr>
                </a:solidFill>
                <a:latin typeface="+mj-lt"/>
                <a:cs typeface="Clear Sans Light" panose="020B0303030202020304" pitchFamily="34" charset="0"/>
              </a:rPr>
              <a:t>, la musique résonne dans toutes les rues de France et du monde comme un hymne au partage</a:t>
            </a:r>
            <a:br>
              <a:rPr lang="fr-FR" altLang="en-US" sz="1600" dirty="0">
                <a:solidFill>
                  <a:schemeClr val="tx1">
                    <a:lumMod val="95000"/>
                    <a:lumOff val="5000"/>
                  </a:schemeClr>
                </a:solidFill>
                <a:latin typeface="+mj-lt"/>
                <a:cs typeface="Clear Sans Light" panose="020B0303030202020304" pitchFamily="34" charset="0"/>
              </a:rPr>
            </a:br>
            <a:r>
              <a:rPr lang="fr-FR" altLang="en-US" sz="1600" dirty="0">
                <a:solidFill>
                  <a:schemeClr val="tx1">
                    <a:lumMod val="95000"/>
                    <a:lumOff val="5000"/>
                  </a:schemeClr>
                </a:solidFill>
                <a:latin typeface="+mj-lt"/>
                <a:cs typeface="Clear Sans Light" panose="020B0303030202020304" pitchFamily="34" charset="0"/>
              </a:rPr>
              <a:t>et au rassemblement de tous. La Fête de la Musique est une grande fête universelle. Elle est ouverte à tous, aux musiciens professionnels mais surtout aux amateurs, aux scènes organisées comme improvisées, à tous les genres musicaux, à tous les publics. En 2016, le thème de la Fête de la Musique en France est « La musique plus forte que… », un manifeste à la lutte contre</a:t>
            </a:r>
            <a:br>
              <a:rPr lang="fr-FR" altLang="en-US" sz="1600" dirty="0">
                <a:solidFill>
                  <a:schemeClr val="tx1">
                    <a:lumMod val="95000"/>
                    <a:lumOff val="5000"/>
                  </a:schemeClr>
                </a:solidFill>
                <a:latin typeface="+mj-lt"/>
                <a:cs typeface="Clear Sans Light" panose="020B0303030202020304" pitchFamily="34" charset="0"/>
              </a:rPr>
            </a:br>
            <a:r>
              <a:rPr lang="fr-FR" altLang="en-US" sz="1600" dirty="0">
                <a:solidFill>
                  <a:schemeClr val="tx1">
                    <a:lumMod val="95000"/>
                    <a:lumOff val="5000"/>
                  </a:schemeClr>
                </a:solidFill>
                <a:latin typeface="+mj-lt"/>
                <a:cs typeface="Clear Sans Light" panose="020B0303030202020304" pitchFamily="34" charset="0"/>
              </a:rPr>
              <a:t>la division.</a:t>
            </a:r>
            <a:endParaRPr lang="en-GB" sz="1600" dirty="0">
              <a:latin typeface="+mj-lt"/>
              <a:cs typeface="+mn-cs"/>
            </a:endParaRPr>
          </a:p>
        </p:txBody>
      </p:sp>
      <p:sp>
        <p:nvSpPr>
          <p:cNvPr id="18436" name="Title 2">
            <a:extLst>
              <a:ext uri="{FF2B5EF4-FFF2-40B4-BE49-F238E27FC236}">
                <a16:creationId xmlns:a16="http://schemas.microsoft.com/office/drawing/2014/main" id="{C8AF805C-2598-473A-8D80-6945057CE03E}"/>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fr-FR" altLang="en-US" sz="3400">
                <a:solidFill>
                  <a:srgbClr val="D6850D"/>
                </a:solidFill>
              </a:rPr>
              <a:t>La Fête de la Musique</a:t>
            </a:r>
            <a:endParaRPr lang="en-GB" altLang="en-US" sz="3400">
              <a:solidFill>
                <a:srgbClr val="D6850D"/>
              </a:solidFill>
            </a:endParaRPr>
          </a:p>
        </p:txBody>
      </p:sp>
      <p:pic>
        <p:nvPicPr>
          <p:cNvPr id="18437" name="Picture 5">
            <a:extLst>
              <a:ext uri="{FF2B5EF4-FFF2-40B4-BE49-F238E27FC236}">
                <a16:creationId xmlns:a16="http://schemas.microsoft.com/office/drawing/2014/main" id="{1C2FE045-F054-4D8D-A14B-B795E789DB3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2213" y="3429000"/>
            <a:ext cx="15113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a:extLst>
              <a:ext uri="{FF2B5EF4-FFF2-40B4-BE49-F238E27FC236}">
                <a16:creationId xmlns:a16="http://schemas.microsoft.com/office/drawing/2014/main" id="{660A01AA-26F2-461C-A792-94BD7D05C0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46913" y="3238500"/>
            <a:ext cx="2322512"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53FA0E8-3B18-4760-BE60-309B50548FE4}"/>
              </a:ext>
            </a:extLst>
          </p:cNvPr>
          <p:cNvSpPr txBox="1"/>
          <p:nvPr/>
        </p:nvSpPr>
        <p:spPr>
          <a:xfrm>
            <a:off x="941388" y="3702050"/>
            <a:ext cx="3630612" cy="2308225"/>
          </a:xfrm>
          <a:prstGeom prst="rect">
            <a:avLst/>
          </a:prstGeom>
          <a:noFill/>
        </p:spPr>
        <p:txBody>
          <a:bodyPr>
            <a:spAutoFit/>
          </a:bodyPr>
          <a:lstStyle/>
          <a:p>
            <a:pPr>
              <a:defRPr/>
            </a:pPr>
            <a:r>
              <a:rPr lang="en-GB" b="1" u="sng" dirty="0">
                <a:solidFill>
                  <a:srgbClr val="FF0000"/>
                </a:solidFill>
              </a:rPr>
              <a:t>Find the words for</a:t>
            </a:r>
            <a:r>
              <a:rPr lang="en-GB" dirty="0">
                <a:solidFill>
                  <a:srgbClr val="FF0000"/>
                </a:solidFill>
              </a:rPr>
              <a:t>:</a:t>
            </a:r>
          </a:p>
          <a:p>
            <a:pPr marL="342900" indent="-342900">
              <a:buFont typeface="+mj-lt"/>
              <a:buAutoNum type="arabicPeriod"/>
              <a:defRPr/>
            </a:pPr>
            <a:r>
              <a:rPr lang="en-GB" dirty="0">
                <a:solidFill>
                  <a:srgbClr val="FF0000"/>
                </a:solidFill>
              </a:rPr>
              <a:t>Each year</a:t>
            </a:r>
          </a:p>
          <a:p>
            <a:pPr marL="342900" indent="-342900">
              <a:buFont typeface="+mj-lt"/>
              <a:buAutoNum type="arabicPeriod"/>
              <a:defRPr/>
            </a:pPr>
            <a:r>
              <a:rPr lang="en-GB" dirty="0">
                <a:solidFill>
                  <a:srgbClr val="FF0000"/>
                </a:solidFill>
              </a:rPr>
              <a:t>Summer solstice</a:t>
            </a:r>
          </a:p>
          <a:p>
            <a:pPr marL="342900" indent="-342900">
              <a:buFont typeface="+mj-lt"/>
              <a:buAutoNum type="arabicPeriod"/>
              <a:defRPr/>
            </a:pPr>
            <a:r>
              <a:rPr lang="en-GB" dirty="0">
                <a:solidFill>
                  <a:srgbClr val="FF0000"/>
                </a:solidFill>
              </a:rPr>
              <a:t>The world</a:t>
            </a:r>
          </a:p>
          <a:p>
            <a:pPr marL="342900" indent="-342900">
              <a:buFont typeface="+mj-lt"/>
              <a:buAutoNum type="arabicPeriod"/>
              <a:defRPr/>
            </a:pPr>
            <a:r>
              <a:rPr lang="en-GB" dirty="0">
                <a:solidFill>
                  <a:srgbClr val="FF0000"/>
                </a:solidFill>
              </a:rPr>
              <a:t>A great universal festival</a:t>
            </a:r>
          </a:p>
          <a:p>
            <a:pPr>
              <a:defRPr/>
            </a:pPr>
            <a:endParaRPr lang="en-GB" dirty="0"/>
          </a:p>
          <a:p>
            <a:pPr marL="342900" indent="-342900">
              <a:buFont typeface="+mj-lt"/>
              <a:buAutoNum type="arabicPeriod"/>
              <a:defRPr/>
            </a:pPr>
            <a:endParaRPr lang="en-GB" dirty="0"/>
          </a:p>
          <a:p>
            <a:pPr marL="342900" indent="-342900">
              <a:buFont typeface="+mj-lt"/>
              <a:buAutoNum type="arabicPeriod"/>
              <a:defRPr/>
            </a:pPr>
            <a:endParaRPr lang="en-GB" dirty="0"/>
          </a:p>
        </p:txBody>
      </p:sp>
      <p:pic>
        <p:nvPicPr>
          <p:cNvPr id="3" name="Recorded Sound">
            <a:hlinkClick r:id="" action="ppaction://media"/>
            <a:extLst>
              <a:ext uri="{FF2B5EF4-FFF2-40B4-BE49-F238E27FC236}">
                <a16:creationId xmlns:a16="http://schemas.microsoft.com/office/drawing/2014/main" id="{257A26A2-1575-47E4-9AE9-D7F2ECB5288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33909" y="700087"/>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a:extLst>
              <a:ext uri="{FF2B5EF4-FFF2-40B4-BE49-F238E27FC236}">
                <a16:creationId xmlns:a16="http://schemas.microsoft.com/office/drawing/2014/main" id="{7EE5F93F-E14A-46F6-9212-86FC95F021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4532313"/>
            <a:ext cx="308133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1D99FC1C-A21D-42E1-8805-423403A57EB5}"/>
              </a:ext>
            </a:extLst>
          </p:cNvPr>
          <p:cNvSpPr>
            <a:spLocks noGrp="1"/>
          </p:cNvSpPr>
          <p:nvPr>
            <p:ph idx="1"/>
          </p:nvPr>
        </p:nvSpPr>
        <p:spPr>
          <a:xfrm>
            <a:off x="744538" y="1419225"/>
            <a:ext cx="7654925" cy="4614863"/>
          </a:xfrm>
        </p:spPr>
        <p:txBody>
          <a:bodyPr>
            <a:normAutofit/>
          </a:bodyPr>
          <a:lstStyle/>
          <a:p>
            <a:pPr eaLnBrk="1" fontAlgn="auto" hangingPunct="1">
              <a:spcAft>
                <a:spcPts val="0"/>
              </a:spcAft>
              <a:defRPr/>
            </a:pPr>
            <a:r>
              <a:rPr lang="en-US" altLang="en-US" sz="1600" dirty="0">
                <a:solidFill>
                  <a:schemeClr val="tx1">
                    <a:lumMod val="95000"/>
                    <a:lumOff val="5000"/>
                  </a:schemeClr>
                </a:solidFill>
                <a:latin typeface="+mj-lt"/>
                <a:cs typeface="Clear Sans Light" panose="020B0303030202020304" pitchFamily="34" charset="0"/>
              </a:rPr>
              <a:t>Each year, on June 21, on the occasion of the summer solstice, music resonates in all the streets of France and the world like a hymn to sharing</a:t>
            </a:r>
            <a:br>
              <a:rPr lang="en-US" altLang="en-US" sz="1600" dirty="0">
                <a:solidFill>
                  <a:schemeClr val="tx1">
                    <a:lumMod val="95000"/>
                    <a:lumOff val="5000"/>
                  </a:schemeClr>
                </a:solidFill>
                <a:latin typeface="+mj-lt"/>
                <a:cs typeface="Clear Sans Light" panose="020B0303030202020304" pitchFamily="34" charset="0"/>
              </a:rPr>
            </a:br>
            <a:r>
              <a:rPr lang="en-US" altLang="en-US" sz="1600" dirty="0">
                <a:solidFill>
                  <a:schemeClr val="tx1">
                    <a:lumMod val="95000"/>
                    <a:lumOff val="5000"/>
                  </a:schemeClr>
                </a:solidFill>
                <a:latin typeface="+mj-lt"/>
                <a:cs typeface="Clear Sans Light" panose="020B0303030202020304" pitchFamily="34" charset="0"/>
              </a:rPr>
              <a:t>and the gathering of all. The Festival of Music is a great universal festival. It is open to all, to professional musicians but especially to amateurs, to stages organized as improvised, to all musical genres, to all audiences. In 2016, the theme of the Festival of Music in France is "Music stronger than... a manifesto to the fight against</a:t>
            </a:r>
            <a:br>
              <a:rPr lang="en-US" altLang="en-US" sz="1600" dirty="0">
                <a:solidFill>
                  <a:schemeClr val="tx1">
                    <a:lumMod val="95000"/>
                    <a:lumOff val="5000"/>
                  </a:schemeClr>
                </a:solidFill>
                <a:latin typeface="+mj-lt"/>
                <a:cs typeface="Clear Sans Light" panose="020B0303030202020304" pitchFamily="34" charset="0"/>
              </a:rPr>
            </a:br>
            <a:r>
              <a:rPr lang="en-US" altLang="en-US" sz="1600" dirty="0">
                <a:solidFill>
                  <a:schemeClr val="tx1">
                    <a:lumMod val="95000"/>
                    <a:lumOff val="5000"/>
                  </a:schemeClr>
                </a:solidFill>
                <a:latin typeface="+mj-lt"/>
                <a:cs typeface="Clear Sans Light" panose="020B0303030202020304" pitchFamily="34" charset="0"/>
              </a:rPr>
              <a:t>Division.
</a:t>
            </a:r>
            <a:endParaRPr lang="en-GB" sz="1600" dirty="0">
              <a:latin typeface="+mj-lt"/>
              <a:cs typeface="+mn-cs"/>
            </a:endParaRPr>
          </a:p>
        </p:txBody>
      </p:sp>
      <p:sp>
        <p:nvSpPr>
          <p:cNvPr id="19460" name="Title 2">
            <a:extLst>
              <a:ext uri="{FF2B5EF4-FFF2-40B4-BE49-F238E27FC236}">
                <a16:creationId xmlns:a16="http://schemas.microsoft.com/office/drawing/2014/main" id="{64A8964F-6944-4D19-837A-5749622AD7D9}"/>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fr-FR" altLang="en-US" sz="3400">
                <a:solidFill>
                  <a:srgbClr val="D6850D"/>
                </a:solidFill>
              </a:rPr>
              <a:t>La Fête de la Musique</a:t>
            </a:r>
            <a:endParaRPr lang="en-GB" altLang="en-US" sz="3400">
              <a:solidFill>
                <a:srgbClr val="D6850D"/>
              </a:solidFill>
            </a:endParaRPr>
          </a:p>
        </p:txBody>
      </p:sp>
      <p:pic>
        <p:nvPicPr>
          <p:cNvPr id="19461" name="Picture 5">
            <a:extLst>
              <a:ext uri="{FF2B5EF4-FFF2-40B4-BE49-F238E27FC236}">
                <a16:creationId xmlns:a16="http://schemas.microsoft.com/office/drawing/2014/main" id="{0BDCBFB0-70B1-47C7-96E9-39ADCB6C4C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4152900"/>
            <a:ext cx="15097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a:extLst>
              <a:ext uri="{FF2B5EF4-FFF2-40B4-BE49-F238E27FC236}">
                <a16:creationId xmlns:a16="http://schemas.microsoft.com/office/drawing/2014/main" id="{B37FEB9E-32BC-41EE-8A7E-6E7F458495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0313" y="3683000"/>
            <a:ext cx="2322512"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DEB05687-7D35-4445-9623-1E9C7B024E44}"/>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fr-FR" altLang="en-US" sz="3400">
                <a:solidFill>
                  <a:srgbClr val="D6850D"/>
                </a:solidFill>
              </a:rPr>
              <a:t>Infographie de la Fête de la Musique</a:t>
            </a:r>
            <a:endParaRPr lang="en-GB" altLang="en-US" sz="3400">
              <a:solidFill>
                <a:srgbClr val="D6850D"/>
              </a:solidFill>
            </a:endParaRPr>
          </a:p>
        </p:txBody>
      </p:sp>
      <p:sp>
        <p:nvSpPr>
          <p:cNvPr id="4" name="Rounded Rectangle 3">
            <a:extLst>
              <a:ext uri="{FF2B5EF4-FFF2-40B4-BE49-F238E27FC236}">
                <a16:creationId xmlns:a16="http://schemas.microsoft.com/office/drawing/2014/main" id="{0D4F5FDF-2AA2-4D6B-BD5B-28DE0EA0D29C}"/>
              </a:ext>
            </a:extLst>
          </p:cNvPr>
          <p:cNvSpPr/>
          <p:nvPr/>
        </p:nvSpPr>
        <p:spPr>
          <a:xfrm>
            <a:off x="1722438" y="1419225"/>
            <a:ext cx="6540500" cy="3365500"/>
          </a:xfrm>
          <a:prstGeom prst="roundRect">
            <a:avLst/>
          </a:prstGeom>
          <a:solidFill>
            <a:srgbClr val="D6850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marL="285750" indent="-285750" eaLnBrk="1" fontAlgn="auto" hangingPunct="1">
              <a:spcAft>
                <a:spcPts val="0"/>
              </a:spcAft>
              <a:buFont typeface="Arial" panose="020B0604020202020204" pitchFamily="34" charset="0"/>
              <a:buChar char="•"/>
              <a:defRPr/>
            </a:pPr>
            <a:r>
              <a:rPr lang="fr-FR" altLang="en-US" sz="1600" b="1" dirty="0">
                <a:solidFill>
                  <a:srgbClr val="00B050"/>
                </a:solidFill>
                <a:effectLst>
                  <a:outerShdw blurRad="38100" dist="38100" dir="2700000" algn="tl">
                    <a:srgbClr val="000000">
                      <a:alpha val="43137"/>
                    </a:srgbClr>
                  </a:outerShdw>
                </a:effectLst>
                <a:latin typeface="+mj-lt"/>
                <a:cs typeface="Clear Sans Light" panose="020B0303030202020304" pitchFamily="34" charset="0"/>
              </a:rPr>
              <a:t>La première Fête de la Musique </a:t>
            </a:r>
            <a:r>
              <a:rPr lang="fr-FR" altLang="en-US" sz="1400" dirty="0">
                <a:solidFill>
                  <a:schemeClr val="bg1"/>
                </a:solidFill>
                <a:latin typeface="+mj-lt"/>
                <a:cs typeface="Clear Sans Light" panose="020B0303030202020304" pitchFamily="34" charset="0"/>
              </a:rPr>
              <a:t>a eu lieu en 1982.</a:t>
            </a:r>
          </a:p>
          <a:p>
            <a:pPr marL="285750" indent="-285750" eaLnBrk="1" fontAlgn="auto" hangingPunct="1">
              <a:spcAft>
                <a:spcPts val="0"/>
              </a:spcAft>
              <a:buFont typeface="Arial" panose="020B0604020202020204" pitchFamily="34" charset="0"/>
              <a:buChar char="•"/>
              <a:defRPr/>
            </a:pPr>
            <a:endParaRPr lang="fr-FR" altLang="en-US" sz="1400" dirty="0">
              <a:solidFill>
                <a:schemeClr val="bg1"/>
              </a:solidFill>
              <a:latin typeface="+mj-lt"/>
              <a:cs typeface="Clear Sans Light" panose="020B0303030202020304" pitchFamily="34" charset="0"/>
            </a:endParaRPr>
          </a:p>
          <a:p>
            <a:pPr marL="285750" indent="-285750" eaLnBrk="1" fontAlgn="auto" hangingPunct="1">
              <a:spcAft>
                <a:spcPts val="0"/>
              </a:spcAft>
              <a:buFont typeface="Arial" panose="020B0604020202020204" pitchFamily="34" charset="0"/>
              <a:buChar char="•"/>
              <a:defRPr/>
            </a:pPr>
            <a:r>
              <a:rPr lang="fr-FR" altLang="en-US" sz="1400" dirty="0">
                <a:solidFill>
                  <a:schemeClr val="bg1"/>
                </a:solidFill>
                <a:latin typeface="+mj-lt"/>
                <a:cs typeface="Clear Sans Light" panose="020B0303030202020304" pitchFamily="34" charset="0"/>
              </a:rPr>
              <a:t>Plus de 700 villes dans le monde participent à la Fête de la Musique.</a:t>
            </a:r>
          </a:p>
          <a:p>
            <a:pPr marL="285750" indent="-285750" eaLnBrk="1" fontAlgn="auto" hangingPunct="1">
              <a:spcAft>
                <a:spcPts val="0"/>
              </a:spcAft>
              <a:buFont typeface="Arial" panose="020B0604020202020204" pitchFamily="34" charset="0"/>
              <a:buChar char="•"/>
              <a:defRPr/>
            </a:pPr>
            <a:endParaRPr lang="fr-FR" altLang="en-US" sz="1400" dirty="0">
              <a:solidFill>
                <a:schemeClr val="bg1"/>
              </a:solidFill>
              <a:latin typeface="+mj-lt"/>
              <a:cs typeface="Clear Sans Light" panose="020B0303030202020304" pitchFamily="34" charset="0"/>
            </a:endParaRPr>
          </a:p>
          <a:p>
            <a:pPr marL="285750" indent="-285750" eaLnBrk="1" fontAlgn="auto" hangingPunct="1">
              <a:spcAft>
                <a:spcPts val="0"/>
              </a:spcAft>
              <a:buFont typeface="Arial" panose="020B0604020202020204" pitchFamily="34" charset="0"/>
              <a:buChar char="•"/>
              <a:defRPr/>
            </a:pPr>
            <a:r>
              <a:rPr lang="fr-FR" altLang="en-US" sz="1400" dirty="0">
                <a:solidFill>
                  <a:schemeClr val="bg1"/>
                </a:solidFill>
                <a:latin typeface="+mj-lt"/>
                <a:cs typeface="Clear Sans Light" panose="020B0303030202020304" pitchFamily="34" charset="0"/>
              </a:rPr>
              <a:t>120 pays différents célèbrent la Fête de la Musique.</a:t>
            </a:r>
          </a:p>
          <a:p>
            <a:pPr marL="285750" indent="-285750" eaLnBrk="1" fontAlgn="auto" hangingPunct="1">
              <a:spcAft>
                <a:spcPts val="0"/>
              </a:spcAft>
              <a:buFont typeface="Arial" panose="020B0604020202020204" pitchFamily="34" charset="0"/>
              <a:buChar char="•"/>
              <a:defRPr/>
            </a:pPr>
            <a:endParaRPr lang="fr-FR" altLang="en-US" sz="1400" dirty="0">
              <a:solidFill>
                <a:schemeClr val="bg1"/>
              </a:solidFill>
              <a:latin typeface="+mj-lt"/>
              <a:cs typeface="Clear Sans Light" panose="020B0303030202020304" pitchFamily="34" charset="0"/>
            </a:endParaRPr>
          </a:p>
          <a:p>
            <a:pPr marL="285750" indent="-285750" eaLnBrk="1" fontAlgn="auto" hangingPunct="1">
              <a:spcAft>
                <a:spcPts val="0"/>
              </a:spcAft>
              <a:buFont typeface="Arial" panose="020B0604020202020204" pitchFamily="34" charset="0"/>
              <a:buChar char="•"/>
              <a:defRPr/>
            </a:pPr>
            <a:r>
              <a:rPr lang="fr-FR" altLang="en-US" sz="1400" dirty="0">
                <a:solidFill>
                  <a:schemeClr val="bg1"/>
                </a:solidFill>
                <a:latin typeface="+mj-lt"/>
                <a:cs typeface="Clear Sans Light" panose="020B0303030202020304" pitchFamily="34" charset="0"/>
              </a:rPr>
              <a:t>En 2015, à l’occasion de la Fête de la Musique, il y a eu plus de 17000 concerts.</a:t>
            </a:r>
          </a:p>
          <a:p>
            <a:pPr marL="285750" indent="-285750" eaLnBrk="1" fontAlgn="auto" hangingPunct="1">
              <a:spcAft>
                <a:spcPts val="0"/>
              </a:spcAft>
              <a:buFont typeface="Arial" panose="020B0604020202020204" pitchFamily="34" charset="0"/>
              <a:buChar char="•"/>
              <a:defRPr/>
            </a:pPr>
            <a:endParaRPr lang="fr-FR" altLang="en-US" sz="1400" dirty="0">
              <a:solidFill>
                <a:schemeClr val="bg1"/>
              </a:solidFill>
              <a:latin typeface="+mj-lt"/>
              <a:cs typeface="Clear Sans Light" panose="020B0303030202020304" pitchFamily="34" charset="0"/>
            </a:endParaRPr>
          </a:p>
          <a:p>
            <a:pPr marL="285750" indent="-285750" eaLnBrk="1" fontAlgn="auto" hangingPunct="1">
              <a:spcAft>
                <a:spcPts val="0"/>
              </a:spcAft>
              <a:buFont typeface="Arial" panose="020B0604020202020204" pitchFamily="34" charset="0"/>
              <a:buChar char="•"/>
              <a:defRPr/>
            </a:pPr>
            <a:r>
              <a:rPr lang="fr-FR" altLang="en-US" sz="1400" dirty="0">
                <a:solidFill>
                  <a:schemeClr val="bg1"/>
                </a:solidFill>
                <a:latin typeface="+mj-lt"/>
                <a:cs typeface="Clear Sans Light" panose="020B0303030202020304" pitchFamily="34" charset="0"/>
              </a:rPr>
              <a:t>Des millions de personnes sont concernées par la Fête de la Musique.</a:t>
            </a:r>
          </a:p>
          <a:p>
            <a:pPr marL="285750" indent="-285750" eaLnBrk="1" fontAlgn="auto" hangingPunct="1">
              <a:spcAft>
                <a:spcPts val="0"/>
              </a:spcAft>
              <a:buFont typeface="Arial" panose="020B0604020202020204" pitchFamily="34" charset="0"/>
              <a:buChar char="•"/>
              <a:defRPr/>
            </a:pPr>
            <a:endParaRPr lang="fr-FR" altLang="en-US" sz="1400" dirty="0">
              <a:solidFill>
                <a:schemeClr val="bg1"/>
              </a:solidFill>
              <a:latin typeface="+mj-lt"/>
              <a:cs typeface="Clear Sans Light" panose="020B0303030202020304" pitchFamily="34" charset="0"/>
            </a:endParaRPr>
          </a:p>
          <a:p>
            <a:pPr marL="285750" indent="-285750" eaLnBrk="1" fontAlgn="auto" hangingPunct="1">
              <a:spcAft>
                <a:spcPts val="0"/>
              </a:spcAft>
              <a:buFont typeface="Arial" panose="020B0604020202020204" pitchFamily="34" charset="0"/>
              <a:buChar char="•"/>
              <a:defRPr/>
            </a:pPr>
            <a:r>
              <a:rPr lang="fr-FR" altLang="en-US" sz="1400" dirty="0">
                <a:solidFill>
                  <a:schemeClr val="bg1"/>
                </a:solidFill>
                <a:latin typeface="+mj-lt"/>
                <a:cs typeface="Clear Sans Light" panose="020B0303030202020304" pitchFamily="34" charset="0"/>
              </a:rPr>
              <a:t>En 2015, 10 millions de Français sont descendus dans les rues à l’occasion de la Fête de la Musique.</a:t>
            </a:r>
          </a:p>
          <a:p>
            <a:pPr marL="285750" indent="-285750" eaLnBrk="1" fontAlgn="auto" hangingPunct="1">
              <a:spcAft>
                <a:spcPts val="0"/>
              </a:spcAft>
              <a:buFont typeface="Arial" panose="020B0604020202020204" pitchFamily="34" charset="0"/>
              <a:buChar char="•"/>
              <a:defRPr/>
            </a:pPr>
            <a:endParaRPr lang="fr-FR" altLang="en-US" sz="1400" dirty="0">
              <a:solidFill>
                <a:schemeClr val="bg1"/>
              </a:solidFill>
              <a:latin typeface="+mj-lt"/>
              <a:cs typeface="Clear Sans Light" panose="020B0303030202020304" pitchFamily="34" charset="0"/>
            </a:endParaRPr>
          </a:p>
          <a:p>
            <a:pPr marL="285750" indent="-285750" eaLnBrk="1" fontAlgn="auto" hangingPunct="1">
              <a:spcAft>
                <a:spcPts val="0"/>
              </a:spcAft>
              <a:buFont typeface="Arial" panose="020B0604020202020204" pitchFamily="34" charset="0"/>
              <a:buChar char="•"/>
              <a:defRPr/>
            </a:pPr>
            <a:r>
              <a:rPr lang="fr-FR" altLang="en-US" sz="1400" dirty="0">
                <a:solidFill>
                  <a:schemeClr val="bg1"/>
                </a:solidFill>
                <a:latin typeface="+mj-lt"/>
                <a:cs typeface="Clear Sans Light" panose="020B0303030202020304" pitchFamily="34" charset="0"/>
              </a:rPr>
              <a:t>5,2 millions de Français pratiquent un instrument de musique.</a:t>
            </a:r>
            <a:endParaRPr lang="en-GB" sz="1400" dirty="0">
              <a:solidFill>
                <a:schemeClr val="bg1"/>
              </a:solidFill>
              <a:latin typeface="+mj-lt"/>
            </a:endParaRPr>
          </a:p>
        </p:txBody>
      </p:sp>
      <p:pic>
        <p:nvPicPr>
          <p:cNvPr id="20484" name="Picture 4">
            <a:extLst>
              <a:ext uri="{FF2B5EF4-FFF2-40B4-BE49-F238E27FC236}">
                <a16:creationId xmlns:a16="http://schemas.microsoft.com/office/drawing/2014/main" id="{D5E8CADA-C7CA-4178-8D46-B16A0C30F5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7063" y="4198938"/>
            <a:ext cx="2093912"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44D1193-40DF-42B9-98F6-8D8E9E3085E0}"/>
              </a:ext>
            </a:extLst>
          </p:cNvPr>
          <p:cNvSpPr txBox="1"/>
          <p:nvPr/>
        </p:nvSpPr>
        <p:spPr>
          <a:xfrm>
            <a:off x="692150" y="4918075"/>
            <a:ext cx="3151188" cy="1477963"/>
          </a:xfrm>
          <a:prstGeom prst="rect">
            <a:avLst/>
          </a:prstGeom>
          <a:noFill/>
        </p:spPr>
        <p:txBody>
          <a:bodyPr>
            <a:spAutoFit/>
          </a:bodyPr>
          <a:lstStyle/>
          <a:p>
            <a:pPr>
              <a:defRPr/>
            </a:pPr>
            <a:r>
              <a:rPr lang="en-GB" b="1" u="sng" dirty="0">
                <a:solidFill>
                  <a:srgbClr val="FF0000"/>
                </a:solidFill>
              </a:rPr>
              <a:t>Find the words for:</a:t>
            </a:r>
          </a:p>
          <a:p>
            <a:pPr marL="342900" indent="-342900">
              <a:buFont typeface="+mj-lt"/>
              <a:buAutoNum type="arabicPeriod"/>
              <a:defRPr/>
            </a:pPr>
            <a:r>
              <a:rPr lang="en-GB" dirty="0">
                <a:solidFill>
                  <a:srgbClr val="FF0000"/>
                </a:solidFill>
              </a:rPr>
              <a:t>Towns/cities</a:t>
            </a:r>
          </a:p>
          <a:p>
            <a:pPr marL="342900" indent="-342900">
              <a:buFont typeface="+mj-lt"/>
              <a:buAutoNum type="arabicPeriod"/>
              <a:defRPr/>
            </a:pPr>
            <a:r>
              <a:rPr lang="en-GB" dirty="0">
                <a:solidFill>
                  <a:srgbClr val="FF0000"/>
                </a:solidFill>
              </a:rPr>
              <a:t>Countries</a:t>
            </a:r>
          </a:p>
          <a:p>
            <a:pPr marL="342900" indent="-342900">
              <a:buFont typeface="+mj-lt"/>
              <a:buAutoNum type="arabicPeriod"/>
              <a:defRPr/>
            </a:pPr>
            <a:r>
              <a:rPr lang="en-GB" dirty="0">
                <a:solidFill>
                  <a:srgbClr val="FF0000"/>
                </a:solidFill>
              </a:rPr>
              <a:t>celebrate</a:t>
            </a:r>
          </a:p>
          <a:p>
            <a:pPr>
              <a:defRPr/>
            </a:pPr>
            <a:endParaRPr lang="en-GB" dirty="0"/>
          </a:p>
        </p:txBody>
      </p:sp>
      <p:pic>
        <p:nvPicPr>
          <p:cNvPr id="3" name="Recorded Sound">
            <a:hlinkClick r:id="" action="ppaction://media"/>
            <a:extLst>
              <a:ext uri="{FF2B5EF4-FFF2-40B4-BE49-F238E27FC236}">
                <a16:creationId xmlns:a16="http://schemas.microsoft.com/office/drawing/2014/main" id="{841B02E7-4368-4DD4-9EB5-23666F2C70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1179" y="1308893"/>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7657E05C-E7AF-4289-9525-E868D7B1D001}"/>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fr-FR" altLang="en-US" sz="3400">
                <a:solidFill>
                  <a:srgbClr val="D6850D"/>
                </a:solidFill>
              </a:rPr>
              <a:t>Music Festival infographic
</a:t>
            </a:r>
            <a:endParaRPr lang="en-GB" altLang="en-US" sz="3400">
              <a:solidFill>
                <a:srgbClr val="D6850D"/>
              </a:solidFill>
            </a:endParaRPr>
          </a:p>
        </p:txBody>
      </p:sp>
      <p:sp>
        <p:nvSpPr>
          <p:cNvPr id="4" name="Rounded Rectangle 3">
            <a:extLst>
              <a:ext uri="{FF2B5EF4-FFF2-40B4-BE49-F238E27FC236}">
                <a16:creationId xmlns:a16="http://schemas.microsoft.com/office/drawing/2014/main" id="{0D4F5FDF-2AA2-4D6B-BD5B-28DE0EA0D29C}"/>
              </a:ext>
            </a:extLst>
          </p:cNvPr>
          <p:cNvSpPr/>
          <p:nvPr/>
        </p:nvSpPr>
        <p:spPr>
          <a:xfrm>
            <a:off x="815975" y="1122363"/>
            <a:ext cx="7451725" cy="4097337"/>
          </a:xfrm>
          <a:prstGeom prst="roundRect">
            <a:avLst/>
          </a:prstGeom>
          <a:solidFill>
            <a:srgbClr val="D6850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marL="285750" indent="-285750" eaLnBrk="1" fontAlgn="auto" hangingPunct="1">
              <a:spcAft>
                <a:spcPts val="0"/>
              </a:spcAft>
              <a:buFont typeface="Arial" panose="020B0604020202020204" pitchFamily="34" charset="0"/>
              <a:buChar char="•"/>
              <a:defRPr/>
            </a:pPr>
            <a:r>
              <a:rPr lang="en-US" altLang="en-US" sz="1600" dirty="0">
                <a:solidFill>
                  <a:schemeClr val="bg1"/>
                </a:solidFill>
                <a:latin typeface="+mj-lt"/>
                <a:cs typeface="Clear Sans Light" panose="020B0303030202020304" pitchFamily="34" charset="0"/>
              </a:rPr>
              <a:t>The first Music Festival took place in 1982.
More than 700 cities around the world are participating in the Music Festival.
120 different countries celebrate the Festival of Music.
In 2015, on the occasion of the Festival of Music, there were more than 17,000 concerts.
Millions of people are affected by the Music Festival.
In 2015, 10 million French people took to the streets during the Festival of Music.
5.2 million French people play a musical instrument.
</a:t>
            </a:r>
            <a:endParaRPr lang="en-GB" sz="1600" dirty="0">
              <a:solidFill>
                <a:schemeClr val="bg1"/>
              </a:solidFill>
              <a:latin typeface="+mj-lt"/>
            </a:endParaRPr>
          </a:p>
        </p:txBody>
      </p:sp>
      <p:pic>
        <p:nvPicPr>
          <p:cNvPr id="21508" name="Picture 4">
            <a:extLst>
              <a:ext uri="{FF2B5EF4-FFF2-40B4-BE49-F238E27FC236}">
                <a16:creationId xmlns:a16="http://schemas.microsoft.com/office/drawing/2014/main" id="{98EAE710-197D-4E95-B2E3-2A485243E2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4198938"/>
            <a:ext cx="2093912"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758B9D-7CEC-452B-8787-1F8247432F40}"/>
              </a:ext>
            </a:extLst>
          </p:cNvPr>
          <p:cNvSpPr>
            <a:spLocks noGrp="1"/>
          </p:cNvSpPr>
          <p:nvPr>
            <p:ph idx="1"/>
          </p:nvPr>
        </p:nvSpPr>
        <p:spPr>
          <a:xfrm>
            <a:off x="744538" y="1836738"/>
            <a:ext cx="7654925" cy="4614862"/>
          </a:xfrm>
        </p:spPr>
        <p:txBody>
          <a:bodyPr>
            <a:normAutofit/>
          </a:bodyPr>
          <a:lstStyle/>
          <a:p>
            <a:pPr eaLnBrk="1" fontAlgn="auto" hangingPunct="1">
              <a:spcAft>
                <a:spcPts val="0"/>
              </a:spcAft>
              <a:defRPr/>
            </a:pPr>
            <a:r>
              <a:rPr lang="fr-FR" altLang="en-US" sz="1600" dirty="0">
                <a:solidFill>
                  <a:srgbClr val="00B050"/>
                </a:solidFill>
                <a:effectLst>
                  <a:outerShdw blurRad="38100" dist="38100" dir="2700000" algn="tl">
                    <a:srgbClr val="000000">
                      <a:alpha val="43137"/>
                    </a:srgbClr>
                  </a:outerShdw>
                </a:effectLst>
                <a:latin typeface="+mj-lt"/>
                <a:cs typeface="Clear Sans Light" panose="020B0303030202020304" pitchFamily="34" charset="0"/>
              </a:rPr>
              <a:t>Les musiciens </a:t>
            </a:r>
            <a:r>
              <a:rPr lang="fr-FR" altLang="en-US" sz="1600" dirty="0">
                <a:solidFill>
                  <a:schemeClr val="tx1">
                    <a:lumMod val="95000"/>
                    <a:lumOff val="5000"/>
                  </a:schemeClr>
                </a:solidFill>
                <a:latin typeface="+mj-lt"/>
                <a:cs typeface="Clear Sans Light" panose="020B0303030202020304" pitchFamily="34" charset="0"/>
              </a:rPr>
              <a:t>sont invités à se produire bénévolement. Toutes les animations et tous </a:t>
            </a:r>
            <a:r>
              <a:rPr lang="fr-FR" altLang="en-US" sz="1600" dirty="0">
                <a:solidFill>
                  <a:srgbClr val="00B050"/>
                </a:solidFill>
                <a:effectLst>
                  <a:outerShdw blurRad="38100" dist="38100" dir="2700000" algn="tl">
                    <a:srgbClr val="000000">
                      <a:alpha val="43137"/>
                    </a:srgbClr>
                  </a:outerShdw>
                </a:effectLst>
                <a:latin typeface="+mj-lt"/>
                <a:cs typeface="Clear Sans Light" panose="020B0303030202020304" pitchFamily="34" charset="0"/>
              </a:rPr>
              <a:t>les concerts </a:t>
            </a:r>
            <a:r>
              <a:rPr lang="fr-FR" altLang="en-US" sz="1600" dirty="0">
                <a:solidFill>
                  <a:schemeClr val="tx1">
                    <a:lumMod val="95000"/>
                    <a:lumOff val="5000"/>
                  </a:schemeClr>
                </a:solidFill>
                <a:latin typeface="+mj-lt"/>
                <a:cs typeface="Clear Sans Light" panose="020B0303030202020304" pitchFamily="34" charset="0"/>
              </a:rPr>
              <a:t>sont donc gratuits pour le public, qu’il s’agisse d’un musicien inconnu avec sa guitare sur un bout de trottoir ou d’une tête d’affiche sur une scène dressée sur une grande place.</a:t>
            </a:r>
            <a:r>
              <a:rPr lang="en-US" altLang="en-US" sz="1600" dirty="0">
                <a:solidFill>
                  <a:schemeClr val="tx1">
                    <a:lumMod val="95000"/>
                    <a:lumOff val="5000"/>
                  </a:schemeClr>
                </a:solidFill>
                <a:latin typeface="+mj-lt"/>
                <a:cs typeface="Clear Sans Light" panose="020B0303030202020304" pitchFamily="34" charset="0"/>
              </a:rPr>
              <a:t> </a:t>
            </a:r>
          </a:p>
          <a:p>
            <a:pPr eaLnBrk="1" fontAlgn="auto" hangingPunct="1">
              <a:spcAft>
                <a:spcPts val="0"/>
              </a:spcAft>
              <a:defRPr/>
            </a:pPr>
            <a:r>
              <a:rPr lang="en-US" altLang="en-US" sz="1600" dirty="0">
                <a:solidFill>
                  <a:schemeClr val="tx1">
                    <a:lumMod val="95000"/>
                    <a:lumOff val="5000"/>
                  </a:schemeClr>
                </a:solidFill>
                <a:latin typeface="+mj-lt"/>
                <a:cs typeface="Clear Sans Light" panose="020B0303030202020304" pitchFamily="34" charset="0"/>
              </a:rPr>
              <a:t>Musicians are invited to perform voluntarily. All entertainment and concerts are therefore free for the public, whether it's an unknown musician with his guitar on the pavement or a headliner on a stage set up in a large square.
</a:t>
            </a:r>
            <a:endParaRPr lang="en-GB" sz="1600" dirty="0">
              <a:latin typeface="+mj-lt"/>
              <a:cs typeface="+mn-cs"/>
            </a:endParaRPr>
          </a:p>
        </p:txBody>
      </p:sp>
      <p:sp>
        <p:nvSpPr>
          <p:cNvPr id="22531" name="Title 2">
            <a:extLst>
              <a:ext uri="{FF2B5EF4-FFF2-40B4-BE49-F238E27FC236}">
                <a16:creationId xmlns:a16="http://schemas.microsoft.com/office/drawing/2014/main" id="{578166FA-9CAA-4975-B107-4FD72563554C}"/>
              </a:ext>
            </a:extLst>
          </p:cNvPr>
          <p:cNvSpPr>
            <a:spLocks noGrp="1"/>
          </p:cNvSpPr>
          <p:nvPr>
            <p:ph type="title"/>
          </p:nvPr>
        </p:nvSpPr>
        <p:spPr bwMode="auto">
          <a:xfrm>
            <a:off x="468313" y="457200"/>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en-US" altLang="en-US" sz="3400" dirty="0">
                <a:solidFill>
                  <a:srgbClr val="D6850D"/>
                </a:solidFill>
              </a:rPr>
              <a:t>The principles of the Music Festival</a:t>
            </a:r>
            <a:br>
              <a:rPr lang="en-US" altLang="en-US" sz="3400" dirty="0">
                <a:solidFill>
                  <a:srgbClr val="D6850D"/>
                </a:solidFill>
              </a:rPr>
            </a:br>
            <a:r>
              <a:rPr lang="en-US" altLang="en-US" sz="3400" dirty="0">
                <a:solidFill>
                  <a:srgbClr val="D6850D"/>
                </a:solidFill>
              </a:rPr>
              <a:t>Principle 1
</a:t>
            </a:r>
            <a:endParaRPr lang="en-GB" altLang="en-US" sz="3400" b="0" dirty="0">
              <a:solidFill>
                <a:srgbClr val="D6850D"/>
              </a:solidFill>
            </a:endParaRPr>
          </a:p>
        </p:txBody>
      </p:sp>
      <p:pic>
        <p:nvPicPr>
          <p:cNvPr id="22532" name="Picture 3">
            <a:extLst>
              <a:ext uri="{FF2B5EF4-FFF2-40B4-BE49-F238E27FC236}">
                <a16:creationId xmlns:a16="http://schemas.microsoft.com/office/drawing/2014/main" id="{7DEB74B6-CBAC-49C9-9061-1E76CF7F313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53013" y="3913188"/>
            <a:ext cx="3422650" cy="2281237"/>
          </a:xfrm>
          <a:prstGeom prst="rect">
            <a:avLst/>
          </a:prstGeom>
          <a:noFill/>
          <a:ln w="38100">
            <a:solidFill>
              <a:srgbClr val="D6850D"/>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7EF91B9-517A-4791-A2BA-2F672894D790}"/>
              </a:ext>
            </a:extLst>
          </p:cNvPr>
          <p:cNvSpPr txBox="1"/>
          <p:nvPr/>
        </p:nvSpPr>
        <p:spPr>
          <a:xfrm>
            <a:off x="825500" y="3913188"/>
            <a:ext cx="2911475" cy="2586037"/>
          </a:xfrm>
          <a:prstGeom prst="rect">
            <a:avLst/>
          </a:prstGeom>
          <a:noFill/>
        </p:spPr>
        <p:txBody>
          <a:bodyPr>
            <a:spAutoFit/>
          </a:bodyPr>
          <a:lstStyle/>
          <a:p>
            <a:pPr>
              <a:defRPr/>
            </a:pPr>
            <a:r>
              <a:rPr lang="en-GB" b="1" dirty="0">
                <a:solidFill>
                  <a:srgbClr val="FF0000"/>
                </a:solidFill>
              </a:rPr>
              <a:t>Find the words for:</a:t>
            </a:r>
          </a:p>
          <a:p>
            <a:pPr marL="342900" indent="-342900">
              <a:buFont typeface="+mj-lt"/>
              <a:buAutoNum type="arabicPeriod"/>
              <a:defRPr/>
            </a:pPr>
            <a:r>
              <a:rPr lang="en-GB" dirty="0">
                <a:solidFill>
                  <a:srgbClr val="FF0000"/>
                </a:solidFill>
              </a:rPr>
              <a:t>Voluntarily</a:t>
            </a:r>
          </a:p>
          <a:p>
            <a:pPr marL="342900" indent="-342900">
              <a:buFont typeface="+mj-lt"/>
              <a:buAutoNum type="arabicPeriod"/>
              <a:defRPr/>
            </a:pPr>
            <a:r>
              <a:rPr lang="en-GB" dirty="0">
                <a:solidFill>
                  <a:srgbClr val="FF0000"/>
                </a:solidFill>
              </a:rPr>
              <a:t>Therefore</a:t>
            </a:r>
          </a:p>
          <a:p>
            <a:pPr marL="342900" indent="-342900">
              <a:buFont typeface="+mj-lt"/>
              <a:buAutoNum type="arabicPeriod"/>
              <a:defRPr/>
            </a:pPr>
            <a:r>
              <a:rPr lang="en-GB" dirty="0">
                <a:solidFill>
                  <a:srgbClr val="FF0000"/>
                </a:solidFill>
              </a:rPr>
              <a:t>Free</a:t>
            </a:r>
          </a:p>
          <a:p>
            <a:pPr marL="342900" indent="-342900">
              <a:buFont typeface="+mj-lt"/>
              <a:buAutoNum type="arabicPeriod"/>
              <a:defRPr/>
            </a:pPr>
            <a:r>
              <a:rPr lang="en-GB" dirty="0">
                <a:solidFill>
                  <a:srgbClr val="FF0000"/>
                </a:solidFill>
              </a:rPr>
              <a:t>His</a:t>
            </a:r>
          </a:p>
          <a:p>
            <a:pPr marL="342900" indent="-342900">
              <a:buFont typeface="+mj-lt"/>
              <a:buAutoNum type="arabicPeriod"/>
              <a:defRPr/>
            </a:pPr>
            <a:r>
              <a:rPr lang="en-GB" dirty="0">
                <a:solidFill>
                  <a:srgbClr val="FF0000"/>
                </a:solidFill>
              </a:rPr>
              <a:t>A large square</a:t>
            </a:r>
          </a:p>
          <a:p>
            <a:pPr marL="342900" indent="-342900">
              <a:buFont typeface="+mj-lt"/>
              <a:buAutoNum type="arabicPeriod"/>
              <a:defRPr/>
            </a:pPr>
            <a:endParaRPr lang="en-GB" dirty="0"/>
          </a:p>
          <a:p>
            <a:pPr>
              <a:defRPr/>
            </a:pPr>
            <a:endParaRPr lang="en-GB" dirty="0"/>
          </a:p>
          <a:p>
            <a:pPr>
              <a:defRPr/>
            </a:pPr>
            <a:endParaRPr lang="en-GB" dirty="0"/>
          </a:p>
        </p:txBody>
      </p:sp>
      <p:pic>
        <p:nvPicPr>
          <p:cNvPr id="3" name="Recorded Sound">
            <a:hlinkClick r:id="" action="ppaction://media"/>
            <a:extLst>
              <a:ext uri="{FF2B5EF4-FFF2-40B4-BE49-F238E27FC236}">
                <a16:creationId xmlns:a16="http://schemas.microsoft.com/office/drawing/2014/main" id="{12B5A42A-25C6-4E93-AF9A-68547BE6AD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97826" y="1349375"/>
            <a:ext cx="487363" cy="487363"/>
          </a:xfrm>
          <a:prstGeom prst="rect">
            <a:avLst/>
          </a:prstGeom>
          <a:solidFill>
            <a:srgbClr val="00B050"/>
          </a:solidFill>
        </p:spPr>
      </p:pic>
      <p:pic>
        <p:nvPicPr>
          <p:cNvPr id="4" name="Recorded Sound">
            <a:hlinkClick r:id="" action="ppaction://media"/>
            <a:extLst>
              <a:ext uri="{FF2B5EF4-FFF2-40B4-BE49-F238E27FC236}">
                <a16:creationId xmlns:a16="http://schemas.microsoft.com/office/drawing/2014/main" id="{17036165-171A-444F-BFC2-352A4376CE6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166757" y="1353663"/>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6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Twinkl KS3/4">
      <a:majorFont>
        <a:latin typeface="Clear Sans"/>
        <a:ea typeface=""/>
        <a:cs typeface=""/>
      </a:majorFont>
      <a:minorFont>
        <a:latin typeface="Clear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1521</TotalTime>
  <Words>1121</Words>
  <Application>Microsoft Office PowerPoint</Application>
  <PresentationFormat>On-screen Show (4:3)</PresentationFormat>
  <Paragraphs>122</Paragraphs>
  <Slides>19</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Sassoon Infant Rg</vt:lpstr>
      <vt:lpstr>Clear Sans Light</vt:lpstr>
      <vt:lpstr>Arial</vt:lpstr>
      <vt:lpstr>Calibri</vt:lpstr>
      <vt:lpstr>Clear Sans</vt:lpstr>
      <vt:lpstr>Office Theme</vt:lpstr>
      <vt:lpstr>PowerPoint Presentation</vt:lpstr>
      <vt:lpstr>PowerPoint Presentation</vt:lpstr>
      <vt:lpstr>Les origines de la Fête de la Musique</vt:lpstr>
      <vt:lpstr>Les origines de la Fête de la Musique</vt:lpstr>
      <vt:lpstr>La Fête de la Musique</vt:lpstr>
      <vt:lpstr>La Fête de la Musique</vt:lpstr>
      <vt:lpstr>Infographie de la Fête de la Musique</vt:lpstr>
      <vt:lpstr>Music Festival infographic
</vt:lpstr>
      <vt:lpstr>The principles of the Music Festival Principle 1
</vt:lpstr>
      <vt:lpstr>The principles of the Music Festival Principle 2
</vt:lpstr>
      <vt:lpstr>The principles of the Music Festival Principle 3
</vt:lpstr>
      <vt:lpstr>The principles of the Music Festival Principle 4
</vt:lpstr>
      <vt:lpstr>The principles of the Music Festival Principle 5
</vt:lpstr>
      <vt:lpstr>The principles of the Music Festival Principle 6
</vt:lpstr>
      <vt:lpstr>The principles of the Music Festival Principle 7
</vt:lpstr>
      <vt:lpstr>Answer the following questions</vt:lpstr>
      <vt:lpstr>Your answers</vt:lpstr>
      <vt:lpstr>Quiz 26th June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Ms N Tournaire</cp:lastModifiedBy>
  <cp:revision>142</cp:revision>
  <dcterms:created xsi:type="dcterms:W3CDTF">2014-10-01T16:09:27Z</dcterms:created>
  <dcterms:modified xsi:type="dcterms:W3CDTF">2020-06-07T13:37:25Z</dcterms:modified>
</cp:coreProperties>
</file>