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A5CD-741D-4790-987C-05E5DC7FED7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F3B3-5136-460C-A4C2-6DDCA37F1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73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A5CD-741D-4790-987C-05E5DC7FED7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F3B3-5136-460C-A4C2-6DDCA37F1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19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A5CD-741D-4790-987C-05E5DC7FED7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F3B3-5136-460C-A4C2-6DDCA37F1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36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A5CD-741D-4790-987C-05E5DC7FED7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F3B3-5136-460C-A4C2-6DDCA37F1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02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A5CD-741D-4790-987C-05E5DC7FED7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F3B3-5136-460C-A4C2-6DDCA37F1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2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A5CD-741D-4790-987C-05E5DC7FED7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F3B3-5136-460C-A4C2-6DDCA37F1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70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A5CD-741D-4790-987C-05E5DC7FED7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F3B3-5136-460C-A4C2-6DDCA37F1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5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A5CD-741D-4790-987C-05E5DC7FED7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F3B3-5136-460C-A4C2-6DDCA37F1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45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A5CD-741D-4790-987C-05E5DC7FED7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F3B3-5136-460C-A4C2-6DDCA37F1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61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A5CD-741D-4790-987C-05E5DC7FED7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F3B3-5136-460C-A4C2-6DDCA37F1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45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A5CD-741D-4790-987C-05E5DC7FED7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F3B3-5136-460C-A4C2-6DDCA37F1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1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0A5CD-741D-4790-987C-05E5DC7FED7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F3B3-5136-460C-A4C2-6DDCA37F1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46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239589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16200000">
            <a:off x="-1688387" y="2967335"/>
            <a:ext cx="6241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BTEC performing arts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8" name="Picture 4" descr="Performing Arts | Pearson qualif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04" y="390524"/>
            <a:ext cx="21431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9851" y="666206"/>
            <a:ext cx="5525589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What does the BTEC performing arts qualification involve?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The BTEC performing arts qualification is split into three components.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Component One – Exploring the performing arts.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Component Two – Developing skills and techniques in the performing arts.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Component Three – Responding to a brief.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9850" y="4058194"/>
            <a:ext cx="5525589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Who is the BTEC performing arts qualification for?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Anyone who has and interest in performing arts, acting, dance or production (sound/light and staging)</a:t>
            </a:r>
          </a:p>
        </p:txBody>
      </p:sp>
      <p:pic>
        <p:nvPicPr>
          <p:cNvPr id="10" name="Picture 2" descr="Drama Teaching, Presentation Skills and Building Confide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806" y="4434436"/>
            <a:ext cx="2737723" cy="211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93829" y="36269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0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ma Teaching, Presentation Skills and Building Confid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806" y="4434436"/>
            <a:ext cx="2737723" cy="211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3239589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16200000">
            <a:off x="-1688387" y="2967335"/>
            <a:ext cx="6241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BTEC performing arts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8" name="Picture 4" descr="Performing Arts | Pearson qualif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04" y="390524"/>
            <a:ext cx="21431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9850" y="484725"/>
            <a:ext cx="5525589" cy="1754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What skills do I need to take the course?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An interest in performing arts.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Commitment to working hard.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Ability to work well within a team as well as individually.</a:t>
            </a: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9850" y="2443545"/>
            <a:ext cx="5525589" cy="42473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What can the BTEC performing arts qualification lead to?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The BTEC performing arts qualification can lead to a variety of different career paths: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Theatre/Gig/Venue technical support.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Theatre Critic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Performing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Presenting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Radio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Therapy</a:t>
            </a: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The skills you will learn in this qualification are skills that employers and colleges want in their learners!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49366" y="3322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3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FD9CB03340D4D8C321F5F41898929" ma:contentTypeVersion="13" ma:contentTypeDescription="Create a new document." ma:contentTypeScope="" ma:versionID="54ac8c820c414ef7bf24a718dd1671fe">
  <xsd:schema xmlns:xsd="http://www.w3.org/2001/XMLSchema" xmlns:xs="http://www.w3.org/2001/XMLSchema" xmlns:p="http://schemas.microsoft.com/office/2006/metadata/properties" xmlns:ns2="98fcf2d2-7124-416f-abc6-fabe30c8ce85" xmlns:ns3="de169bd9-0c56-4de8-8435-288b57284c8f" targetNamespace="http://schemas.microsoft.com/office/2006/metadata/properties" ma:root="true" ma:fieldsID="1dc570931bc8239c11fc130d80cebbcd" ns2:_="" ns3:_="">
    <xsd:import namespace="98fcf2d2-7124-416f-abc6-fabe30c8ce85"/>
    <xsd:import namespace="de169bd9-0c56-4de8-8435-288b57284c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cf2d2-7124-416f-abc6-fabe30c8c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169bd9-0c56-4de8-8435-288b57284c8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1FFB79-689E-4110-9622-0735A45CD9CC}"/>
</file>

<file path=customXml/itemProps2.xml><?xml version="1.0" encoding="utf-8"?>
<ds:datastoreItem xmlns:ds="http://schemas.openxmlformats.org/officeDocument/2006/customXml" ds:itemID="{097C88A5-E84A-4E8A-95E3-1047CC5A3669}"/>
</file>

<file path=customXml/itemProps3.xml><?xml version="1.0" encoding="utf-8"?>
<ds:datastoreItem xmlns:ds="http://schemas.openxmlformats.org/officeDocument/2006/customXml" ds:itemID="{27B6992F-5F01-4ADD-ADC1-B818CAEA437A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176</Words>
  <Application>Microsoft Office PowerPoint</Application>
  <PresentationFormat>Widescreen</PresentationFormat>
  <Paragraphs>24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Morley</dc:creator>
  <cp:lastModifiedBy>Miss K Taylor</cp:lastModifiedBy>
  <cp:revision>7</cp:revision>
  <dcterms:created xsi:type="dcterms:W3CDTF">2021-02-25T19:25:39Z</dcterms:created>
  <dcterms:modified xsi:type="dcterms:W3CDTF">2021-02-26T07:57:44Z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0x010100B19FD9CB03340D4D8C321F5F41898929</vt:lpwstr>
  </property>
</Properties>
</file>