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3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6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2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5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5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1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5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6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39589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6200000">
            <a:off x="-1688387" y="2967335"/>
            <a:ext cx="624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BTEC performing arts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Performing Arts | Pearson qualif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04" y="390524"/>
            <a:ext cx="2143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9851" y="666206"/>
            <a:ext cx="5525589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the BTEC performing arts qualification involve?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 BTEC performing arts qualification is split into three components.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Component One – Exploring the performing arts.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Component Two – Developing skills and techniques in the performing arts.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Component Three – Responding to a brief.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9850" y="4058194"/>
            <a:ext cx="5525589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Who is the BTEC performing arts qualification for?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Anyone who has and interest in performing arts, acting, dance or production (sound/light and staging)</a:t>
            </a:r>
          </a:p>
        </p:txBody>
      </p:sp>
      <p:pic>
        <p:nvPicPr>
          <p:cNvPr id="10" name="Picture 2" descr="Drama Teaching, Presentation Skills and Building Confid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06" y="4434436"/>
            <a:ext cx="2737723" cy="21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3829" y="3626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ma Teaching, Presentation Skills and Building Conf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06" y="4434436"/>
            <a:ext cx="2737723" cy="21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3239589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6200000">
            <a:off x="-1688387" y="2967335"/>
            <a:ext cx="624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BTEC performing arts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Performing Arts | Pearson qualif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04" y="390524"/>
            <a:ext cx="2143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9850" y="484725"/>
            <a:ext cx="5525589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What skills do I need to take the course?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An interest in performing arts.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Commitment to working hard.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Ability to work well within a team as well as individually.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850" y="2443545"/>
            <a:ext cx="5525589" cy="42473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What can the BTEC performing arts qualification lead to?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 BTEC performing arts qualification can lead to a variety of different career paths: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Theatre/Gig/Venue technical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Theatre Critic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Performing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Presenting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Therapy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 skills you will learn in this qualification are skills that employers and colleges want in their learners!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9366" y="3322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176</Words>
  <Application>Microsoft Office PowerPoint</Application>
  <PresentationFormat>Widescreen</PresentationFormat>
  <Paragraphs>24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Morley</dc:creator>
  <cp:lastModifiedBy>Miss K Taylor</cp:lastModifiedBy>
  <cp:revision>7</cp:revision>
  <dcterms:created xsi:type="dcterms:W3CDTF">2021-02-25T19:25:39Z</dcterms:created>
  <dcterms:modified xsi:type="dcterms:W3CDTF">2021-02-26T07:57:44Z</dcterms:modified>
</cp:coreProperties>
</file>