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6" r:id="rId2"/>
    <p:sldId id="446" r:id="rId3"/>
    <p:sldId id="448" r:id="rId4"/>
    <p:sldId id="447" r:id="rId5"/>
    <p:sldId id="449" r:id="rId6"/>
    <p:sldId id="286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00DE00"/>
    <a:srgbClr val="2379C7"/>
    <a:srgbClr val="101A42"/>
    <a:srgbClr val="17245D"/>
    <a:srgbClr val="0D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76573" autoAdjust="0"/>
  </p:normalViewPr>
  <p:slideViewPr>
    <p:cSldViewPr>
      <p:cViewPr varScale="1">
        <p:scale>
          <a:sx n="65" d="100"/>
          <a:sy n="65" d="100"/>
        </p:scale>
        <p:origin x="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A9FE4-F79F-4CCC-9E81-294987E6B3A1}" type="datetime4">
              <a:rPr lang="en-GB" smtClean="0"/>
              <a:t>07 May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AE09-3986-4F2C-9D75-96B70241D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946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5A2AC-6CDE-4F12-A08C-E372F4DB30B9}" type="datetime4">
              <a:rPr lang="en-GB" smtClean="0"/>
              <a:t>07 May 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8EC8F-A54A-4ADD-B8A2-7C44AEF67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446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8EC8F-A54A-4ADD-B8A2-7C44AEF67079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A7BE48-988B-446C-A23B-6F7AE9F44B06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4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8EC8F-A54A-4ADD-B8A2-7C44AEF67079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A7BE48-988B-446C-A23B-6F7AE9F44B06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8EC8F-A54A-4ADD-B8A2-7C44AEF67079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A7BE48-988B-446C-A23B-6F7AE9F44B06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5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8EC8F-A54A-4ADD-B8A2-7C44AEF67079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A7BE48-988B-446C-A23B-6F7AE9F44B06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2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8EC8F-A54A-4ADD-B8A2-7C44AEF67079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A7BE48-988B-446C-A23B-6F7AE9F44B06}" type="datetime4">
              <a:rPr lang="en-GB" smtClean="0"/>
              <a:t>07 May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8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1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7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4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1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4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0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8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8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2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0742D-5045-49D9-AC47-A5B14A633AA2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27BE-6E8F-4F4E-98A5-69A9F31A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FZS3Vh4lfI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1596"/>
            <a:ext cx="9144000" cy="6858000"/>
            <a:chOff x="0" y="-1"/>
            <a:chExt cx="9144000" cy="68580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0" y="-1"/>
              <a:ext cx="9144000" cy="6858000"/>
              <a:chOff x="0" y="0"/>
              <a:chExt cx="9144000" cy="68580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0" y="0"/>
                <a:ext cx="359279" cy="6858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4368958" y="-4368958"/>
                <a:ext cx="406084" cy="9144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43242" y="363671"/>
              <a:ext cx="277179" cy="152400"/>
            </a:xfrm>
            <a:prstGeom prst="rect">
              <a:avLst/>
            </a:prstGeom>
            <a:solidFill>
              <a:srgbClr val="101A42"/>
            </a:solidFill>
            <a:ln w="50800">
              <a:solidFill>
                <a:srgbClr val="101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457200" y="1290196"/>
            <a:ext cx="8610600" cy="5415403"/>
          </a:xfrm>
          <a:prstGeom prst="wedgeRectCallout">
            <a:avLst>
              <a:gd name="adj1" fmla="val -49668"/>
              <a:gd name="adj2" fmla="val -8223"/>
            </a:avLst>
          </a:prstGeom>
          <a:solidFill>
            <a:srgbClr val="99CCFF"/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DO NOW:</a:t>
            </a:r>
          </a:p>
          <a:p>
            <a:endParaRPr lang="en-GB"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What do you think the problems are associated with waste plastic?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92723" y="407681"/>
            <a:ext cx="8686800" cy="830997"/>
          </a:xfrm>
          <a:prstGeom prst="rect">
            <a:avLst/>
          </a:prstGeom>
          <a:solidFill>
            <a:srgbClr val="00B0F0">
              <a:alpha val="11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0963" indent="-1350963" eaLnBrk="1" hangingPunct="1"/>
            <a:r>
              <a:rPr lang="en-GB" sz="2400" b="1" dirty="0">
                <a:latin typeface="Calibri"/>
                <a:cs typeface="Calibri"/>
              </a:rPr>
              <a:t>Objective: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Describe some ways in which plastic causes problems.</a:t>
            </a:r>
          </a:p>
          <a:p>
            <a:pPr marL="1350963" indent="-1350963" eaLnBrk="1" hangingPunct="1"/>
            <a:endParaRPr lang="en-GB" sz="2400" b="1" dirty="0">
              <a:latin typeface="Calibri"/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242" y="0"/>
            <a:ext cx="9108001" cy="356162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Lesson Two: What is the Plastic Problem?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C53825D-E9CF-4FD0-9F3C-64224164A493}"/>
              </a:ext>
            </a:extLst>
          </p:cNvPr>
          <p:cNvSpPr/>
          <p:nvPr/>
        </p:nvSpPr>
        <p:spPr>
          <a:xfrm>
            <a:off x="3370746" y="3207273"/>
            <a:ext cx="2452991" cy="1400783"/>
          </a:xfrm>
          <a:prstGeom prst="cloud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Problem with Plastic</a:t>
            </a:r>
          </a:p>
        </p:txBody>
      </p:sp>
    </p:spTree>
    <p:extLst>
      <p:ext uri="{BB962C8B-B14F-4D97-AF65-F5344CB8AC3E}">
        <p14:creationId xmlns:p14="http://schemas.microsoft.com/office/powerpoint/2010/main" val="394282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plastic problem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/>
          <a:stretch/>
        </p:blipFill>
        <p:spPr bwMode="auto">
          <a:xfrm>
            <a:off x="0" y="23446"/>
            <a:ext cx="7467600" cy="68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79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plastic problem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1596"/>
            <a:ext cx="9144000" cy="6858000"/>
            <a:chOff x="0" y="-1"/>
            <a:chExt cx="9144000" cy="68580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0" y="-1"/>
              <a:ext cx="9144000" cy="6858000"/>
              <a:chOff x="0" y="0"/>
              <a:chExt cx="9144000" cy="68580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0" y="0"/>
                <a:ext cx="359279" cy="6858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4368958" y="-4368958"/>
                <a:ext cx="406084" cy="9144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43242" y="363671"/>
              <a:ext cx="277179" cy="152400"/>
            </a:xfrm>
            <a:prstGeom prst="rect">
              <a:avLst/>
            </a:prstGeom>
            <a:solidFill>
              <a:srgbClr val="101A42"/>
            </a:solidFill>
            <a:ln w="50800">
              <a:solidFill>
                <a:srgbClr val="101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76864" y="401819"/>
            <a:ext cx="8686800" cy="461665"/>
          </a:xfrm>
          <a:prstGeom prst="rect">
            <a:avLst/>
          </a:prstGeom>
          <a:solidFill>
            <a:srgbClr val="00B0F0">
              <a:alpha val="11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0963" indent="-1350963" eaLnBrk="1" hangingPunct="1"/>
            <a:r>
              <a:rPr lang="en-GB" sz="2400" b="1" dirty="0">
                <a:latin typeface="Calibri"/>
                <a:cs typeface="Calibri"/>
              </a:rPr>
              <a:t>Objective: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Describe some ways in which plastic causes problems.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2DE1570-3294-4CFE-ADD7-B68783348775}"/>
              </a:ext>
            </a:extLst>
          </p:cNvPr>
          <p:cNvSpPr txBox="1">
            <a:spLocks/>
          </p:cNvSpPr>
          <p:nvPr/>
        </p:nvSpPr>
        <p:spPr>
          <a:xfrm>
            <a:off x="446339" y="85404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 w="12700">
                  <a:solidFill>
                    <a:srgbClr val="297FD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97FD5"/>
                  </a:fgClr>
                  <a:bgClr>
                    <a:srgbClr val="297FD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97FD5">
                      <a:lumMod val="50000"/>
                    </a:srgbClr>
                  </a:innerShdw>
                </a:effectLst>
                <a:uLnTx/>
                <a:uFillTx/>
                <a:latin typeface="Comic Sans MS"/>
                <a:ea typeface="+mj-ea"/>
                <a:cs typeface="+mj-cs"/>
              </a:rPr>
              <a:t>Plastic in the Ocean</a:t>
            </a:r>
          </a:p>
        </p:txBody>
      </p:sp>
      <p:pic>
        <p:nvPicPr>
          <p:cNvPr id="13" name="YFZS3Vh4lfI">
            <a:extLst>
              <a:ext uri="{FF2B5EF4-FFF2-40B4-BE49-F238E27FC236}">
                <a16:creationId xmlns:a16="http://schemas.microsoft.com/office/drawing/2014/main" id="{2595867B-B3D9-4707-9513-E03C6A3E27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768" y="1828800"/>
            <a:ext cx="8585896" cy="4829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C5F301-1D36-493B-831C-A5F95092B2DE}"/>
              </a:ext>
            </a:extLst>
          </p:cNvPr>
          <p:cNvSpPr/>
          <p:nvPr/>
        </p:nvSpPr>
        <p:spPr>
          <a:xfrm>
            <a:off x="6172200" y="9906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https://www.youtube.com/watch?v=YFZS3Vh4lfI</a:t>
            </a:r>
          </a:p>
        </p:txBody>
      </p:sp>
    </p:spTree>
    <p:extLst>
      <p:ext uri="{BB962C8B-B14F-4D97-AF65-F5344CB8AC3E}">
        <p14:creationId xmlns:p14="http://schemas.microsoft.com/office/powerpoint/2010/main" val="227115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1596"/>
            <a:ext cx="9144000" cy="6858000"/>
            <a:chOff x="0" y="-1"/>
            <a:chExt cx="9144000" cy="68580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0" y="-1"/>
              <a:ext cx="9144000" cy="6858000"/>
              <a:chOff x="0" y="0"/>
              <a:chExt cx="9144000" cy="68580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0" y="0"/>
                <a:ext cx="359279" cy="6858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4368958" y="-4368958"/>
                <a:ext cx="406084" cy="9144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43242" y="363671"/>
              <a:ext cx="277179" cy="152400"/>
            </a:xfrm>
            <a:prstGeom prst="rect">
              <a:avLst/>
            </a:prstGeom>
            <a:solidFill>
              <a:srgbClr val="101A42"/>
            </a:solidFill>
            <a:ln w="50800">
              <a:solidFill>
                <a:srgbClr val="101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84650" y="408151"/>
            <a:ext cx="8686800" cy="461665"/>
          </a:xfrm>
          <a:prstGeom prst="rect">
            <a:avLst/>
          </a:prstGeom>
          <a:solidFill>
            <a:srgbClr val="00B0F0">
              <a:alpha val="11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0963" indent="-1350963" eaLnBrk="1" hangingPunct="1"/>
            <a:r>
              <a:rPr lang="en-GB" sz="2400" b="1" dirty="0">
                <a:latin typeface="Calibri"/>
                <a:cs typeface="Calibri"/>
              </a:rPr>
              <a:t>Objective: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Describe some ways in which plastic causes problems.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242" y="0"/>
            <a:ext cx="9108001" cy="356162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Lesson Two: What is the Plastic Problem?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F665DEE-E52E-4CFD-A543-9668C0884771}"/>
              </a:ext>
            </a:extLst>
          </p:cNvPr>
          <p:cNvSpPr txBox="1">
            <a:spLocks/>
          </p:cNvSpPr>
          <p:nvPr/>
        </p:nvSpPr>
        <p:spPr>
          <a:xfrm>
            <a:off x="384650" y="8698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 w="12700">
                  <a:solidFill>
                    <a:srgbClr val="297FD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97FD5"/>
                  </a:fgClr>
                  <a:bgClr>
                    <a:srgbClr val="297FD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97FD5">
                      <a:lumMod val="50000"/>
                    </a:srgbClr>
                  </a:innerShdw>
                </a:effectLst>
                <a:uLnTx/>
                <a:uFillTx/>
                <a:latin typeface="Comic Sans MS"/>
                <a:ea typeface="+mj-ea"/>
                <a:cs typeface="+mj-cs"/>
              </a:rPr>
              <a:t>TASK:</a:t>
            </a:r>
            <a:endParaRPr kumimoji="0" lang="en-GB" sz="4400" b="1" i="0" u="none" strike="noStrike" kern="1200" cap="none" spc="0" normalizeH="0" baseline="0" noProof="0" dirty="0">
              <a:ln w="12700">
                <a:solidFill>
                  <a:srgbClr val="297FD5">
                    <a:lumMod val="50000"/>
                  </a:srgbClr>
                </a:solidFill>
                <a:prstDash val="solid"/>
              </a:ln>
              <a:pattFill prst="narHorz">
                <a:fgClr>
                  <a:srgbClr val="297FD5"/>
                </a:fgClr>
                <a:bgClr>
                  <a:srgbClr val="297FD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297FD5">
                    <a:lumMod val="50000"/>
                  </a:srgbClr>
                </a:innerShdw>
              </a:effectLst>
              <a:uLnTx/>
              <a:uFillTx/>
              <a:latin typeface="Comic Sans MS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BF9F86-2901-4D2C-99B1-0BB73A9FAB54}"/>
              </a:ext>
            </a:extLst>
          </p:cNvPr>
          <p:cNvSpPr/>
          <p:nvPr/>
        </p:nvSpPr>
        <p:spPr>
          <a:xfrm>
            <a:off x="533400" y="2228671"/>
            <a:ext cx="64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Using the information you have learned so far and on the following slides, create an infographic (poster with a majority of words- 80%)  on the ‘plastic problem’.</a:t>
            </a:r>
          </a:p>
          <a:p>
            <a:pPr>
              <a:spcAft>
                <a:spcPts val="1800"/>
              </a:spcAft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There are some examples on the slides for you to use as inspiration.</a:t>
            </a:r>
          </a:p>
        </p:txBody>
      </p:sp>
    </p:spTree>
    <p:extLst>
      <p:ext uri="{BB962C8B-B14F-4D97-AF65-F5344CB8AC3E}">
        <p14:creationId xmlns:p14="http://schemas.microsoft.com/office/powerpoint/2010/main" val="283545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1596"/>
            <a:ext cx="9144000" cy="6858000"/>
            <a:chOff x="0" y="-1"/>
            <a:chExt cx="9144000" cy="68580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0" y="-1"/>
              <a:ext cx="9144000" cy="6858000"/>
              <a:chOff x="0" y="0"/>
              <a:chExt cx="9144000" cy="68580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0" y="0"/>
                <a:ext cx="359279" cy="6858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4368958" y="-4368958"/>
                <a:ext cx="406084" cy="9144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43242" y="363671"/>
              <a:ext cx="277179" cy="152400"/>
            </a:xfrm>
            <a:prstGeom prst="rect">
              <a:avLst/>
            </a:prstGeom>
            <a:solidFill>
              <a:srgbClr val="101A42"/>
            </a:solidFill>
            <a:ln w="50800">
              <a:solidFill>
                <a:srgbClr val="101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81000" y="533400"/>
            <a:ext cx="8686800" cy="461665"/>
          </a:xfrm>
          <a:prstGeom prst="rect">
            <a:avLst/>
          </a:prstGeom>
          <a:solidFill>
            <a:srgbClr val="00B0F0">
              <a:alpha val="11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0963" indent="-1350963" eaLnBrk="1" hangingPunct="1"/>
            <a:r>
              <a:rPr lang="en-GB" sz="2400" b="1" dirty="0">
                <a:latin typeface="Calibri"/>
                <a:cs typeface="Calibri"/>
              </a:rPr>
              <a:t>Objective: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Describe some ways in which plastic causes problems.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242" y="0"/>
            <a:ext cx="9108001" cy="356162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Lesson Two: What is the Plastic Problem?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801AF-485E-4594-BBC8-8C8916158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1" y="833222"/>
            <a:ext cx="7888908" cy="1322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325825-70C4-43BD-B037-E97669BD0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8801"/>
            <a:ext cx="8686800" cy="50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1596"/>
            <a:ext cx="9144000" cy="6858000"/>
            <a:chOff x="0" y="-1"/>
            <a:chExt cx="9144000" cy="68580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0" y="-1"/>
              <a:ext cx="9144000" cy="6858000"/>
              <a:chOff x="0" y="0"/>
              <a:chExt cx="9144000" cy="6858000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0" y="0"/>
                <a:ext cx="359279" cy="6858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4368958" y="-4368958"/>
                <a:ext cx="406084" cy="9144000"/>
              </a:xfrm>
              <a:prstGeom prst="rect">
                <a:avLst/>
              </a:prstGeom>
              <a:solidFill>
                <a:srgbClr val="101A4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43242" y="363671"/>
              <a:ext cx="277179" cy="152400"/>
            </a:xfrm>
            <a:prstGeom prst="rect">
              <a:avLst/>
            </a:prstGeom>
            <a:solidFill>
              <a:srgbClr val="101A42"/>
            </a:solidFill>
            <a:ln w="50800">
              <a:solidFill>
                <a:srgbClr val="101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81000" y="533400"/>
            <a:ext cx="8686800" cy="461665"/>
          </a:xfrm>
          <a:prstGeom prst="rect">
            <a:avLst/>
          </a:prstGeom>
          <a:solidFill>
            <a:srgbClr val="00B0F0">
              <a:alpha val="11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0963" indent="-1350963" eaLnBrk="1" hangingPunct="1"/>
            <a:r>
              <a:rPr lang="en-GB" sz="2400" b="1" dirty="0">
                <a:latin typeface="Calibri"/>
                <a:cs typeface="Calibri"/>
              </a:rPr>
              <a:t>Objective: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Describe some ways in which plastic causes problems.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668E2DFF-FDCC-4127-B4A2-5A77F82E914F}"/>
              </a:ext>
            </a:extLst>
          </p:cNvPr>
          <p:cNvSpPr txBox="1">
            <a:spLocks/>
          </p:cNvSpPr>
          <p:nvPr/>
        </p:nvSpPr>
        <p:spPr>
          <a:xfrm>
            <a:off x="446339" y="85404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ln w="12700">
                  <a:solidFill>
                    <a:srgbClr val="297FD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297FD5"/>
                  </a:fgClr>
                  <a:bgClr>
                    <a:srgbClr val="297FD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97FD5">
                      <a:lumMod val="50000"/>
                    </a:srgbClr>
                  </a:innerShdw>
                </a:effectLst>
                <a:latin typeface="Comic Sans MS"/>
              </a:rPr>
              <a:t>Facts</a:t>
            </a:r>
            <a:endParaRPr kumimoji="0" lang="en-GB" sz="4400" b="1" i="0" u="none" strike="noStrike" kern="1200" cap="none" spc="0" normalizeH="0" baseline="0" noProof="0" dirty="0">
              <a:ln w="12700">
                <a:solidFill>
                  <a:srgbClr val="297FD5">
                    <a:lumMod val="50000"/>
                  </a:srgbClr>
                </a:solidFill>
                <a:prstDash val="solid"/>
              </a:ln>
              <a:pattFill prst="narHorz">
                <a:fgClr>
                  <a:srgbClr val="297FD5"/>
                </a:fgClr>
                <a:bgClr>
                  <a:srgbClr val="297FD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297FD5">
                    <a:lumMod val="50000"/>
                  </a:srgbClr>
                </a:innerShdw>
              </a:effectLst>
              <a:uLnTx/>
              <a:uFillTx/>
              <a:latin typeface="Comic Sans MS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C34A7-CD1E-422E-B36B-1D34CD6D0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38" y="1789752"/>
            <a:ext cx="8621462" cy="50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0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lastic problem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"/>
            <a:ext cx="9144000" cy="59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3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plastic problem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4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plastic problem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143999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6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plastic problem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0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31882</TotalTime>
  <Words>176</Words>
  <Application>Microsoft Office PowerPoint</Application>
  <PresentationFormat>On-screen Show (4:3)</PresentationFormat>
  <Paragraphs>29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Holmes</dc:creator>
  <cp:lastModifiedBy>Kathryn Morland</cp:lastModifiedBy>
  <cp:revision>501</cp:revision>
  <cp:lastPrinted>2013-10-17T09:32:45Z</cp:lastPrinted>
  <dcterms:created xsi:type="dcterms:W3CDTF">2011-09-25T18:30:23Z</dcterms:created>
  <dcterms:modified xsi:type="dcterms:W3CDTF">2020-05-07T16:25:51Z</dcterms:modified>
</cp:coreProperties>
</file>