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3" r:id="rId2"/>
    <p:sldId id="274" r:id="rId3"/>
    <p:sldId id="275" r:id="rId4"/>
    <p:sldId id="276" r:id="rId5"/>
    <p:sldId id="280" r:id="rId6"/>
    <p:sldId id="281" r:id="rId7"/>
    <p:sldId id="282" r:id="rId8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s N Tournaire" initials="MNT" lastIdx="2" clrIdx="0">
    <p:extLst>
      <p:ext uri="{19B8F6BF-5375-455C-9EA6-DF929625EA0E}">
        <p15:presenceInfo xmlns:p15="http://schemas.microsoft.com/office/powerpoint/2012/main" userId="S::n.tournaire@parkfield.bournemouth.sch.uk::697778e1-a800-4e39-8192-4433981c28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2D85"/>
    <a:srgbClr val="FF66CC"/>
    <a:srgbClr val="BB86D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2348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33F08-0611-4F3D-B70C-03BC6C1D8812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C392C-5DB0-4048-8964-C30F601BA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800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1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77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55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47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84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83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06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7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77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49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D0B2-CB52-4E36-9C52-F3C64641574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C915-F183-4ABC-983A-BE7864166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50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4D0B2-CB52-4E36-9C52-F3C646415746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5C915-F183-4ABC-983A-BE7864166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4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02804" y="173181"/>
            <a:ext cx="6655196" cy="9559637"/>
            <a:chOff x="110642400" y="106745049"/>
            <a:chExt cx="4125951" cy="6869151"/>
          </a:xfrm>
        </p:grpSpPr>
        <p:sp>
          <p:nvSpPr>
            <p:cNvPr id="9" name="Text Box 10"/>
            <p:cNvSpPr txBox="1">
              <a:spLocks noChangeArrowheads="1" noChangeShapeType="1"/>
            </p:cNvSpPr>
            <p:nvPr/>
          </p:nvSpPr>
          <p:spPr bwMode="auto">
            <a:xfrm>
              <a:off x="112121330" y="107107463"/>
              <a:ext cx="2647021" cy="811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1" i="0" u="none" strike="noStrike" cap="none" normalizeH="0" baseline="0">
                  <a:ln>
                    <a:noFill/>
                  </a:ln>
                  <a:solidFill>
                    <a:srgbClr val="6A4738"/>
                  </a:solidFill>
                  <a:effectLst/>
                  <a:latin typeface="Century Gothic" panose="020B0502020202020204" pitchFamily="34" charset="0"/>
                </a:rPr>
                <a:t>Parkfield School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1" i="0" u="none" strike="noStrike" cap="none" normalizeH="0" baseline="0">
                  <a:ln>
                    <a:noFill/>
                  </a:ln>
                  <a:solidFill>
                    <a:srgbClr val="6A4738"/>
                  </a:solidFill>
                  <a:effectLst/>
                  <a:latin typeface="Century Gothic" panose="020B0502020202020204" pitchFamily="34" charset="0"/>
                </a:rPr>
                <a:t>2020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11"/>
            <p:cNvSpPr txBox="1">
              <a:spLocks noChangeArrowheads="1" noChangeShapeType="1"/>
            </p:cNvSpPr>
            <p:nvPr/>
          </p:nvSpPr>
          <p:spPr bwMode="auto">
            <a:xfrm>
              <a:off x="112615537" y="108516001"/>
              <a:ext cx="2141663" cy="1546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lang="en-GB" altLang="en-US" sz="2200" b="1" i="1" dirty="0">
                  <a:solidFill>
                    <a:srgbClr val="FF6600"/>
                  </a:solidFill>
                  <a:latin typeface="Bookman Old Style" panose="02050604050505020204" pitchFamily="18" charset="0"/>
                </a:rPr>
                <a:t>New EYFS</a:t>
              </a:r>
              <a:r>
                <a:rPr kumimoji="0" lang="en-GB" altLang="en-US" sz="2200" b="1" i="1" u="none" strike="noStrike" cap="none" normalizeH="0" baseline="0" dirty="0">
                  <a:ln>
                    <a:noFill/>
                  </a:ln>
                  <a:solidFill>
                    <a:srgbClr val="FF6600"/>
                  </a:solidFill>
                  <a:effectLst/>
                  <a:latin typeface="Bookman Old Style" panose="02050604050505020204" pitchFamily="18" charset="0"/>
                </a:rPr>
                <a:t> 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200" b="1" i="1" u="none" strike="noStrike" cap="none" normalizeH="0" baseline="0" dirty="0">
                  <a:ln>
                    <a:noFill/>
                  </a:ln>
                  <a:solidFill>
                    <a:srgbClr val="FF6600"/>
                  </a:solidFill>
                  <a:effectLst/>
                  <a:latin typeface="Bookman Old Style" panose="02050604050505020204" pitchFamily="18" charset="0"/>
                </a:rPr>
                <a:t>Summer Reading Activities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642400" y="106745049"/>
              <a:ext cx="1350783" cy="1246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1037" name="Picture 13" descr="Prosp_003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43483" y="111490039"/>
              <a:ext cx="3585117" cy="2124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642400" y="108163118"/>
              <a:ext cx="2146439" cy="2116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110765063" y="110542039"/>
              <a:ext cx="3858322" cy="423746"/>
            </a:xfrm>
            <a:prstGeom prst="rect">
              <a:avLst/>
            </a:prstGeom>
            <a:noFill/>
            <a:ln w="25400" algn="ctr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Name: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266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 noChangeShapeType="1"/>
          </p:cNvSpPr>
          <p:nvPr/>
        </p:nvSpPr>
        <p:spPr bwMode="auto">
          <a:xfrm>
            <a:off x="738165" y="678481"/>
            <a:ext cx="4950116" cy="1990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6A4738"/>
                </a:solidFill>
                <a:effectLst/>
                <a:latin typeface="Bookman Old Style" panose="02050604050505020204" pitchFamily="18" charset="0"/>
              </a:rPr>
              <a:t>100 best children’s books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6A4738"/>
                </a:solidFill>
                <a:effectLst/>
                <a:latin typeface="Arial Nova Cond" charset="0"/>
              </a:rPr>
              <a:t>In 2015, the Book Trust put together a list of 100 best books for children from the last 100 years; the ultimate booklist to read before you’re 14.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6A4738"/>
                </a:solidFill>
                <a:effectLst/>
                <a:latin typeface="Arial Nova Cond" charset="0"/>
              </a:rPr>
              <a:t>Below are the 25 books that are recommended for 0-5 year olds.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Pts val="1000"/>
              <a:buFont typeface="Symbol" panose="05050102010706020507" pitchFamily="18" charset="2"/>
              <a:buChar char="*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6A4738"/>
                </a:solidFill>
                <a:effectLst/>
                <a:latin typeface="Arial Nova Cond" charset="0"/>
              </a:rPr>
              <a:t>Tick the titles you have </a:t>
            </a:r>
            <a:r>
              <a:rPr lang="en-GB" altLang="en-US" sz="1400" dirty="0">
                <a:solidFill>
                  <a:srgbClr val="6A4738"/>
                </a:solidFill>
                <a:latin typeface="Arial Nova Cond" charset="0"/>
              </a:rPr>
              <a:t>listened to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6A4738"/>
                </a:solidFill>
                <a:effectLst/>
                <a:latin typeface="Arial Nova Cond" charset="0"/>
              </a:rPr>
              <a:t> and star any you haven’t read that take your interest.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rgbClr val="6A4738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rgbClr val="6A4738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72482" y="3007342"/>
            <a:ext cx="4705804" cy="588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The Tiger That </a:t>
            </a:r>
            <a:r>
              <a:rPr lang="en-GB" altLang="en-US" sz="1200" b="1" dirty="0">
                <a:solidFill>
                  <a:srgbClr val="000000"/>
                </a:solidFill>
                <a:latin typeface="Arial Nova Cond" charset="0"/>
              </a:rPr>
              <a:t>C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ame to Tea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by Judith Kerr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100" dirty="0">
                <a:solidFill>
                  <a:srgbClr val="000000"/>
                </a:solidFill>
                <a:latin typeface="Arial Nova Cond" charset="0"/>
              </a:rPr>
              <a:t>Sophie and her Mummy are having tea in the kitchen when in walks a hungry tiger who asks to stay for tea.</a:t>
            </a: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b="1" dirty="0">
              <a:solidFill>
                <a:srgbClr val="000000"/>
              </a:solidFill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solidFill>
                  <a:srgbClr val="000000"/>
                </a:solidFill>
                <a:latin typeface="Arial Nova Cond" charset="0"/>
              </a:rPr>
              <a:t>Each Peach Pear Plum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by </a:t>
            </a:r>
            <a:r>
              <a:rPr lang="en-GB" altLang="en-US" sz="1200" dirty="0">
                <a:solidFill>
                  <a:srgbClr val="000000"/>
                </a:solidFill>
                <a:latin typeface="Arial Nova Cond" charset="0"/>
              </a:rPr>
              <a:t>Allan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 </a:t>
            </a:r>
            <a:r>
              <a:rPr kumimoji="0" lang="en-GB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Ahlberg</a:t>
            </a: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A classic family favourite form Janet and Allan 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Ahlberg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solidFill>
                  <a:srgbClr val="000000"/>
                </a:solidFill>
                <a:latin typeface="Arial Nova Cond" charset="0"/>
              </a:rPr>
              <a:t>Where’s Spot?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by Eric Hill</a:t>
            </a: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The first in a series of adventures of a puppy called Spot.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solidFill>
                  <a:srgbClr val="000000"/>
                </a:solidFill>
                <a:latin typeface="Arial Nova Cond" charset="0"/>
              </a:rPr>
              <a:t>The Very Hungry Caterpillar  </a:t>
            </a:r>
            <a:r>
              <a:rPr lang="en-GB" altLang="en-US" sz="1200" dirty="0">
                <a:solidFill>
                  <a:srgbClr val="000000"/>
                </a:solidFill>
                <a:latin typeface="Arial Nova Cond" charset="0"/>
              </a:rPr>
              <a:t>b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y Eric Carle</a:t>
            </a: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A classic about the life cycle of a caterpillar who eats everything he can find!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solidFill>
                  <a:srgbClr val="000000"/>
                </a:solidFill>
                <a:latin typeface="Arial Nova Cond" charset="0"/>
              </a:rPr>
              <a:t>The Elephant and the Bad Baby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by </a:t>
            </a:r>
            <a:r>
              <a:rPr kumimoji="0" lang="en-GB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Elfrida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 </a:t>
            </a:r>
            <a:r>
              <a:rPr kumimoji="0" lang="en-GB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Vipont</a:t>
            </a: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One day an elephant offers a baby a ride through town, and they set off on an adventure.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solidFill>
                  <a:srgbClr val="000000"/>
                </a:solidFill>
                <a:latin typeface="Arial Nova Cond" charset="0"/>
              </a:rPr>
              <a:t>Dogger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by </a:t>
            </a:r>
            <a:r>
              <a:rPr lang="en-GB" altLang="en-US" sz="1200" dirty="0">
                <a:solidFill>
                  <a:srgbClr val="000000"/>
                </a:solidFill>
                <a:latin typeface="Arial Nova Cond" charset="0"/>
              </a:rPr>
              <a:t>Shirley Hughes</a:t>
            </a: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When Dave loses his favourite toy dog Dogger, he is very upset.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solidFill>
                  <a:srgbClr val="000000"/>
                </a:solidFill>
                <a:latin typeface="Arial Nova Cond" charset="0"/>
              </a:rPr>
              <a:t>Lost and Found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by Oliver Jeffers</a:t>
            </a: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A sad, lonely penguin appeared at a little boy’s front door. He decided the penguin was lost so they set off to find his home.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40269" y="3203225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40269" y="3939660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38165" y="4663972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40269" y="5388284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38165" y="6124719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38165" y="6861154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738165" y="7597589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48" y="8559660"/>
            <a:ext cx="1429633" cy="1216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385" y="8511093"/>
            <a:ext cx="1543792" cy="131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24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269072" y="804346"/>
            <a:ext cx="4597338" cy="7603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b="1" dirty="0">
              <a:solidFill>
                <a:srgbClr val="000000"/>
              </a:solidFill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Little Mouse’s </a:t>
            </a:r>
            <a:r>
              <a:rPr lang="en-GB" altLang="en-US" sz="1200" b="1" dirty="0">
                <a:solidFill>
                  <a:srgbClr val="000000"/>
                </a:solidFill>
                <a:latin typeface="Arial Nova Cond" charset="0"/>
              </a:rPr>
              <a:t>Big Book of Fear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by Emily </a:t>
            </a:r>
            <a:r>
              <a:rPr kumimoji="0" lang="en-GB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Gravett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Little Mouse is scared of most things, from creepy crawlies to loud noises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solidFill>
                  <a:srgbClr val="000000"/>
                </a:solidFill>
                <a:latin typeface="Arial Nova Cond" charset="0"/>
              </a:rPr>
              <a:t>I Will Not Never Ever Eat a Tomato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by </a:t>
            </a:r>
            <a:r>
              <a:rPr lang="en-GB" altLang="en-US" sz="1100" dirty="0">
                <a:solidFill>
                  <a:srgbClr val="000000"/>
                </a:solidFill>
                <a:latin typeface="Arial Nova Cond" charset="0"/>
              </a:rPr>
              <a:t>Lauren Child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Part of the Charlie and Lola series. Charlie tricks his very fussy sister Lola into eating foods she doesn’t like.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solidFill>
                  <a:srgbClr val="000000"/>
                </a:solidFill>
                <a:latin typeface="Arial Nova Cond" charset="0"/>
              </a:rPr>
              <a:t>Room on the Broom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by Julia Donaldson</a:t>
            </a:r>
            <a:endParaRPr kumimoji="0" lang="en-GB" altLang="en-US" sz="1100" b="0" i="0" u="none" strike="noStrike" cap="none" normalizeH="0" baseline="0" noProof="1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The adventures of a Witch and her Cat who pick up some friends along the way.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noProof="1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noProof="1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The Snowman </a:t>
            </a:r>
            <a:r>
              <a:rPr kumimoji="0" lang="en-GB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by Raymond Briggs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100" noProof="1">
                <a:solidFill>
                  <a:srgbClr val="000000"/>
                </a:solidFill>
                <a:latin typeface="Arial Nova Cond" charset="0"/>
              </a:rPr>
              <a:t>James builds a snowman in the garden. He wakes up at night to find out it has come alive.</a:t>
            </a:r>
            <a:endParaRPr kumimoji="0" lang="en-GB" altLang="en-US" sz="1100" b="0" i="0" u="none" strike="noStrike" cap="none" normalizeH="0" baseline="0" noProof="1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noProof="1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b="1" noProof="1">
              <a:solidFill>
                <a:srgbClr val="000000"/>
              </a:solidFill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noProof="1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Ten little Fingers and Ten Little Toes </a:t>
            </a:r>
            <a:r>
              <a:rPr kumimoji="0" lang="en-GB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by Mem Fox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A rhyming book about babies from all over the world.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noProof="1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noProof="1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noProof="1">
                <a:solidFill>
                  <a:srgbClr val="000000"/>
                </a:solidFill>
                <a:latin typeface="Arial Nova Cond" charset="0"/>
              </a:rPr>
              <a:t>Dear Zoo</a:t>
            </a:r>
            <a:r>
              <a:rPr kumimoji="0" lang="en-GB" altLang="en-US" sz="1200" b="1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 </a:t>
            </a:r>
            <a:r>
              <a:rPr kumimoji="0" lang="en-GB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by Rod Campbell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A lift –the-flap book about zoo animals, whilst trying to find the right pet.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noProof="1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noProof="1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noProof="1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Gorilla </a:t>
            </a:r>
            <a:r>
              <a:rPr kumimoji="0" lang="en-GB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by Anthony Browne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Hannah’s favourite animals in the whole world are Gorillas, but her Dad is always too busy to take her to the zoo.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noProof="1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We’re Going on a Bear Hunt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by Michael Rosen</a:t>
            </a:r>
            <a:endParaRPr kumimoji="0" lang="en-GB" altLang="en-US" sz="1100" b="0" i="0" u="none" strike="noStrike" cap="none" normalizeH="0" baseline="0" noProof="1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Follow a father and his family as they search for a bear.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noProof="1">
              <a:ln>
                <a:noFill/>
              </a:ln>
              <a:solidFill>
                <a:srgbClr val="000000"/>
              </a:solidFill>
              <a:effectLst/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b="1" noProof="1">
              <a:solidFill>
                <a:srgbClr val="000000"/>
              </a:solidFill>
              <a:latin typeface="Arial Nova Cond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Hairy Maclary from Donaldson’s Dairy </a:t>
            </a:r>
            <a:r>
              <a:rPr kumimoji="0" lang="en-GB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by Lynley Dodd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ova Cond" charset="0"/>
              </a:rPr>
              <a:t>A hilarious rhyming book that follows Hairy Maclary as he sets off into town.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23397" y="1239033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23397" y="1987179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3397" y="2830327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23397" y="3584575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823397" y="4517137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23397" y="5271899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23397" y="6118088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823397" y="6864433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23397" y="7527350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48" y="8559660"/>
            <a:ext cx="1429633" cy="1216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385" y="8511093"/>
            <a:ext cx="1543792" cy="131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551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104405" y="1153494"/>
            <a:ext cx="4880758" cy="769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Not now Bernard 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 David McKee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classic tale of little Bernard, whose parents fail to notice that their son has been eaten and replaced by a monster!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Where the </a:t>
            </a:r>
            <a:r>
              <a:rPr lang="en-GB" altLang="en-US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Wild Things Are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 Maurice Sendak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When Max wore his wolf suit and was rude to his mother, he gets sent to bed. But his bedroom turns into a magical place.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Jolly Postman or Other People’s Letters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 Allan 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Ahlberg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lovely book featuring many different things to find and spot throughout.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 want my Hat Back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 Jon Klassen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bear has lost his hat – it’s his favourite and he wants it back, so he sets off on a search.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Cat in the Hat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 Dr Seuss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When Sally and her brother are left alone for the day</a:t>
            </a:r>
            <a:r>
              <a:rPr lang="en-GB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they think they will be bored. Then a Cat turns up…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Meg and </a:t>
            </a:r>
            <a:r>
              <a:rPr kumimoji="0" lang="en-GB" altLang="en-US" sz="1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Mog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 Helen Nicholl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first in a series of stories about a witch called Meg and her cat 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Mog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Would you Rather….</a:t>
            </a: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 </a:t>
            </a:r>
            <a:r>
              <a:rPr lang="en-GB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John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Burningham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collection of real an</a:t>
            </a:r>
            <a:r>
              <a:rPr lang="en-GB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d i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maginative choices! A talking and discussion style book about what you would choose.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Princess </a:t>
            </a:r>
            <a:r>
              <a:rPr lang="en-GB" alt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Smartypants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 Babette Cole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Princess 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Smartypants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does not want to get married. She wants to explore and have fun, but all the Princes want to marry her! A refreshing alternative to the traditional 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fairytale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princess story.</a:t>
            </a:r>
            <a:endParaRPr lang="en-GB" altLang="en-US" sz="1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 want my Potty!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 Tony Ross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first in </a:t>
            </a:r>
            <a:r>
              <a:rPr lang="en-GB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Little Princess stories. Little Princess doesn’t want nappies anymore and thinks there must be a better way.</a:t>
            </a: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741651" y="7549623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734497" y="1362078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734497" y="2027095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34497" y="2692112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734497" y="3499642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34497" y="4266914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734497" y="5109731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34497" y="5877524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34497" y="6684533"/>
            <a:ext cx="177800" cy="1778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48" y="8559660"/>
            <a:ext cx="1429633" cy="1216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385" y="8511093"/>
            <a:ext cx="1543792" cy="131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148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105517"/>
            <a:ext cx="6842125" cy="9694966"/>
          </a:xfrm>
          <a:prstGeom prst="rect">
            <a:avLst/>
          </a:prstGeom>
          <a:noFill/>
          <a:ln w="2540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My favourite Books: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For </a:t>
            </a:r>
            <a:r>
              <a:rPr lang="en-GB" altLang="en-US" sz="1400" dirty="0">
                <a:solidFill>
                  <a:srgbClr val="000000"/>
                </a:solidFill>
              </a:rPr>
              <a:t>this 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task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select 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two 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books you particularly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400" dirty="0">
                <a:solidFill>
                  <a:srgbClr val="000000"/>
                </a:solidFill>
              </a:rPr>
              <a:t>e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njoy reading with someone at home.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They might not be on the book list, but we would like to know what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they are and why you like them.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Book 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Title: __________________________________________</a:t>
            </a:r>
            <a:endParaRPr kumimoji="0" lang="en-GB" altLang="en-US" sz="14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Author: 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What is the book About?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Why do you like thi</a:t>
            </a:r>
            <a:r>
              <a:rPr lang="en-GB" altLang="en-US" sz="1400" dirty="0">
                <a:solidFill>
                  <a:srgbClr val="000000"/>
                </a:solidFill>
              </a:rPr>
              <a:t>s book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56087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0638" y="17462"/>
            <a:ext cx="6837362" cy="9888537"/>
          </a:xfrm>
          <a:prstGeom prst="rect">
            <a:avLst/>
          </a:prstGeom>
          <a:noFill/>
          <a:ln w="2540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5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400" b="1" u="sng" dirty="0">
              <a:solidFill>
                <a:srgbClr val="000000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Book 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Title: __________________________________________</a:t>
            </a:r>
            <a:endParaRPr kumimoji="0" lang="en-GB" altLang="en-US" sz="14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Author: 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400" dirty="0">
              <a:solidFill>
                <a:srgbClr val="000000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What is the book About?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400" dirty="0">
              <a:solidFill>
                <a:srgbClr val="000000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Why do you like this book?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33481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2351" y="428501"/>
            <a:ext cx="6353298" cy="9048997"/>
            <a:chOff x="105405218" y="106614686"/>
            <a:chExt cx="4512353" cy="7278844"/>
          </a:xfrm>
        </p:grpSpPr>
        <p:pic>
          <p:nvPicPr>
            <p:cNvPr id="1024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05218" y="112666068"/>
              <a:ext cx="1132193" cy="1044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106692353" y="112511805"/>
              <a:ext cx="3225218" cy="1381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Parkfield School        </a:t>
              </a:r>
              <a:r>
                <a:rPr kumimoji="0" lang="en-GB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                                                                    </a:t>
              </a:r>
              <a:r>
                <a:rPr kumimoji="0" lang="en-GB" altLang="en-US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Hurn</a:t>
              </a:r>
              <a:endPara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Christchurch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Dorset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BH23 6DF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Email: </a:t>
              </a:r>
              <a:r>
                <a:rPr kumimoji="0" lang="en-GB" altLang="en-US" sz="1100" b="0" i="0" u="sng" strike="noStrike" cap="none" normalizeH="0" baseline="0" dirty="0">
                  <a:ln>
                    <a:noFill/>
                  </a:ln>
                  <a:solidFill>
                    <a:srgbClr val="0066FF"/>
                  </a:solidFill>
                  <a:effectLst/>
                  <a:latin typeface="Calibri" panose="020F0502020204030204" pitchFamily="34" charset="0"/>
                </a:rPr>
                <a:t>office@parkfield.bournemouth.sch.uk</a:t>
              </a:r>
              <a:endPara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Website: </a:t>
              </a:r>
              <a:r>
                <a:rPr kumimoji="0" lang="en-GB" altLang="en-US" sz="1100" b="0" i="0" u="sng" strike="noStrike" cap="none" normalizeH="0" baseline="0" dirty="0">
                  <a:ln>
                    <a:noFill/>
                  </a:ln>
                  <a:solidFill>
                    <a:srgbClr val="0066FF"/>
                  </a:solidFill>
                  <a:effectLst/>
                  <a:latin typeface="Calibri" panose="020F0502020204030204" pitchFamily="34" charset="0"/>
                </a:rPr>
                <a:t>www.parkfieldschool.org</a:t>
              </a:r>
              <a:endPara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endParaRP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Telephone: 01202 592530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                   </a:t>
              </a:r>
              <a:r>
                <a:rPr kumimoji="0" lang="en-GB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kumimoji="0" lang="en-GB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105572486" y="111757522"/>
              <a:ext cx="4155514" cy="549729"/>
            </a:xfrm>
            <a:prstGeom prst="rect">
              <a:avLst/>
            </a:prstGeom>
            <a:noFill/>
            <a:ln w="25400" algn="ctr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Remember to hand this to your teacher in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September!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246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229865" y="110974415"/>
              <a:ext cx="720570" cy="7106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105722057" y="106614686"/>
              <a:ext cx="3891643" cy="1023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For your </a:t>
              </a:r>
              <a:r>
                <a:rPr kumimoji="0" lang="en-GB" altLang="en-US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final task</a:t>
              </a:r>
              <a:r>
                <a:rPr kumimoji="0" lang="en-GB" alt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, select some characters from the books you have </a:t>
              </a:r>
              <a:r>
                <a:rPr lang="en-GB" altLang="en-US" sz="2400" dirty="0">
                  <a:solidFill>
                    <a:srgbClr val="000000"/>
                  </a:solidFill>
                </a:rPr>
                <a:t>enjoyed and draw them in the boxes below.</a:t>
              </a:r>
              <a:endPara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08699300" y="107997171"/>
              <a:ext cx="91440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 rot="5400000">
              <a:off x="105025372" y="108868028"/>
              <a:ext cx="2601685" cy="1273629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 rot="5400000">
              <a:off x="106389080" y="108868028"/>
              <a:ext cx="2601685" cy="1273629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 rot="5400000">
              <a:off x="107747481" y="108868028"/>
              <a:ext cx="2601685" cy="1273629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10101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4930</TotalTime>
  <Words>917</Words>
  <Application>Microsoft Office PowerPoint</Application>
  <PresentationFormat>A4 Paper (210x297 mm)</PresentationFormat>
  <Paragraphs>198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Nova Cond</vt:lpstr>
      <vt:lpstr>Bookman Old Style</vt:lpstr>
      <vt:lpstr>Calibri</vt:lpstr>
      <vt:lpstr>Calibri Light</vt:lpstr>
      <vt:lpstr>Century Gothic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Eloise Marner</dc:creator>
  <cp:lastModifiedBy>Mrs C Claxton</cp:lastModifiedBy>
  <cp:revision>72</cp:revision>
  <cp:lastPrinted>2020-06-22T13:14:16Z</cp:lastPrinted>
  <dcterms:created xsi:type="dcterms:W3CDTF">2020-04-09T12:00:21Z</dcterms:created>
  <dcterms:modified xsi:type="dcterms:W3CDTF">2020-06-28T13:30:20Z</dcterms:modified>
</cp:coreProperties>
</file>