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4" d="100"/>
          <a:sy n="94" d="100"/>
        </p:scale>
        <p:origin x="14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24AD27-77A2-461E-9370-79F0A10EEE58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524003" y="1122361"/>
            <a:ext cx="91440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D70727A-73C7-4EC0-AC20-515E7F1A1B74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524003" y="3602041"/>
            <a:ext cx="9144000" cy="1655758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1C7BDD-DE11-4DB5-888A-1540FA101BE0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BC60BDE-3C7B-447C-9D2B-08DBE10CBAA1}" type="datetime1">
              <a:rPr lang="en-GB"/>
              <a:pPr lvl="0"/>
              <a:t>11/05/2020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74513E-8853-4BFB-A116-B001A6D425E2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5F03F3-D37D-4946-B75A-0E66143422D3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16E6BF5-B242-442E-A127-D69004E4C67E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8672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EAA4F2-5B81-4884-8AD3-8B03A4CF4CAC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9DBE24-7DC4-4889-8A19-BD68789F69C8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D51360-3F76-489C-A5FB-E412CDA02339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B5864E5-5A3A-4ABF-B8A8-66F2AA7514A7}" type="datetime1">
              <a:rPr lang="en-GB"/>
              <a:pPr lvl="0"/>
              <a:t>11/05/2020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D53FB0-7D7E-425A-BA12-3D1CA84086A6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3DDBF0-51FC-4F31-8EE9-A9C92DB7E36A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31ACB8F-9BB8-41ED-9CFF-EB5A171C597C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4566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C7731DB-1443-407D-B39F-9D09B896EE64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8724903" y="365129"/>
            <a:ext cx="2628899" cy="5811834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D366D9-B2E6-4EF0-9466-C8B0F64D2F97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838203" y="365129"/>
            <a:ext cx="7734296" cy="581183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632A9C-A409-4FE2-9E9E-CE5CAE4B4275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D6BDD59-E0A3-4E3C-9BC8-532AD8AC1FE5}" type="datetime1">
              <a:rPr lang="en-GB"/>
              <a:pPr lvl="0"/>
              <a:t>11/05/2020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001714-8525-43E3-B738-9AEFB2126AA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A0982F-12B5-45B5-B746-8D0B886D82E4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D16B2E7-70CD-4C54-BD6F-6E99FFA21D15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3716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F7DAFA-5711-4B85-AB63-F74360B7E2C0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9830F3-CC69-4029-B7E3-56E8BA841A20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E69A9F-AEB4-4825-9E64-C9EB618CFF08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9429EC6-01DE-4044-821B-EC7E02510577}" type="datetime1">
              <a:rPr lang="en-GB"/>
              <a:pPr lvl="0"/>
              <a:t>11/05/2020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B0654F-FB6C-42FE-9A94-6215D66E1253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3FA4C2-7971-47D9-ABEB-4C8928EF434E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B2650B2-80AE-4842-B814-394D5A1F18D0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4133376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613C8A-307C-4B59-839A-917D9581388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1847" y="1709735"/>
            <a:ext cx="10515600" cy="2852735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9F8E1D-ADB2-49EF-8C09-1F1698F005F8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1847" y="4589465"/>
            <a:ext cx="10515600" cy="1500182"/>
          </a:xfrm>
        </p:spPr>
        <p:txBody>
          <a:bodyPr/>
          <a:lstStyle>
            <a:lvl1pPr marL="0" indent="0">
              <a:buNone/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9D292E-06BD-46CB-8444-9BB9D3F1682F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4F01686-5E8A-4FB2-BD15-937EAC351B28}" type="datetime1">
              <a:rPr lang="en-GB"/>
              <a:pPr lvl="0"/>
              <a:t>11/05/2020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2012CC-E530-4359-B02E-20371B62E80D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7E247C-F933-466C-B345-026A43546032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6188D85-3712-48E1-A8EB-A0EF7D2B16D4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060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ED296E-D236-4279-A9AF-76CA1BB1FF3C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589E26-8C4C-4225-B4B6-8505F6DA63DE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3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5182ED-2BC8-4F24-BE86-41C8D29A8A0B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172200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97CB08-5677-4297-847B-E2BD422FA5C3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2D33D8D-D469-453F-A3E8-AE31C59E24C3}" type="datetime1">
              <a:rPr lang="en-GB"/>
              <a:pPr lvl="0"/>
              <a:t>11/05/2020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1F34DA-E342-42A0-9027-F417A5FEC5B9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A32656-4C57-4FE2-B91D-E7134504A418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1A354D9-FEA7-4345-B313-EDC743E63AF8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3777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B6696D-9014-4F2E-BA8E-9D1CF381490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365129"/>
            <a:ext cx="105156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C83458-00C1-4C24-A203-F793F5713798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9784" y="1681160"/>
            <a:ext cx="5157782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E2BA6E-A51E-4BCD-A09A-0078E751227B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839784" y="2505071"/>
            <a:ext cx="5157782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DE7066A-344B-4E14-B421-B79DB0818A38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6172200" y="1681160"/>
            <a:ext cx="5183184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F6C78E4-70D7-4B0D-B19C-90ACC65B947B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6172200" y="2505071"/>
            <a:ext cx="5183184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D9DB8FE-9BB8-42BD-8D09-3FA6D8264042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6E1858C-A7E8-429F-A601-035C89687E91}" type="datetime1">
              <a:rPr lang="en-GB"/>
              <a:pPr lvl="0"/>
              <a:t>11/05/2020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74273CF-617B-4091-B8ED-4FB23F5ECDA7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8B38243-21BC-4FEE-832C-C1258E4E0730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3258D58-201E-423C-BE65-98A84FB294DA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7958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9CD87E-9647-4B8A-93C1-1F6C5C4F8590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061C97F-14F9-4B67-A292-5EFDDF9E294D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0F39965-62B2-4BE1-85AD-B6ED84618A5B}" type="datetime1">
              <a:rPr lang="en-GB"/>
              <a:pPr lvl="0"/>
              <a:t>11/05/2020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09A868A-BFC5-4C2C-B481-9C755107C511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CBCDD9-DECB-4444-88B2-CA9DE8662A0F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D9DD207-E88A-4415-92C8-EA5FC017DDF1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6712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E74A282-4A6F-4146-87D9-796EB5DFC811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58BB133-1B66-4D6E-A40C-540151EC5848}" type="datetime1">
              <a:rPr lang="en-GB"/>
              <a:pPr lvl="0"/>
              <a:t>11/05/2020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4B2D215-8FA9-4F36-9AE0-D0FB859E0001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812D0D-367E-44B2-AAC0-42F7E6EE99A5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B294303-7859-4090-9F24-5BFAD890AC40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3756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018A51-B910-4B0E-A66E-86DA50F064B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A1FBAF-36A5-4338-A85A-26E7ACC14DA6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DBF7F9-A3E8-4CFA-9B8E-2E05F36D4EAD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375552-B101-46CD-A16E-27D706D1192C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780E7F2-E891-4F46-BD26-32537D88BC29}" type="datetime1">
              <a:rPr lang="en-GB"/>
              <a:pPr lvl="0"/>
              <a:t>11/05/2020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D3B43C-D817-43A5-B5D5-B75542E861B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64B2B2-70AF-45BD-9BE5-B13FC3DB03F8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7A0B685-0829-4DD1-9E9D-2923EAC04648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0542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AC92F-4E2B-43DA-BBD7-C0770FE556F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1397060-003B-4D2F-9768-F7ADFA1CFE70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 marL="0" indent="0">
              <a:buNone/>
              <a:defRPr lang="en-GB" sz="3200"/>
            </a:lvl1pPr>
          </a:lstStyle>
          <a:p>
            <a:pPr lvl="0"/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2B41A9-F959-4155-9B0A-1C0EC7E1D3A1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40410A-91D6-482D-9405-B8CA6CCA2997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BBA7340-7297-4CE8-ADA4-BDA3282BD620}" type="datetime1">
              <a:rPr lang="en-GB"/>
              <a:pPr lvl="0"/>
              <a:t>11/05/2020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EDEFA0-8570-440C-9730-36C888F118BC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14686D-8AAE-4A96-99DF-1A0459AE0BF6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51F07C0-E134-44DA-AA5B-C0168CC7725F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6018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346F41E-0F33-4972-B7F7-9ACB49DF689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3" y="365129"/>
            <a:ext cx="10515600" cy="1325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F43DBF-F621-4AD7-B30E-8AFFDDBACF7A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8203" y="1825627"/>
            <a:ext cx="10515600" cy="43513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75FC42-EDFD-49C0-AEC8-53C13AE76B60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8382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1D8635FD-6594-4EEC-877F-E7F30B112A65}" type="datetime1">
              <a:rPr lang="en-GB"/>
              <a:pPr lvl="0"/>
              <a:t>11/05/2020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02CFE8-5601-4209-BFCF-08851945994A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40386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38863E-6DBD-4F27-974F-BC8F6A6D6A7C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13A064F2-96A5-4ACD-B04F-04C6ED017653}" type="slidenum"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marR="0" lvl="0" indent="0" algn="l" defTabSz="9144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en-US" sz="4400" b="0" i="0" u="none" strike="noStrike" kern="1200" cap="none" spc="0" baseline="0">
          <a:solidFill>
            <a:srgbClr val="000000"/>
          </a:solidFill>
          <a:uFillTx/>
          <a:latin typeface="Calibri Light"/>
        </a:defRPr>
      </a:lvl1pPr>
    </p:titleStyle>
    <p:bodyStyle>
      <a:lvl1pPr marL="228600" marR="0" lvl="0" indent="-228600" algn="l" defTabSz="914400" rtl="0" fontAlgn="auto" hangingPunct="1">
        <a:lnSpc>
          <a:spcPct val="90000"/>
        </a:lnSpc>
        <a:spcBef>
          <a:spcPts val="1000"/>
        </a:spcBef>
        <a:spcAft>
          <a:spcPts val="0"/>
        </a:spcAft>
        <a:buSzPct val="100000"/>
        <a:buFont typeface="Arial" pitchFamily="34"/>
        <a:buChar char="•"/>
        <a:tabLst/>
        <a:defRPr lang="en-US" sz="28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bc.co.uk/programmes/b045h9nn" TargetMode="External"/><Relationship Id="rId2" Type="http://schemas.openxmlformats.org/officeDocument/2006/relationships/hyperlink" Target="https://www.youtube.com/watch?v=LAtygXMHHGw&amp;list=PL5A4nPQbUF8DLVbRHmigqfkF16hK24Bgj&amp;index=3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https://www.youtube.com/watch?v=3X_evEIh2hw&amp;list=PL5A4nPQbUF8DLVbRHmigqfkF16hK24Bgj&amp;index=3&amp;t=0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E4238-FF19-4798-BD4B-DAE0B246DA53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GB"/>
              <a:t>Unit: Urban Challenges, case study: Rio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047CCA-E30C-45D8-B578-0103F990EE73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775963" y="1550127"/>
            <a:ext cx="4082146" cy="3291840"/>
          </a:xfrm>
        </p:spPr>
        <p:txBody>
          <a:bodyPr/>
          <a:lstStyle/>
          <a:p>
            <a:pPr lvl="0"/>
            <a:r>
              <a:rPr lang="en-GB" sz="1800">
                <a:hlinkClick r:id="rId2"/>
              </a:rPr>
              <a:t>https://www.youtube.com/watch?v=LAtygXMHHGw&amp;list=PL5A4nPQbUF8DLVbRHmigqfkF16hK24Bgj&amp;index=3</a:t>
            </a:r>
            <a:endParaRPr lang="en-GB" sz="1800"/>
          </a:p>
          <a:p>
            <a:pPr lvl="0"/>
            <a:endParaRPr lang="en-GB" sz="1800"/>
          </a:p>
          <a:p>
            <a:pPr lvl="0"/>
            <a:r>
              <a:rPr lang="en-GB" sz="1800">
                <a:hlinkClick r:id="rId3"/>
              </a:rPr>
              <a:t>https://www.bbc.co.uk/programmes/b045h9nn</a:t>
            </a:r>
            <a:endParaRPr lang="en-GB" sz="1800"/>
          </a:p>
          <a:p>
            <a:pPr lvl="0"/>
            <a:endParaRPr lang="en-GB" sz="1800"/>
          </a:p>
          <a:p>
            <a:pPr lvl="0"/>
            <a:r>
              <a:rPr lang="en-GB" sz="1800">
                <a:hlinkClick r:id="rId4"/>
              </a:rPr>
              <a:t>https://www.youtube.com/watch?v=3X_evEIh2hw&amp;list=PL5A4nPQbUF8DLVbRHmigqfkF16hK24Bgj&amp;index=3&amp;t=0s</a:t>
            </a:r>
            <a:endParaRPr lang="en-GB" sz="1800"/>
          </a:p>
          <a:p>
            <a:pPr lvl="0"/>
            <a:endParaRPr lang="en-GB"/>
          </a:p>
          <a:p>
            <a:pPr lvl="0"/>
            <a:endParaRPr lang="en-GB"/>
          </a:p>
        </p:txBody>
      </p:sp>
      <p:pic>
        <p:nvPicPr>
          <p:cNvPr id="4" name="Picture 6">
            <a:extLst>
              <a:ext uri="{FF2B5EF4-FFF2-40B4-BE49-F238E27FC236}">
                <a16:creationId xmlns:a16="http://schemas.microsoft.com/office/drawing/2014/main" id="{BC00D7CC-255F-4D2A-9BDF-80907BE22F3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13750" y="1690689"/>
            <a:ext cx="3649534" cy="2458785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5" name="TextBox 7">
            <a:extLst>
              <a:ext uri="{FF2B5EF4-FFF2-40B4-BE49-F238E27FC236}">
                <a16:creationId xmlns:a16="http://schemas.microsoft.com/office/drawing/2014/main" id="{387480F2-C4C3-4F17-BFD2-EF3CFD827FFD}"/>
              </a:ext>
            </a:extLst>
          </p:cNvPr>
          <p:cNvSpPr txBox="1"/>
          <p:nvPr/>
        </p:nvSpPr>
        <p:spPr>
          <a:xfrm>
            <a:off x="574764" y="4650373"/>
            <a:ext cx="10641869" cy="203132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To prepare for our next unit you will need to be familiar with Rio, the environment, challenges and opportunities.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Preparation:</a:t>
            </a:r>
          </a:p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itchFamily="2"/>
              <a:buChar char="Ø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Watch documentaries on Rio – I have added some links to help</a:t>
            </a:r>
          </a:p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itchFamily="2"/>
              <a:buChar char="Ø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Complete the Teams Quiz</a:t>
            </a:r>
          </a:p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itchFamily="2"/>
              <a:buChar char="Ø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Submit a piece of writing discussing the challenges and opportunities of both question 3 and question 12 from the quiz</a:t>
            </a: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AFDA5B7E-C59A-4F59-B7E2-CD7127EFDC96}"/>
              </a:ext>
            </a:extLst>
          </p:cNvPr>
          <p:cNvSpPr/>
          <p:nvPr/>
        </p:nvSpPr>
        <p:spPr>
          <a:xfrm>
            <a:off x="10127354" y="1986844"/>
            <a:ext cx="1886855" cy="2162629"/>
          </a:xfrm>
          <a:custGeom>
            <a:avLst>
              <a:gd name="f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5B9BD5"/>
          </a:solidFill>
          <a:ln w="12701" cap="flat">
            <a:solidFill>
              <a:srgbClr val="41719C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Deadline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Monday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1</a:t>
            </a:r>
            <a:r>
              <a:rPr lang="en-GB" sz="3200" b="0" i="0" u="none" strike="noStrike" kern="1200" cap="none" spc="0" baseline="30000">
                <a:solidFill>
                  <a:srgbClr val="FFFFFF"/>
                </a:solidFill>
                <a:uFillTx/>
                <a:latin typeface="Calibri"/>
              </a:rPr>
              <a:t>st</a:t>
            </a:r>
            <a:r>
              <a:rPr lang="en-GB" sz="32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 June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134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Unit: Urban Challenges, case study: Rio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Miss L Walton</dc:creator>
  <cp:lastModifiedBy>William House</cp:lastModifiedBy>
  <cp:revision>1</cp:revision>
  <dcterms:created xsi:type="dcterms:W3CDTF">2020-05-08T14:16:48Z</dcterms:created>
  <dcterms:modified xsi:type="dcterms:W3CDTF">2020-05-11T15:30:46Z</dcterms:modified>
</cp:coreProperties>
</file>