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445" autoAdjust="0"/>
  </p:normalViewPr>
  <p:slideViewPr>
    <p:cSldViewPr snapToGrid="0">
      <p:cViewPr varScale="1">
        <p:scale>
          <a:sx n="68" d="100"/>
          <a:sy n="68" d="100"/>
        </p:scale>
        <p:origin x="186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A391F-3CE8-4919-9BAB-EB4686558E6F}" type="datetimeFigureOut">
              <a:rPr lang="en-GB" smtClean="0"/>
              <a:pPr/>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4379F-C698-4D19-BD29-9758E4F0CEFF}" type="slidenum">
              <a:rPr lang="en-GB" smtClean="0"/>
              <a:pPr/>
              <a:t>‹#›</a:t>
            </a:fld>
            <a:endParaRPr lang="en-GB"/>
          </a:p>
        </p:txBody>
      </p:sp>
    </p:spTree>
    <p:extLst>
      <p:ext uri="{BB962C8B-B14F-4D97-AF65-F5344CB8AC3E}">
        <p14:creationId xmlns:p14="http://schemas.microsoft.com/office/powerpoint/2010/main" val="166031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Work Experience provides an insight into different sectors and careers to improve your son/daughter’s understanding of the</a:t>
            </a:r>
            <a:r>
              <a:rPr lang="en-GB" altLang="en-US" baseline="0" dirty="0" smtClean="0">
                <a:latin typeface="Arial" panose="020B0604020202020204" pitchFamily="34" charset="0"/>
              </a:rPr>
              <a:t> world of work</a:t>
            </a:r>
            <a:r>
              <a:rPr lang="en-GB" altLang="en-US" dirty="0" smtClean="0">
                <a:latin typeface="Arial" panose="020B0604020202020204" pitchFamily="34" charset="0"/>
              </a:rPr>
              <a:t>.  It helps them to think about what would they like to do and just as importantly want they wouldn’t. Work</a:t>
            </a:r>
            <a:r>
              <a:rPr lang="en-GB" altLang="en-US" baseline="0" dirty="0" smtClean="0">
                <a:latin typeface="Arial" panose="020B0604020202020204" pitchFamily="34" charset="0"/>
              </a:rPr>
              <a:t> experience gives them </a:t>
            </a:r>
            <a:r>
              <a:rPr lang="en-GB" altLang="en-US" dirty="0" smtClean="0">
                <a:latin typeface="Arial" panose="020B0604020202020204" pitchFamily="34" charset="0"/>
              </a:rPr>
              <a:t>the opportunity to ‘try out’ an area of potential interest.</a:t>
            </a:r>
          </a:p>
          <a:p>
            <a:endParaRPr lang="en-US" altLang="en-US" dirty="0" smtClean="0">
              <a:latin typeface="Arial" panose="020B0604020202020204" pitchFamily="34" charset="0"/>
            </a:endParaRPr>
          </a:p>
          <a:p>
            <a:r>
              <a:rPr lang="en-GB" altLang="en-US" dirty="0" smtClean="0">
                <a:latin typeface="Arial" panose="020B0604020202020204" pitchFamily="34" charset="0"/>
              </a:rPr>
              <a:t>The experience will give them the opportunity to use and apply the skills and knowledge learnt in school in a professional environment.</a:t>
            </a:r>
          </a:p>
          <a:p>
            <a:endParaRPr lang="en-GB" altLang="en-US" dirty="0" smtClean="0">
              <a:latin typeface="Arial" panose="020B0604020202020204" pitchFamily="34" charset="0"/>
            </a:endParaRPr>
          </a:p>
          <a:p>
            <a:r>
              <a:rPr lang="en-GB" altLang="en-US" dirty="0" smtClean="0">
                <a:latin typeface="Arial" panose="020B0604020202020204" pitchFamily="34" charset="0"/>
              </a:rPr>
              <a:t>It will help</a:t>
            </a:r>
            <a:r>
              <a:rPr lang="en-GB" altLang="en-US" baseline="0" dirty="0" smtClean="0">
                <a:latin typeface="Arial" panose="020B0604020202020204" pitchFamily="34" charset="0"/>
              </a:rPr>
              <a:t> </a:t>
            </a:r>
            <a:r>
              <a:rPr lang="en-GB" altLang="en-US" dirty="0" smtClean="0">
                <a:latin typeface="Arial" panose="020B0604020202020204" pitchFamily="34" charset="0"/>
              </a:rPr>
              <a:t>the development of ‘employability skills’ required in the workplace and beyond.</a:t>
            </a:r>
          </a:p>
          <a:p>
            <a:endParaRPr lang="en-US" altLang="en-US" dirty="0" smtClean="0">
              <a:latin typeface="Arial" panose="020B0604020202020204" pitchFamily="34" charset="0"/>
            </a:endParaRPr>
          </a:p>
          <a:p>
            <a:r>
              <a:rPr lang="en-GB" altLang="en-US" dirty="0" smtClean="0">
                <a:latin typeface="Arial" panose="020B0604020202020204" pitchFamily="34" charset="0"/>
              </a:rPr>
              <a:t>They will builds confidence and self-esteem by showing what can be achieved outside school.</a:t>
            </a:r>
          </a:p>
          <a:p>
            <a:endParaRPr lang="en-US" altLang="en-US" dirty="0" smtClean="0">
              <a:latin typeface="Arial" panose="020B0604020202020204" pitchFamily="34" charset="0"/>
            </a:endParaRPr>
          </a:p>
          <a:p>
            <a:r>
              <a:rPr lang="en-GB" altLang="en-US" dirty="0" smtClean="0">
                <a:latin typeface="Arial" panose="020B0604020202020204" pitchFamily="34" charset="0"/>
                <a:cs typeface="Arial" panose="020B0604020202020204" pitchFamily="34" charset="0"/>
              </a:rPr>
              <a:t>Their time in work experience will enhance their CV or Personal Statement.</a:t>
            </a:r>
          </a:p>
          <a:p>
            <a:endParaRPr lang="en-GB" dirty="0"/>
          </a:p>
        </p:txBody>
      </p:sp>
      <p:sp>
        <p:nvSpPr>
          <p:cNvPr id="4" name="Slide Number Placeholder 3"/>
          <p:cNvSpPr>
            <a:spLocks noGrp="1"/>
          </p:cNvSpPr>
          <p:nvPr>
            <p:ph type="sldNum" sz="quarter" idx="10"/>
          </p:nvPr>
        </p:nvSpPr>
        <p:spPr/>
        <p:txBody>
          <a:bodyPr/>
          <a:lstStyle/>
          <a:p>
            <a:fld id="{1EC4379F-C698-4D19-BD29-9758E4F0CEFF}" type="slidenum">
              <a:rPr lang="en-GB" smtClean="0"/>
              <a:pPr/>
              <a:t>1</a:t>
            </a:fld>
            <a:endParaRPr lang="en-GB"/>
          </a:p>
        </p:txBody>
      </p:sp>
    </p:spTree>
    <p:extLst>
      <p:ext uri="{BB962C8B-B14F-4D97-AF65-F5344CB8AC3E}">
        <p14:creationId xmlns:p14="http://schemas.microsoft.com/office/powerpoint/2010/main" val="222853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Don’t get stressed.  This doesn’t need to be a difficult process for either of you and if you can work together it should be a rewarding experience. </a:t>
            </a:r>
          </a:p>
          <a:p>
            <a:pPr>
              <a:defRPr/>
            </a:pPr>
            <a:endParaRPr lang="en-US" dirty="0" smtClean="0"/>
          </a:p>
          <a:p>
            <a:pPr>
              <a:defRPr/>
            </a:pPr>
            <a:r>
              <a:rPr lang="en-US" dirty="0" smtClean="0"/>
              <a:t>The process starts early  - </a:t>
            </a:r>
          </a:p>
          <a:p>
            <a:pPr marL="172787" indent="-172787">
              <a:buFont typeface="Arial" panose="020B0604020202020204" pitchFamily="34" charset="0"/>
              <a:buChar char="•"/>
              <a:defRPr/>
            </a:pPr>
            <a:r>
              <a:rPr lang="en-US" dirty="0" smtClean="0"/>
              <a:t>That is why we are here today so far in advance of the actual date</a:t>
            </a:r>
          </a:p>
          <a:p>
            <a:pPr marL="172787" indent="-172787">
              <a:buFont typeface="Arial" panose="020B0604020202020204" pitchFamily="34" charset="0"/>
              <a:buChar char="•"/>
              <a:defRPr/>
            </a:pPr>
            <a:r>
              <a:rPr lang="en-US" dirty="0" smtClean="0"/>
              <a:t>Competition for placements can</a:t>
            </a:r>
            <a:r>
              <a:rPr lang="en-US" baseline="0" dirty="0" smtClean="0"/>
              <a:t> be high.</a:t>
            </a:r>
            <a:r>
              <a:rPr lang="en-US" dirty="0" smtClean="0"/>
              <a:t>  Not only are there</a:t>
            </a:r>
            <a:r>
              <a:rPr lang="en-US" baseline="0" dirty="0" smtClean="0"/>
              <a:t> lots of students in your son/daughter’s school but there will be lots of other school students also looking for a great work experience placement.  </a:t>
            </a:r>
            <a:endParaRPr lang="en-US" dirty="0" smtClean="0"/>
          </a:p>
          <a:p>
            <a:pPr marL="172787" indent="-172787">
              <a:buFont typeface="Arial" panose="020B0604020202020204" pitchFamily="34" charset="0"/>
              <a:buChar char="•"/>
              <a:defRPr/>
            </a:pPr>
            <a:r>
              <a:rPr lang="en-US" dirty="0" smtClean="0"/>
              <a:t>The sooner you start to think about what you want to do the better. </a:t>
            </a:r>
          </a:p>
          <a:p>
            <a:pPr marL="172787" indent="-172787">
              <a:buFont typeface="Arial" panose="020B0604020202020204" pitchFamily="34" charset="0"/>
              <a:buChar cha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1EC4379F-C698-4D19-BD29-9758E4F0CEFF}" type="slidenum">
              <a:rPr lang="en-GB" smtClean="0"/>
              <a:pPr/>
              <a:t>2</a:t>
            </a:fld>
            <a:endParaRPr lang="en-GB"/>
          </a:p>
        </p:txBody>
      </p:sp>
    </p:spTree>
    <p:extLst>
      <p:ext uri="{BB962C8B-B14F-4D97-AF65-F5344CB8AC3E}">
        <p14:creationId xmlns:p14="http://schemas.microsoft.com/office/powerpoint/2010/main" val="96992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your research.</a:t>
            </a:r>
          </a:p>
          <a:p>
            <a:endParaRPr lang="en-GB" dirty="0" smtClean="0"/>
          </a:p>
          <a:p>
            <a:r>
              <a:rPr lang="en-GB" dirty="0" smtClean="0"/>
              <a:t>Where would your son/daughter like to complete their Work Experience?  WHY do they want to do that?</a:t>
            </a:r>
            <a:r>
              <a:rPr lang="en-GB" baseline="0" dirty="0" smtClean="0"/>
              <a:t>  Is it something they’re good at, enjoy doing, looks rewarding, pays well?  </a:t>
            </a:r>
          </a:p>
          <a:p>
            <a:endParaRPr lang="en-GB" baseline="0" dirty="0" smtClean="0"/>
          </a:p>
          <a:p>
            <a:r>
              <a:rPr lang="en-GB" baseline="0" dirty="0" smtClean="0"/>
              <a:t>An employer wants to employ enthusiastic staff.  If your son/daughter can’t explain why they want to experience somewhere, they might be looking at the wrong thing.  </a:t>
            </a:r>
          </a:p>
          <a:p>
            <a:endParaRPr lang="en-GB" baseline="0" dirty="0" smtClean="0"/>
          </a:p>
          <a:p>
            <a:r>
              <a:rPr lang="en-GB" baseline="0" dirty="0" smtClean="0"/>
              <a:t>You can research different careers and even specific jobs and companies simply using Google.  If they think they want to be an engineer, just ask Google.  What does an engineer do?</a:t>
            </a:r>
          </a:p>
        </p:txBody>
      </p:sp>
      <p:sp>
        <p:nvSpPr>
          <p:cNvPr id="4" name="Slide Number Placeholder 3"/>
          <p:cNvSpPr>
            <a:spLocks noGrp="1"/>
          </p:cNvSpPr>
          <p:nvPr>
            <p:ph type="sldNum" sz="quarter" idx="10"/>
          </p:nvPr>
        </p:nvSpPr>
        <p:spPr/>
        <p:txBody>
          <a:bodyPr/>
          <a:lstStyle/>
          <a:p>
            <a:fld id="{4EBB0E03-F8AA-4AD4-B09D-DA05EED479DE}" type="slidenum">
              <a:rPr lang="en-GB" smtClean="0"/>
              <a:pPr/>
              <a:t>3</a:t>
            </a:fld>
            <a:endParaRPr lang="en-GB"/>
          </a:p>
        </p:txBody>
      </p:sp>
    </p:spTree>
    <p:extLst>
      <p:ext uri="{BB962C8B-B14F-4D97-AF65-F5344CB8AC3E}">
        <p14:creationId xmlns:p14="http://schemas.microsoft.com/office/powerpoint/2010/main" val="270721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to people.</a:t>
            </a:r>
          </a:p>
          <a:p>
            <a:endParaRPr lang="en-GB" dirty="0" smtClean="0"/>
          </a:p>
          <a:p>
            <a:r>
              <a:rPr lang="en-GB" dirty="0" smtClean="0"/>
              <a:t>Once you’ve done your research and your son/daughter has had a really good think about a job</a:t>
            </a:r>
            <a:r>
              <a:rPr lang="en-GB" baseline="0" dirty="0" smtClean="0"/>
              <a:t> they would like to experience they need to find an employer who will give them that week’s experience.</a:t>
            </a:r>
          </a:p>
          <a:p>
            <a:endParaRPr lang="en-GB" baseline="0" dirty="0" smtClean="0"/>
          </a:p>
          <a:p>
            <a:r>
              <a:rPr lang="en-GB" baseline="0" dirty="0" smtClean="0"/>
              <a:t>To find this employer you need to talk to people.  Ask friends and family, talk to the schools careers advisor, perhaps even you could offer a placement.  </a:t>
            </a:r>
          </a:p>
          <a:p>
            <a:endParaRPr lang="en-GB" baseline="0" dirty="0" smtClean="0"/>
          </a:p>
          <a:p>
            <a:r>
              <a:rPr lang="en-GB" baseline="0" dirty="0" smtClean="0"/>
              <a:t>Employers will want your son/daughter to make contact and request the placement, they don’t want you to do it for them, that’s not what life in the working world is like.  The application process is a bit like looking for a job and this experience is part of that.  Encourage your san/daughter to be proactive and to communicate with employers.  It’s not easy for them but it’s a vital skill and part of the experience.  </a:t>
            </a:r>
          </a:p>
        </p:txBody>
      </p:sp>
      <p:sp>
        <p:nvSpPr>
          <p:cNvPr id="4" name="Slide Number Placeholder 3"/>
          <p:cNvSpPr>
            <a:spLocks noGrp="1"/>
          </p:cNvSpPr>
          <p:nvPr>
            <p:ph type="sldNum" sz="quarter" idx="10"/>
          </p:nvPr>
        </p:nvSpPr>
        <p:spPr/>
        <p:txBody>
          <a:bodyPr/>
          <a:lstStyle/>
          <a:p>
            <a:fld id="{4EBB0E03-F8AA-4AD4-B09D-DA05EED479DE}" type="slidenum">
              <a:rPr lang="en-GB" smtClean="0"/>
              <a:pPr/>
              <a:t>4</a:t>
            </a:fld>
            <a:endParaRPr lang="en-GB"/>
          </a:p>
        </p:txBody>
      </p:sp>
    </p:spTree>
    <p:extLst>
      <p:ext uri="{BB962C8B-B14F-4D97-AF65-F5344CB8AC3E}">
        <p14:creationId xmlns:p14="http://schemas.microsoft.com/office/powerpoint/2010/main" val="19395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technology.</a:t>
            </a:r>
          </a:p>
          <a:p>
            <a:endParaRPr lang="en-GB" dirty="0" smtClean="0"/>
          </a:p>
          <a:p>
            <a:r>
              <a:rPr lang="en-GB" dirty="0" smtClean="0"/>
              <a:t>It’s not always possible to talk to someone, they might be busy, in a meeting or just not available when</a:t>
            </a:r>
            <a:r>
              <a:rPr lang="en-GB" baseline="0" dirty="0" smtClean="0"/>
              <a:t> you are.  Now is the time to use technology, your smartphone in your pocket is ideal.</a:t>
            </a:r>
          </a:p>
          <a:p>
            <a:endParaRPr lang="en-GB" baseline="0" dirty="0" smtClean="0"/>
          </a:p>
          <a:p>
            <a:r>
              <a:rPr lang="en-GB" baseline="0" dirty="0" smtClean="0"/>
              <a:t>Search for a company email address, send them an email.  WARNING – is your son/daughter’s email address suitable to send to an employer?  Just their name and surname or initials should be in the email address and differently not dizzy_daisy123@Hotmail or </a:t>
            </a:r>
            <a:r>
              <a:rPr lang="en-GB" baseline="0" dirty="0" err="1" smtClean="0"/>
              <a:t>dude_striker@gmail</a:t>
            </a:r>
            <a:r>
              <a:rPr lang="en-GB" baseline="0" dirty="0" smtClean="0"/>
              <a:t>.  </a:t>
            </a:r>
          </a:p>
          <a:p>
            <a:endParaRPr lang="en-GB" baseline="0" dirty="0" smtClean="0"/>
          </a:p>
          <a:p>
            <a:r>
              <a:rPr lang="en-GB" baseline="0" dirty="0" smtClean="0"/>
              <a:t>Use social media to contact employers.  Lots of companies use social media so you could contact them way.  WARNING – is your son/daughter’s social media profile smart?  If it’s covered in pictures of them and their mates at the weekend, encourage them to clean it up!  Employers check applicant’s profile before they will talk to anyone.  </a:t>
            </a:r>
          </a:p>
        </p:txBody>
      </p:sp>
      <p:sp>
        <p:nvSpPr>
          <p:cNvPr id="4" name="Slide Number Placeholder 3"/>
          <p:cNvSpPr>
            <a:spLocks noGrp="1"/>
          </p:cNvSpPr>
          <p:nvPr>
            <p:ph type="sldNum" sz="quarter" idx="10"/>
          </p:nvPr>
        </p:nvSpPr>
        <p:spPr/>
        <p:txBody>
          <a:bodyPr/>
          <a:lstStyle/>
          <a:p>
            <a:fld id="{4EBB0E03-F8AA-4AD4-B09D-DA05EED479DE}" type="slidenum">
              <a:rPr lang="en-GB" smtClean="0"/>
              <a:pPr/>
              <a:t>5</a:t>
            </a:fld>
            <a:endParaRPr lang="en-GB"/>
          </a:p>
        </p:txBody>
      </p:sp>
    </p:spTree>
    <p:extLst>
      <p:ext uri="{BB962C8B-B14F-4D97-AF65-F5344CB8AC3E}">
        <p14:creationId xmlns:p14="http://schemas.microsoft.com/office/powerpoint/2010/main" val="346013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Search </a:t>
            </a:r>
            <a:r>
              <a:rPr lang="en-GB" dirty="0" err="1" smtClean="0"/>
              <a:t>Webview</a:t>
            </a:r>
            <a:r>
              <a:rPr lang="en-GB" dirty="0" smtClean="0"/>
              <a:t> Database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 can search the </a:t>
            </a:r>
            <a:r>
              <a:rPr lang="en-GB" dirty="0" err="1" smtClean="0"/>
              <a:t>Webvie</a:t>
            </a:r>
            <a:r>
              <a:rPr lang="en-GB" baseline="0" dirty="0" err="1" smtClean="0"/>
              <a:t>w</a:t>
            </a:r>
            <a:r>
              <a:rPr lang="en-GB" baseline="0" dirty="0" smtClean="0"/>
              <a:t> database for employers who have supported work experience in the past.  It’s no guarantee that they will help you but you can try.  You can search specific careers and locations to give you loads of company contacts in your area which is much quicker than searching all of Google or the Yellow Pages.  </a:t>
            </a:r>
            <a:endParaRPr lang="en-GB" dirty="0"/>
          </a:p>
        </p:txBody>
      </p:sp>
      <p:sp>
        <p:nvSpPr>
          <p:cNvPr id="4" name="Slide Number Placeholder 3"/>
          <p:cNvSpPr>
            <a:spLocks noGrp="1"/>
          </p:cNvSpPr>
          <p:nvPr>
            <p:ph type="sldNum" sz="quarter" idx="10"/>
          </p:nvPr>
        </p:nvSpPr>
        <p:spPr/>
        <p:txBody>
          <a:bodyPr/>
          <a:lstStyle/>
          <a:p>
            <a:fld id="{4EBB0E03-F8AA-4AD4-B09D-DA05EED479DE}" type="slidenum">
              <a:rPr lang="en-GB" smtClean="0"/>
              <a:pPr/>
              <a:t>6</a:t>
            </a:fld>
            <a:endParaRPr lang="en-GB"/>
          </a:p>
        </p:txBody>
      </p:sp>
    </p:spTree>
    <p:extLst>
      <p:ext uri="{BB962C8B-B14F-4D97-AF65-F5344CB8AC3E}">
        <p14:creationId xmlns:p14="http://schemas.microsoft.com/office/powerpoint/2010/main" val="368416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your son/daughter to Smile, Be Polite,</a:t>
            </a:r>
            <a:r>
              <a:rPr lang="en-GB" baseline="0" dirty="0" smtClean="0"/>
              <a:t> Work Hard.  They are an ambassador for their school.</a:t>
            </a:r>
          </a:p>
          <a:p>
            <a:endParaRPr lang="en-GB" baseline="0" dirty="0" smtClean="0"/>
          </a:p>
          <a:p>
            <a:r>
              <a:rPr lang="en-GB" baseline="0" dirty="0" smtClean="0"/>
              <a:t>Their work experience is an opportunity for them and their career.  However they are there representing their school.  If the employer doesn’t have a good experience with you it reflects badly on the school.  </a:t>
            </a:r>
          </a:p>
          <a:p>
            <a:endParaRPr lang="en-GB" baseline="0" dirty="0" smtClean="0"/>
          </a:p>
          <a:p>
            <a:r>
              <a:rPr lang="en-GB" baseline="0" dirty="0" smtClean="0"/>
              <a:t>Work experience will be hard work but the more effort they put in the more they will get out.  Give them all the help you can so their first taste of working life is </a:t>
            </a:r>
            <a:r>
              <a:rPr lang="en-GB" baseline="0" smtClean="0"/>
              <a:t>a positive one.</a:t>
            </a:r>
            <a:endParaRPr lang="en-GB" dirty="0"/>
          </a:p>
        </p:txBody>
      </p:sp>
      <p:sp>
        <p:nvSpPr>
          <p:cNvPr id="4" name="Slide Number Placeholder 3"/>
          <p:cNvSpPr>
            <a:spLocks noGrp="1"/>
          </p:cNvSpPr>
          <p:nvPr>
            <p:ph type="sldNum" sz="quarter" idx="10"/>
          </p:nvPr>
        </p:nvSpPr>
        <p:spPr/>
        <p:txBody>
          <a:bodyPr/>
          <a:lstStyle/>
          <a:p>
            <a:fld id="{4788B664-C537-40F3-A6C1-9C11AD754C75}" type="slidenum">
              <a:rPr lang="en-GB" smtClean="0"/>
              <a:pPr/>
              <a:t>7</a:t>
            </a:fld>
            <a:endParaRPr lang="en-GB"/>
          </a:p>
        </p:txBody>
      </p:sp>
    </p:spTree>
    <p:extLst>
      <p:ext uri="{BB962C8B-B14F-4D97-AF65-F5344CB8AC3E}">
        <p14:creationId xmlns:p14="http://schemas.microsoft.com/office/powerpoint/2010/main" val="113868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207033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8048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13650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70191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7340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177124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67499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12224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232374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371061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E4BD-4104-484C-BAFC-61BDE6504F50}" type="datetimeFigureOut">
              <a:rPr lang="en-GB" smtClean="0"/>
              <a:pPr/>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209773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E4BD-4104-484C-BAFC-61BDE6504F50}" type="datetimeFigureOut">
              <a:rPr lang="en-GB" smtClean="0"/>
              <a:pPr/>
              <a:t>24/04/2020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FDB2C-EF71-46AE-B4B1-21DC49678F44}" type="slidenum">
              <a:rPr lang="en-GB" smtClean="0"/>
              <a:pPr/>
              <a:t>‹#›</a:t>
            </a:fld>
            <a:endParaRPr lang="en-GB"/>
          </a:p>
        </p:txBody>
      </p:sp>
    </p:spTree>
    <p:extLst>
      <p:ext uri="{BB962C8B-B14F-4D97-AF65-F5344CB8AC3E}">
        <p14:creationId xmlns:p14="http://schemas.microsoft.com/office/powerpoint/2010/main" val="241718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85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229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30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4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94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242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5668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800</Words>
  <Application>Microsoft Office PowerPoint</Application>
  <PresentationFormat>On-screen Show (4:3)</PresentationFormat>
  <Paragraphs>51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Ledbrooke</dc:creator>
  <cp:lastModifiedBy>Miss L Walton</cp:lastModifiedBy>
  <cp:revision>5</cp:revision>
  <dcterms:created xsi:type="dcterms:W3CDTF">2016-02-24T17:15:05Z</dcterms:created>
  <dcterms:modified xsi:type="dcterms:W3CDTF">2020-04-24T13:21:10Z</dcterms:modified>
</cp:coreProperties>
</file>