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160"/>
        <p:guide pos="384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Hayward" userId="ec876845-c47a-4d35-8c7c-e13a2ae915f0" providerId="ADAL" clId="{BC617417-8C84-4544-8A79-616EDB161D2B}"/>
    <pc:docChg chg="custSel modSld">
      <pc:chgData name="Nicola Hayward" userId="ec876845-c47a-4d35-8c7c-e13a2ae915f0" providerId="ADAL" clId="{BC617417-8C84-4544-8A79-616EDB161D2B}" dt="2025-07-21T18:12:12.744" v="34" actId="1076"/>
      <pc:docMkLst>
        <pc:docMk/>
      </pc:docMkLst>
      <pc:sldChg chg="delSp modSp mod">
        <pc:chgData name="Nicola Hayward" userId="ec876845-c47a-4d35-8c7c-e13a2ae915f0" providerId="ADAL" clId="{BC617417-8C84-4544-8A79-616EDB161D2B}" dt="2025-07-21T18:09:30.053" v="26" actId="478"/>
        <pc:sldMkLst>
          <pc:docMk/>
          <pc:sldMk cId="479850936" sldId="263"/>
        </pc:sldMkLst>
      </pc:sldChg>
      <pc:sldChg chg="addSp modSp mod">
        <pc:chgData name="Nicola Hayward" userId="ec876845-c47a-4d35-8c7c-e13a2ae915f0" providerId="ADAL" clId="{BC617417-8C84-4544-8A79-616EDB161D2B}" dt="2025-07-21T18:12:12.744" v="34" actId="1076"/>
        <pc:sldMkLst>
          <pc:docMk/>
          <pc:sldMk cId="114560334" sldId="264"/>
        </pc:sldMkLst>
      </pc:sldChg>
      <pc:sldChg chg="addSp modSp mod">
        <pc:chgData name="Nicola Hayward" userId="ec876845-c47a-4d35-8c7c-e13a2ae915f0" providerId="ADAL" clId="{BC617417-8C84-4544-8A79-616EDB161D2B}" dt="2025-07-21T17:30:08.985" v="21" actId="1076"/>
        <pc:sldMkLst>
          <pc:docMk/>
          <pc:sldMk cId="3174886704" sldId="267"/>
        </pc:sldMkLst>
      </pc:sldChg>
      <pc:sldChg chg="addSp modSp mod">
        <pc:chgData name="Nicola Hayward" userId="ec876845-c47a-4d35-8c7c-e13a2ae915f0" providerId="ADAL" clId="{BC617417-8C84-4544-8A79-616EDB161D2B}" dt="2025-07-21T17:16:31.567" v="10" actId="1076"/>
        <pc:sldMkLst>
          <pc:docMk/>
          <pc:sldMk cId="1136944274" sldId="268"/>
        </pc:sldMkLst>
      </pc:sldChg>
      <pc:sldChg chg="delSp modSp mod">
        <pc:chgData name="Nicola Hayward" userId="ec876845-c47a-4d35-8c7c-e13a2ae915f0" providerId="ADAL" clId="{BC617417-8C84-4544-8A79-616EDB161D2B}" dt="2025-07-21T17:39:21.997" v="25" actId="478"/>
        <pc:sldMkLst>
          <pc:docMk/>
          <pc:sldMk cId="3776271546" sldId="269"/>
        </pc:sldMkLst>
      </pc:sldChg>
    </pc:docChg>
  </pc:docChgLst>
  <pc:docChgLst>
    <pc:chgData name="Laura Helliker" userId="f535efb2-f1af-435b-a85b-2bc6be4947de" providerId="ADAL" clId="{D7BEEBDE-44CF-46B2-99C5-A8AF196A59A2}"/>
    <pc:docChg chg="custSel modSld">
      <pc:chgData name="Laura Helliker" userId="f535efb2-f1af-435b-a85b-2bc6be4947de" providerId="ADAL" clId="{D7BEEBDE-44CF-46B2-99C5-A8AF196A59A2}" dt="2025-09-03T13:52:06.810" v="12" actId="1076"/>
      <pc:docMkLst>
        <pc:docMk/>
      </pc:docMkLst>
      <pc:sldChg chg="delSp modSp mod">
        <pc:chgData name="Laura Helliker" userId="f535efb2-f1af-435b-a85b-2bc6be4947de" providerId="ADAL" clId="{D7BEEBDE-44CF-46B2-99C5-A8AF196A59A2}" dt="2025-09-03T13:52:06.810" v="12" actId="1076"/>
        <pc:sldMkLst>
          <pc:docMk/>
          <pc:sldMk cId="3776271546" sldId="269"/>
        </pc:sldMkLst>
        <pc:spChg chg="mod">
          <ac:chgData name="Laura Helliker" userId="f535efb2-f1af-435b-a85b-2bc6be4947de" providerId="ADAL" clId="{D7BEEBDE-44CF-46B2-99C5-A8AF196A59A2}" dt="2025-09-03T13:50:44.298" v="11" actId="1076"/>
          <ac:spMkLst>
            <pc:docMk/>
            <pc:sldMk cId="3776271546" sldId="269"/>
            <ac:spMk id="6" creationId="{1248DBB9-5A9B-C660-960C-7FD18F607A90}"/>
          </ac:spMkLst>
        </pc:spChg>
        <pc:picChg chg="mod">
          <ac:chgData name="Laura Helliker" userId="f535efb2-f1af-435b-a85b-2bc6be4947de" providerId="ADAL" clId="{D7BEEBDE-44CF-46B2-99C5-A8AF196A59A2}" dt="2025-09-03T13:50:40.663" v="10" actId="1076"/>
          <ac:picMkLst>
            <pc:docMk/>
            <pc:sldMk cId="3776271546" sldId="269"/>
            <ac:picMk id="8" creationId="{E7AE3EDC-11F6-96EE-B4C9-3D639CBD1DF5}"/>
          </ac:picMkLst>
        </pc:picChg>
        <pc:picChg chg="mod">
          <ac:chgData name="Laura Helliker" userId="f535efb2-f1af-435b-a85b-2bc6be4947de" providerId="ADAL" clId="{D7BEEBDE-44CF-46B2-99C5-A8AF196A59A2}" dt="2025-09-03T13:50:40.663" v="10" actId="1076"/>
          <ac:picMkLst>
            <pc:docMk/>
            <pc:sldMk cId="3776271546" sldId="269"/>
            <ac:picMk id="15" creationId="{C0193414-31AC-37F8-6133-3071C211EE0A}"/>
          </ac:picMkLst>
        </pc:picChg>
        <pc:picChg chg="mod">
          <ac:chgData name="Laura Helliker" userId="f535efb2-f1af-435b-a85b-2bc6be4947de" providerId="ADAL" clId="{D7BEEBDE-44CF-46B2-99C5-A8AF196A59A2}" dt="2025-09-03T13:52:06.810" v="12" actId="1076"/>
          <ac:picMkLst>
            <pc:docMk/>
            <pc:sldMk cId="3776271546" sldId="269"/>
            <ac:picMk id="16" creationId="{915E0CC8-E919-B2E2-45E4-86BB0D2B9D5D}"/>
          </ac:picMkLst>
        </pc:picChg>
        <pc:picChg chg="del">
          <ac:chgData name="Laura Helliker" userId="f535efb2-f1af-435b-a85b-2bc6be4947de" providerId="ADAL" clId="{D7BEEBDE-44CF-46B2-99C5-A8AF196A59A2}" dt="2025-09-03T13:50:26.347" v="0" actId="478"/>
          <ac:picMkLst>
            <pc:docMk/>
            <pc:sldMk cId="3776271546" sldId="269"/>
            <ac:picMk id="18" creationId="{68ECED40-E266-15AE-399A-89582A0A2921}"/>
          </ac:picMkLst>
        </pc:picChg>
        <pc:picChg chg="mod">
          <ac:chgData name="Laura Helliker" userId="f535efb2-f1af-435b-a85b-2bc6be4947de" providerId="ADAL" clId="{D7BEEBDE-44CF-46B2-99C5-A8AF196A59A2}" dt="2025-09-03T13:50:40.663" v="10" actId="1076"/>
          <ac:picMkLst>
            <pc:docMk/>
            <pc:sldMk cId="3776271546" sldId="269"/>
            <ac:picMk id="19" creationId="{3DD13A6F-7A7D-893E-D36B-511F7FB65BC7}"/>
          </ac:picMkLst>
        </pc:picChg>
        <pc:picChg chg="mod">
          <ac:chgData name="Laura Helliker" userId="f535efb2-f1af-435b-a85b-2bc6be4947de" providerId="ADAL" clId="{D7BEEBDE-44CF-46B2-99C5-A8AF196A59A2}" dt="2025-09-03T13:50:40.663" v="10" actId="1076"/>
          <ac:picMkLst>
            <pc:docMk/>
            <pc:sldMk cId="3776271546" sldId="269"/>
            <ac:picMk id="21" creationId="{AE8A9501-670F-B400-CEED-14D6A6FD1787}"/>
          </ac:picMkLst>
        </pc:picChg>
        <pc:picChg chg="mod">
          <ac:chgData name="Laura Helliker" userId="f535efb2-f1af-435b-a85b-2bc6be4947de" providerId="ADAL" clId="{D7BEEBDE-44CF-46B2-99C5-A8AF196A59A2}" dt="2025-09-03T13:50:40.663" v="10" actId="1076"/>
          <ac:picMkLst>
            <pc:docMk/>
            <pc:sldMk cId="3776271546" sldId="269"/>
            <ac:picMk id="22" creationId="{4C81752B-7044-859D-EF5A-933401C1D7BD}"/>
          </ac:picMkLst>
        </pc:picChg>
        <pc:picChg chg="mod">
          <ac:chgData name="Laura Helliker" userId="f535efb2-f1af-435b-a85b-2bc6be4947de" providerId="ADAL" clId="{D7BEEBDE-44CF-46B2-99C5-A8AF196A59A2}" dt="2025-09-03T13:50:40.663" v="10" actId="1076"/>
          <ac:picMkLst>
            <pc:docMk/>
            <pc:sldMk cId="3776271546" sldId="269"/>
            <ac:picMk id="23" creationId="{8C847BE1-EC8D-CAA6-6744-7DDA14557F5D}"/>
          </ac:picMkLst>
        </pc:picChg>
        <pc:picChg chg="mod">
          <ac:chgData name="Laura Helliker" userId="f535efb2-f1af-435b-a85b-2bc6be4947de" providerId="ADAL" clId="{D7BEEBDE-44CF-46B2-99C5-A8AF196A59A2}" dt="2025-09-03T13:50:40.663" v="10" actId="1076"/>
          <ac:picMkLst>
            <pc:docMk/>
            <pc:sldMk cId="3776271546" sldId="269"/>
            <ac:picMk id="25" creationId="{244C3F99-D792-A604-7590-D8686741E281}"/>
          </ac:picMkLst>
        </pc:picChg>
        <pc:picChg chg="mod">
          <ac:chgData name="Laura Helliker" userId="f535efb2-f1af-435b-a85b-2bc6be4947de" providerId="ADAL" clId="{D7BEEBDE-44CF-46B2-99C5-A8AF196A59A2}" dt="2025-09-03T13:50:40.663" v="10" actId="1076"/>
          <ac:picMkLst>
            <pc:docMk/>
            <pc:sldMk cId="3776271546" sldId="269"/>
            <ac:picMk id="26" creationId="{4BD6F27F-A586-D0D8-96A0-5F45FAFF3681}"/>
          </ac:picMkLst>
        </pc:picChg>
        <pc:picChg chg="del">
          <ac:chgData name="Laura Helliker" userId="f535efb2-f1af-435b-a85b-2bc6be4947de" providerId="ADAL" clId="{D7BEEBDE-44CF-46B2-99C5-A8AF196A59A2}" dt="2025-09-03T13:50:32.154" v="9" actId="478"/>
          <ac:picMkLst>
            <pc:docMk/>
            <pc:sldMk cId="3776271546" sldId="269"/>
            <ac:picMk id="28" creationId="{B5C14E4E-A224-E863-82DB-3A6265D3938C}"/>
          </ac:picMkLst>
        </pc:picChg>
        <pc:picChg chg="del">
          <ac:chgData name="Laura Helliker" userId="f535efb2-f1af-435b-a85b-2bc6be4947de" providerId="ADAL" clId="{D7BEEBDE-44CF-46B2-99C5-A8AF196A59A2}" dt="2025-09-03T13:50:27.176" v="1" actId="478"/>
          <ac:picMkLst>
            <pc:docMk/>
            <pc:sldMk cId="3776271546" sldId="269"/>
            <ac:picMk id="30" creationId="{2F41FDE1-7E4D-62F3-19BA-F39ECF567193}"/>
          </ac:picMkLst>
        </pc:picChg>
        <pc:picChg chg="del">
          <ac:chgData name="Laura Helliker" userId="f535efb2-f1af-435b-a85b-2bc6be4947de" providerId="ADAL" clId="{D7BEEBDE-44CF-46B2-99C5-A8AF196A59A2}" dt="2025-09-03T13:50:27.811" v="2" actId="478"/>
          <ac:picMkLst>
            <pc:docMk/>
            <pc:sldMk cId="3776271546" sldId="269"/>
            <ac:picMk id="31" creationId="{B8F22F3C-9CEA-7280-E940-FDB236E8B8CC}"/>
          </ac:picMkLst>
        </pc:picChg>
        <pc:picChg chg="del">
          <ac:chgData name="Laura Helliker" userId="f535efb2-f1af-435b-a85b-2bc6be4947de" providerId="ADAL" clId="{D7BEEBDE-44CF-46B2-99C5-A8AF196A59A2}" dt="2025-09-03T13:50:28.356" v="3" actId="478"/>
          <ac:picMkLst>
            <pc:docMk/>
            <pc:sldMk cId="3776271546" sldId="269"/>
            <ac:picMk id="32" creationId="{18642F52-B61F-38C9-B513-0214AF8418E5}"/>
          </ac:picMkLst>
        </pc:picChg>
        <pc:picChg chg="del">
          <ac:chgData name="Laura Helliker" userId="f535efb2-f1af-435b-a85b-2bc6be4947de" providerId="ADAL" clId="{D7BEEBDE-44CF-46B2-99C5-A8AF196A59A2}" dt="2025-09-03T13:50:28.916" v="4" actId="478"/>
          <ac:picMkLst>
            <pc:docMk/>
            <pc:sldMk cId="3776271546" sldId="269"/>
            <ac:picMk id="33" creationId="{ACA9227E-798B-EEAC-9E3F-6FC51CD01CD5}"/>
          </ac:picMkLst>
        </pc:picChg>
        <pc:picChg chg="del">
          <ac:chgData name="Laura Helliker" userId="f535efb2-f1af-435b-a85b-2bc6be4947de" providerId="ADAL" clId="{D7BEEBDE-44CF-46B2-99C5-A8AF196A59A2}" dt="2025-09-03T13:50:29.497" v="5" actId="478"/>
          <ac:picMkLst>
            <pc:docMk/>
            <pc:sldMk cId="3776271546" sldId="269"/>
            <ac:picMk id="34" creationId="{520073F2-45BC-F9BB-F5FA-3F9A101824F0}"/>
          </ac:picMkLst>
        </pc:picChg>
        <pc:picChg chg="del">
          <ac:chgData name="Laura Helliker" userId="f535efb2-f1af-435b-a85b-2bc6be4947de" providerId="ADAL" clId="{D7BEEBDE-44CF-46B2-99C5-A8AF196A59A2}" dt="2025-09-03T13:50:30.008" v="6" actId="478"/>
          <ac:picMkLst>
            <pc:docMk/>
            <pc:sldMk cId="3776271546" sldId="269"/>
            <ac:picMk id="35" creationId="{15DDE845-9853-95C6-B6B0-1C21C3724C84}"/>
          </ac:picMkLst>
        </pc:picChg>
        <pc:picChg chg="del">
          <ac:chgData name="Laura Helliker" userId="f535efb2-f1af-435b-a85b-2bc6be4947de" providerId="ADAL" clId="{D7BEEBDE-44CF-46B2-99C5-A8AF196A59A2}" dt="2025-09-03T13:50:30.568" v="7" actId="478"/>
          <ac:picMkLst>
            <pc:docMk/>
            <pc:sldMk cId="3776271546" sldId="269"/>
            <ac:picMk id="36" creationId="{7B53B7FF-1330-6FFD-35AB-3D3D82C6C1A4}"/>
          </ac:picMkLst>
        </pc:picChg>
        <pc:picChg chg="del">
          <ac:chgData name="Laura Helliker" userId="f535efb2-f1af-435b-a85b-2bc6be4947de" providerId="ADAL" clId="{D7BEEBDE-44CF-46B2-99C5-A8AF196A59A2}" dt="2025-09-03T13:50:31.579" v="8" actId="478"/>
          <ac:picMkLst>
            <pc:docMk/>
            <pc:sldMk cId="3776271546" sldId="269"/>
            <ac:picMk id="37" creationId="{14D42DEC-4746-D7AD-F693-6DF15D3E5701}"/>
          </ac:picMkLst>
        </pc:picChg>
      </pc:sldChg>
    </pc:docChg>
  </pc:docChgLst>
  <pc:docChgLst>
    <pc:chgData name="Nicola Hayward" userId="ec876845-c47a-4d35-8c7c-e13a2ae915f0" providerId="ADAL" clId="{917F08B4-D6E2-4142-870B-D32D8FF7B8E6}"/>
    <pc:docChg chg="custSel modSld">
      <pc:chgData name="Nicola Hayward" userId="ec876845-c47a-4d35-8c7c-e13a2ae915f0" providerId="ADAL" clId="{917F08B4-D6E2-4142-870B-D32D8FF7B8E6}" dt="2025-07-13T18:27:26.349" v="52" actId="1076"/>
      <pc:docMkLst>
        <pc:docMk/>
      </pc:docMkLst>
      <pc:sldChg chg="modSp mod">
        <pc:chgData name="Nicola Hayward" userId="ec876845-c47a-4d35-8c7c-e13a2ae915f0" providerId="ADAL" clId="{917F08B4-D6E2-4142-870B-D32D8FF7B8E6}" dt="2025-07-13T18:24:48.657" v="46" actId="20577"/>
        <pc:sldMkLst>
          <pc:docMk/>
          <pc:sldMk cId="479850936" sldId="263"/>
        </pc:sldMkLst>
      </pc:sldChg>
      <pc:sldChg chg="delSp modSp mod">
        <pc:chgData name="Nicola Hayward" userId="ec876845-c47a-4d35-8c7c-e13a2ae915f0" providerId="ADAL" clId="{917F08B4-D6E2-4142-870B-D32D8FF7B8E6}" dt="2025-07-12T18:00:51.618" v="33" actId="1076"/>
        <pc:sldMkLst>
          <pc:docMk/>
          <pc:sldMk cId="3143200129" sldId="265"/>
        </pc:sldMkLst>
      </pc:sldChg>
      <pc:sldChg chg="delSp modSp mod">
        <pc:chgData name="Nicola Hayward" userId="ec876845-c47a-4d35-8c7c-e13a2ae915f0" providerId="ADAL" clId="{917F08B4-D6E2-4142-870B-D32D8FF7B8E6}" dt="2025-07-13T18:27:26.349" v="52" actId="1076"/>
        <pc:sldMkLst>
          <pc:docMk/>
          <pc:sldMk cId="926393558" sldId="266"/>
        </pc:sldMkLst>
      </pc:sldChg>
      <pc:sldChg chg="addSp delSp modSp mod">
        <pc:chgData name="Nicola Hayward" userId="ec876845-c47a-4d35-8c7c-e13a2ae915f0" providerId="ADAL" clId="{917F08B4-D6E2-4142-870B-D32D8FF7B8E6}" dt="2025-07-12T17:57:11.865" v="28" actId="1076"/>
        <pc:sldMkLst>
          <pc:docMk/>
          <pc:sldMk cId="3174886704" sldId="267"/>
        </pc:sldMkLst>
      </pc:sldChg>
      <pc:sldChg chg="addSp modSp mod">
        <pc:chgData name="Nicola Hayward" userId="ec876845-c47a-4d35-8c7c-e13a2ae915f0" providerId="ADAL" clId="{917F08B4-D6E2-4142-870B-D32D8FF7B8E6}" dt="2025-07-12T18:04:32.399" v="39" actId="1076"/>
        <pc:sldMkLst>
          <pc:docMk/>
          <pc:sldMk cId="1136944274" sldId="268"/>
        </pc:sldMkLst>
      </pc:sldChg>
    </pc:docChg>
  </pc:docChgLst>
  <pc:docChgLst>
    <pc:chgData name="Nicola Hayward" userId="ec876845-c47a-4d35-8c7c-e13a2ae915f0" providerId="ADAL" clId="{E3283D6A-F2A7-4999-8A8C-55775EE9D37B}"/>
    <pc:docChg chg="custSel addSld delSld modSld">
      <pc:chgData name="Nicola Hayward" userId="ec876845-c47a-4d35-8c7c-e13a2ae915f0" providerId="ADAL" clId="{E3283D6A-F2A7-4999-8A8C-55775EE9D37B}" dt="2025-07-10T15:44:23.799" v="899" actId="1076"/>
      <pc:docMkLst>
        <pc:docMk/>
      </pc:docMkLst>
      <pc:sldChg chg="addSp delSp modSp mod">
        <pc:chgData name="Nicola Hayward" userId="ec876845-c47a-4d35-8c7c-e13a2ae915f0" providerId="ADAL" clId="{E3283D6A-F2A7-4999-8A8C-55775EE9D37B}" dt="2025-07-07T08:09:14.505" v="163" actId="1076"/>
        <pc:sldMkLst>
          <pc:docMk/>
          <pc:sldMk cId="479850936" sldId="263"/>
        </pc:sldMkLst>
      </pc:sldChg>
      <pc:sldChg chg="add del setBg">
        <pc:chgData name="Nicola Hayward" userId="ec876845-c47a-4d35-8c7c-e13a2ae915f0" providerId="ADAL" clId="{E3283D6A-F2A7-4999-8A8C-55775EE9D37B}" dt="2025-07-07T07:23:33.213" v="1" actId="2696"/>
        <pc:sldMkLst>
          <pc:docMk/>
          <pc:sldMk cId="81602512" sldId="264"/>
        </pc:sldMkLst>
      </pc:sldChg>
      <pc:sldChg chg="addSp modSp add mod">
        <pc:chgData name="Nicola Hayward" userId="ec876845-c47a-4d35-8c7c-e13a2ae915f0" providerId="ADAL" clId="{E3283D6A-F2A7-4999-8A8C-55775EE9D37B}" dt="2025-07-07T10:34:59.095" v="264" actId="1076"/>
        <pc:sldMkLst>
          <pc:docMk/>
          <pc:sldMk cId="114560334" sldId="264"/>
        </pc:sldMkLst>
      </pc:sldChg>
      <pc:sldChg chg="add del setBg">
        <pc:chgData name="Nicola Hayward" userId="ec876845-c47a-4d35-8c7c-e13a2ae915f0" providerId="ADAL" clId="{E3283D6A-F2A7-4999-8A8C-55775EE9D37B}" dt="2025-07-07T08:13:55.306" v="182" actId="47"/>
        <pc:sldMkLst>
          <pc:docMk/>
          <pc:sldMk cId="1980347601" sldId="265"/>
        </pc:sldMkLst>
      </pc:sldChg>
      <pc:sldChg chg="addSp delSp modSp add mod">
        <pc:chgData name="Nicola Hayward" userId="ec876845-c47a-4d35-8c7c-e13a2ae915f0" providerId="ADAL" clId="{E3283D6A-F2A7-4999-8A8C-55775EE9D37B}" dt="2025-07-08T08:12:32.994" v="487" actId="1076"/>
        <pc:sldMkLst>
          <pc:docMk/>
          <pc:sldMk cId="3143200129" sldId="265"/>
        </pc:sldMkLst>
      </pc:sldChg>
      <pc:sldChg chg="addSp delSp modSp add mod">
        <pc:chgData name="Nicola Hayward" userId="ec876845-c47a-4d35-8c7c-e13a2ae915f0" providerId="ADAL" clId="{E3283D6A-F2A7-4999-8A8C-55775EE9D37B}" dt="2025-07-08T08:19:57.235" v="533" actId="1076"/>
        <pc:sldMkLst>
          <pc:docMk/>
          <pc:sldMk cId="926393558" sldId="266"/>
        </pc:sldMkLst>
      </pc:sldChg>
      <pc:sldChg chg="addSp delSp modSp add mod">
        <pc:chgData name="Nicola Hayward" userId="ec876845-c47a-4d35-8c7c-e13a2ae915f0" providerId="ADAL" clId="{E3283D6A-F2A7-4999-8A8C-55775EE9D37B}" dt="2025-07-10T15:07:45.659" v="670" actId="14100"/>
        <pc:sldMkLst>
          <pc:docMk/>
          <pc:sldMk cId="3174886704" sldId="267"/>
        </pc:sldMkLst>
      </pc:sldChg>
      <pc:sldChg chg="addSp delSp modSp add mod">
        <pc:chgData name="Nicola Hayward" userId="ec876845-c47a-4d35-8c7c-e13a2ae915f0" providerId="ADAL" clId="{E3283D6A-F2A7-4999-8A8C-55775EE9D37B}" dt="2025-07-10T15:27:11.834" v="757" actId="1076"/>
        <pc:sldMkLst>
          <pc:docMk/>
          <pc:sldMk cId="1136944274" sldId="268"/>
        </pc:sldMkLst>
      </pc:sldChg>
      <pc:sldChg chg="addSp delSp modSp add mod">
        <pc:chgData name="Nicola Hayward" userId="ec876845-c47a-4d35-8c7c-e13a2ae915f0" providerId="ADAL" clId="{E3283D6A-F2A7-4999-8A8C-55775EE9D37B}" dt="2025-07-10T15:44:23.799" v="899" actId="1076"/>
        <pc:sldMkLst>
          <pc:docMk/>
          <pc:sldMk cId="3776271546" sldId="2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E5DC7-0204-45BC-A8A2-0571058A9219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9379B-F553-4ED0-B2E3-5C38F1F855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60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19379B-F553-4ED0-B2E3-5C38F1F8559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132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621C1-E727-69DA-C399-F28B27EED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616780-74B4-2850-5C7A-1CF4DD948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02BA8-4FC0-D109-7F36-D320BFC8B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6B569-20CC-3EAA-EB2E-BF2F15CF9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6E7DE-95C0-245D-A0FF-C00753FFC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8F80B-0ABB-0113-0456-AEA0B3BC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7B9194-B7A3-907C-6504-46BC2A35B6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20CAD-6CD1-F5BE-E069-D40541CB5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C3F31-45FF-B3FB-7DF0-D7B468818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09D8-C19B-C49C-27E6-878DADD60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8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CCE6DE-FD6D-FF53-5E0E-07A0C960FC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7BA26C-C705-5060-B050-892CE41B01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C33DC-98FB-DDF5-7A17-EE11297CE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570B1-915D-CAE9-0DE4-34F7A0CD7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C2980-66F9-6DCC-99F0-1BD684FE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25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45780-8F8E-2E6F-0A35-97C8661AB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C4483-3353-73E5-7EB5-049CC3C25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895D4-E5DF-AEE3-0E55-44F9027CB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EC94E-5EEA-A4E8-2476-10A70ED92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E673C-D7DE-C176-5F03-C1F28A887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03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3A543-0B1C-0DD3-34DB-C0A3C0C75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4D9D6-0436-2337-9589-F7F7DCD8A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DA06D-D27D-E653-524C-9F38816B9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7AB06-840F-CBD7-497C-B126F9ED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754D4-3793-A234-C476-66FE7E365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13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77B48-BE7E-5457-D7C4-43FDA0D03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774F3-9728-8071-98FC-687454449A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4B93C-B9AE-5ECD-20D1-F622B7AE3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88C3D-D97D-8017-DB38-C17FC0533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E1FA1-8538-22AA-69DE-BC5D8AC98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460C8-94AD-77EC-DC31-303FF431F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738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8300C-A691-0B8C-6AC4-965D32814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C45FE-D61D-EEEF-DFCD-5D2022B8E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5E697-95E2-DC4C-4ED7-F2A9B9B22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BAD74-1C5C-531D-8E3F-D1E7A3563E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021510-EEC4-334A-FF07-E714C29F05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C1F020-B804-776F-259A-4A16FD92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455A4E-0F6D-9A47-45E2-9B3F0F2D3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DC47E5-37E1-0A9D-838B-9EEB1D0A1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70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A8062-E6C2-2334-6E99-746068270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1C59AC-0186-5CDD-3061-55FEAC650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40DB21-A05F-2C01-0C25-F614C1F89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84956-D8EA-3C5F-FA6E-AC6C8134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58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7228CE-F952-33F3-F968-E789382C0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EE5985-4F8A-13A9-DC6F-6012738D0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14FBD-C107-5C10-DD28-A1ECFFB3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06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9EBC-CFDA-6731-D487-C2AB69DBD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870C2-5E39-772E-EF5C-5BDC9A348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7CAB20-3B91-0C60-83BC-3EA646E4F7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92598-87BB-3BD5-EF46-7C36F5E92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F2047D-C89C-4B64-7800-A5B822162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F1C71-1010-21BE-B92A-DCBD269E1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16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01B21-AD9A-185F-48A5-138476664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D26AE8-1105-2107-A1B7-8673EB5824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842952-0928-5DAB-0AFE-141DC7409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49E8BD-1A01-11B4-9549-20B62D384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2CBFDB-BDDA-C000-E790-74F35D83E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5EC7F-12B9-0B42-B3D7-A258BB409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588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342E5-65FB-B107-5469-435F0DFEE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E976C-EFE3-4762-14C0-7F59CC1D6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81749-D03F-3392-195D-F9D92E0E3C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8305F-E9EF-4AF6-99FA-3E679F8F7C60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88B91-2785-6571-470D-393130798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6230F-074C-4289-3CDC-2DECB8C1B4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B0E5E-5B50-4333-BD93-6077B3A96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63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1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1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" Type="http://schemas.openxmlformats.org/officeDocument/2006/relationships/image" Target="../media/image1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1.pn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3.png"/><Relationship Id="rId20" Type="http://schemas.openxmlformats.org/officeDocument/2006/relationships/image" Target="../media/image8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2E9377C-AC91-29AD-D318-FE1D67192A25}"/>
              </a:ext>
            </a:extLst>
          </p:cNvPr>
          <p:cNvSpPr txBox="1"/>
          <p:nvPr/>
        </p:nvSpPr>
        <p:spPr>
          <a:xfrm>
            <a:off x="210759" y="126709"/>
            <a:ext cx="6622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chemeClr val="bg1"/>
                </a:solidFill>
                <a:latin typeface="Tw Cen MT" panose="020B0602020104020603" pitchFamily="34" charset="0"/>
              </a:rPr>
              <a:t>Reception Bookshelves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D921F9-9810-B336-0AAB-5433250CCF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75732" y="2045809"/>
            <a:ext cx="11732096" cy="10423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354AFDC-E924-A5FE-B898-BC2921D46E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6073805"/>
            <a:ext cx="11732096" cy="10423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EFC2EE7-E9AA-D2D5-156C-37928DB6B3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4212040"/>
            <a:ext cx="11732096" cy="1042398"/>
          </a:xfrm>
          <a:prstGeom prst="rect">
            <a:avLst/>
          </a:prstGeom>
        </p:spPr>
      </p:pic>
      <p:pic>
        <p:nvPicPr>
          <p:cNvPr id="1026" name="Picture 2" descr="The Gruffalo by Julia Donaldson | BIG W">
            <a:extLst>
              <a:ext uri="{FF2B5EF4-FFF2-40B4-BE49-F238E27FC236}">
                <a16:creationId xmlns:a16="http://schemas.microsoft.com/office/drawing/2014/main" id="{8EBCCD2B-72AF-20DE-58E6-08707DCF9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6" r="10491"/>
          <a:stretch>
            <a:fillRect/>
          </a:stretch>
        </p:blipFill>
        <p:spPr bwMode="auto">
          <a:xfrm>
            <a:off x="881752" y="921977"/>
            <a:ext cx="1113471" cy="141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Smartest Giant In Town: Donaldson, Julia: 9780230749368: Books ...">
            <a:extLst>
              <a:ext uri="{FF2B5EF4-FFF2-40B4-BE49-F238E27FC236}">
                <a16:creationId xmlns:a16="http://schemas.microsoft.com/office/drawing/2014/main" id="{EA5CDA18-30EF-DCF7-5249-C012AB98A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" t="1764" r="3594" b="5086"/>
          <a:stretch>
            <a:fillRect/>
          </a:stretch>
        </p:blipFill>
        <p:spPr bwMode="auto">
          <a:xfrm>
            <a:off x="2225966" y="1065125"/>
            <a:ext cx="1055077" cy="131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abby McTat Picture Book by Julia Donaldson | Smyths Toys UK">
            <a:extLst>
              <a:ext uri="{FF2B5EF4-FFF2-40B4-BE49-F238E27FC236}">
                <a16:creationId xmlns:a16="http://schemas.microsoft.com/office/drawing/2014/main" id="{415C3ED6-FCAC-077E-3E61-061F087EAB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3" t="5510" r="12244" b="2327"/>
          <a:stretch>
            <a:fillRect/>
          </a:stretch>
        </p:blipFill>
        <p:spPr bwMode="auto">
          <a:xfrm>
            <a:off x="3404768" y="921976"/>
            <a:ext cx="1196849" cy="146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ee the source image">
            <a:extLst>
              <a:ext uri="{FF2B5EF4-FFF2-40B4-BE49-F238E27FC236}">
                <a16:creationId xmlns:a16="http://schemas.microsoft.com/office/drawing/2014/main" id="{2884A9DC-A640-8E59-9FED-2C2E937D7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603" y="1226442"/>
            <a:ext cx="847725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D1BE95-7A0D-C083-4DD4-4B723F2F8F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9929" y="1242660"/>
            <a:ext cx="1389864" cy="10423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726A5F-4D00-FC6B-66E2-7FA9415E87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4968" y="932579"/>
            <a:ext cx="1039440" cy="1435278"/>
          </a:xfrm>
          <a:prstGeom prst="rect">
            <a:avLst/>
          </a:prstGeom>
        </p:spPr>
      </p:pic>
      <p:sp>
        <p:nvSpPr>
          <p:cNvPr id="5" name="AutoShape 10" descr="Image result for the extradinary gardenrer sam boughton">
            <a:extLst>
              <a:ext uri="{FF2B5EF4-FFF2-40B4-BE49-F238E27FC236}">
                <a16:creationId xmlns:a16="http://schemas.microsoft.com/office/drawing/2014/main" id="{E22DDDF1-BA90-0889-EE95-3737FB140C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AAC151-A6CB-0567-9795-2BEA3D340E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3402" y="1211830"/>
            <a:ext cx="1213287" cy="1122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F8C950-3621-826B-C6F8-A74020DA6F7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-895" t="4069" r="2788" b="6852"/>
          <a:stretch>
            <a:fillRect/>
          </a:stretch>
        </p:blipFill>
        <p:spPr>
          <a:xfrm>
            <a:off x="1118580" y="3526660"/>
            <a:ext cx="1107386" cy="10054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D08189-92C5-27CE-E587-54495A94E7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92368" y="3237021"/>
            <a:ext cx="1472105" cy="12476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95D6E5-354D-52B9-BDEE-148A9D328D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61565" y="2992481"/>
            <a:ext cx="1501886" cy="15018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0F818F-4DBE-0BCD-EB6A-AB6C81AA83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98328" y="3392673"/>
            <a:ext cx="1107386" cy="1102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C54204-15BA-6CC1-B81E-5D7A96795A9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63737" y="3009709"/>
            <a:ext cx="1366660" cy="15018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4D6E017-C78D-A970-6838-4D932DA4B5D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88420" y="3576185"/>
            <a:ext cx="1040851" cy="9181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4A9962-8FDD-6D46-B553-BDD53660AA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49284" y="2716618"/>
            <a:ext cx="1543299" cy="18050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A318D1-A7C8-E464-1D3B-D930F114A65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5288" t="3752" r="4563" b="3752"/>
          <a:stretch>
            <a:fillRect/>
          </a:stretch>
        </p:blipFill>
        <p:spPr>
          <a:xfrm>
            <a:off x="1241811" y="4840568"/>
            <a:ext cx="1371089" cy="15357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A5B2E8-9E54-6FC4-4104-1EF78209E77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827328" y="5014074"/>
            <a:ext cx="1037145" cy="13622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A6FDAF9-1323-B047-95CE-8A394B4A41B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84838" y="4857643"/>
            <a:ext cx="1303991" cy="15018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3BD3E98-D90F-07DC-39E3-6BE99F08367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94755" y="5180727"/>
            <a:ext cx="1107386" cy="113232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3E61638-3A48-1AA4-45F8-EA5206EC8DC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44616" y="5074602"/>
            <a:ext cx="1266053" cy="12412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2470B9-DFDF-0B05-DE3E-BE463BA2FB6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412044" y="4773102"/>
            <a:ext cx="1262717" cy="156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50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B7DF0-6FBE-769B-5668-409EA8D8E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18E218B-C629-5326-8B20-CD0FF7B81E94}"/>
              </a:ext>
            </a:extLst>
          </p:cNvPr>
          <p:cNvSpPr txBox="1"/>
          <p:nvPr/>
        </p:nvSpPr>
        <p:spPr>
          <a:xfrm>
            <a:off x="210759" y="126709"/>
            <a:ext cx="4692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Year 1 Bookshelves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AE04CA-5AEB-54AB-DBF1-72D1E12769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2082137"/>
            <a:ext cx="11732096" cy="10423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4D57A81-5B37-1FBB-32B0-2D05919026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29952" y="5688893"/>
            <a:ext cx="11732096" cy="10423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352AC78-7A79-E800-28D5-B13E2A02BB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4212040"/>
            <a:ext cx="11732096" cy="10423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1C4192-525D-9E70-D54E-477E10846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360" y="816900"/>
            <a:ext cx="1457953" cy="15510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27C829-729C-7699-0713-E8B528B1F1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0064" y="1317201"/>
            <a:ext cx="1042399" cy="1042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345A93-B78B-3E2A-9D94-0922C97C8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9078" y="1016776"/>
            <a:ext cx="1295995" cy="13622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726E4D-A1A4-D887-E10A-9867FBCA44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2553" y="916943"/>
            <a:ext cx="1146036" cy="14426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389D0F-C004-92D0-6523-CC88C31543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9853" y="452902"/>
            <a:ext cx="1529271" cy="19261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7E59E4-D917-9508-C826-5D6A9C16B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3845" y="1004018"/>
            <a:ext cx="895327" cy="1342991"/>
          </a:xfrm>
          <a:prstGeom prst="rect">
            <a:avLst/>
          </a:prstGeom>
        </p:spPr>
      </p:pic>
      <p:sp>
        <p:nvSpPr>
          <p:cNvPr id="10" name="AutoShape 2" descr="Image result for the friendship bench wendy meddour">
            <a:extLst>
              <a:ext uri="{FF2B5EF4-FFF2-40B4-BE49-F238E27FC236}">
                <a16:creationId xmlns:a16="http://schemas.microsoft.com/office/drawing/2014/main" id="{670727A8-E264-6F11-2E0E-4A319BB6FB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DF8FFC-EFCB-C3FC-8C97-1327D030A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86313" y="2979689"/>
            <a:ext cx="1322635" cy="14765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A8D356-B9BA-8A49-1333-7C77EA360E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5997" y="2736554"/>
            <a:ext cx="1158029" cy="17769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4DE426-A582-16DF-CA8B-38ECD1B5533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2089" y="2615866"/>
            <a:ext cx="1650395" cy="19308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3CBB67-AA3D-A533-B86F-42D64F0855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0547" y="2912783"/>
            <a:ext cx="1530280" cy="15434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DF985B-5881-DC48-AE97-0750283EB2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68584" y="4739245"/>
            <a:ext cx="817729" cy="12008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3B19BC-2ED1-0488-FA6D-CA9DEB4CE3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28899" y="4763895"/>
            <a:ext cx="1024095" cy="12570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0EA9D2B-52A5-A087-ED55-82EE0EEBED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03768" y="4820078"/>
            <a:ext cx="1099064" cy="12008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1DA5808-AA67-3B9E-9258-437E2ADCE89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06705" y="4804298"/>
            <a:ext cx="1500345" cy="11762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05DA20F-A7D3-8B5A-6A58-593FE7611C3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7105" y="2789950"/>
            <a:ext cx="1513697" cy="172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E353BA-D735-78C7-618F-A0698E233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2C1B63A-9578-0257-C59B-A5F702331C9E}"/>
              </a:ext>
            </a:extLst>
          </p:cNvPr>
          <p:cNvSpPr txBox="1"/>
          <p:nvPr/>
        </p:nvSpPr>
        <p:spPr>
          <a:xfrm>
            <a:off x="210759" y="126709"/>
            <a:ext cx="4692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Year 2 Bookshelves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79CD66-1931-473E-B353-44016829F4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0" y="2091233"/>
            <a:ext cx="11732096" cy="10423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5608AC-24E9-1A3E-EB05-B44B279910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6073805"/>
            <a:ext cx="11732096" cy="10423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75BEC23-3BB4-2410-E99C-2E962DCB78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-76830" y="4249296"/>
            <a:ext cx="11732096" cy="10423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8E1CAA-FF29-33E6-188D-256739585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461" y="386292"/>
            <a:ext cx="1286555" cy="19766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34949C-882F-80E2-FB4D-F4C26CB79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934" y="902690"/>
            <a:ext cx="1125525" cy="14631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386F29-D9BF-F0E2-A893-8607650859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063" t="8661" r="22910" b="6299"/>
          <a:stretch>
            <a:fillRect/>
          </a:stretch>
        </p:blipFill>
        <p:spPr>
          <a:xfrm>
            <a:off x="5952202" y="799855"/>
            <a:ext cx="905371" cy="15390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96169F-D4A6-64A1-91CD-E2560AC74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5907" y="669457"/>
            <a:ext cx="1205912" cy="16897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61D231-A543-100F-4AEC-E0B8A8BE3A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86904" y="1155995"/>
            <a:ext cx="1203183" cy="12031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218C7F-3C74-6209-63F1-D174D4F566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0696" y="2641693"/>
            <a:ext cx="1125524" cy="18678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B91314-235B-C292-4483-7C823EC4B0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9547" y="2963255"/>
            <a:ext cx="1555296" cy="15739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8E834B-A172-ACB1-C28A-E725ABB2AE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2699" y="2743200"/>
            <a:ext cx="2110992" cy="17841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9B22BF-455A-F519-BA7F-F2AB3FD14BA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3848" t="2826" r="21419" b="-525"/>
          <a:stretch>
            <a:fillRect/>
          </a:stretch>
        </p:blipFill>
        <p:spPr>
          <a:xfrm>
            <a:off x="7145907" y="2676596"/>
            <a:ext cx="1692721" cy="186061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1E7A325-7DAB-4449-8748-35E65CE6EE2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4633" t="13170" r="11010" b="10765"/>
          <a:stretch>
            <a:fillRect/>
          </a:stretch>
        </p:blipFill>
        <p:spPr>
          <a:xfrm>
            <a:off x="9064170" y="2924863"/>
            <a:ext cx="1538622" cy="15739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F1874AE-5567-4724-EFA8-45DB62FC8B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09673" y="5035767"/>
            <a:ext cx="953645" cy="12342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C1DBFA-D085-970C-A12B-59F6A547A20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3511" y="4770495"/>
            <a:ext cx="1231337" cy="14964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E543D9-A611-0864-FC84-18994E0B64A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49641" y="4741174"/>
            <a:ext cx="1026575" cy="16065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1DB20D-4A3E-4435-5B11-36CB521EF70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01235" y="4838572"/>
            <a:ext cx="959611" cy="147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0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CDCE5D-AD4D-003D-2165-54FED45AF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0EB8BE-7E76-3AA6-7AE1-DD4E0AEB0653}"/>
              </a:ext>
            </a:extLst>
          </p:cNvPr>
          <p:cNvSpPr txBox="1"/>
          <p:nvPr/>
        </p:nvSpPr>
        <p:spPr>
          <a:xfrm>
            <a:off x="210759" y="126709"/>
            <a:ext cx="4692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Year 3 Bookshelves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1911C0-F3F5-14A9-9581-C7366A12BF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330974" y="2088820"/>
            <a:ext cx="11732096" cy="10423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995A4C7-C0EB-F704-538F-2924D5C4DA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6103436"/>
            <a:ext cx="11732096" cy="10423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BE4B9C8-E693-5435-BBBD-04B735F746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11128" y="4261500"/>
            <a:ext cx="11732096" cy="10423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6EB062-DCA8-1035-191D-2CE57207B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737" y="960628"/>
            <a:ext cx="1041992" cy="14236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B187AC-8288-E48D-DA61-71C1B34BC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909" y="738614"/>
            <a:ext cx="1228624" cy="16609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516D95-E287-9DFA-5843-36A46A3D53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759" t="7169" r="12231" b="11434"/>
          <a:stretch>
            <a:fillRect/>
          </a:stretch>
        </p:blipFill>
        <p:spPr>
          <a:xfrm>
            <a:off x="4203779" y="862174"/>
            <a:ext cx="918349" cy="14604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7A80B5-032D-47C8-37C7-C5A21A3E1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0255" y="302328"/>
            <a:ext cx="1531681" cy="2081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AED831-96D3-6B8E-AAC9-55C2495CF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0296" y="773040"/>
            <a:ext cx="1062966" cy="15704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78A00A-1A6E-DB57-C9F5-3CF40E16ED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5053" y="452466"/>
            <a:ext cx="1191462" cy="18711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6DECBFB-D637-8917-4CCB-E306FB6A98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236" y="3131217"/>
            <a:ext cx="1350073" cy="13917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A1FD52-B15F-01C2-549D-B963E57E52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74660" y="1069245"/>
            <a:ext cx="830132" cy="12742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D42A31-E029-7D48-ABC3-F3663351FA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3705" y="2735339"/>
            <a:ext cx="1134485" cy="17816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585FE7-F203-7C3F-A73A-DE1E9827E3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3603" y="3029498"/>
            <a:ext cx="1260744" cy="14604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9BEE8A-4DDE-4746-9CC5-83D83EB20C8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83202" y="2688533"/>
            <a:ext cx="1438702" cy="18497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08DA353-2567-6AFB-B712-AD0868014A8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00759" y="3264802"/>
            <a:ext cx="1438703" cy="12397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02F163E-2A91-4DE2-CF61-18B9FE5AC28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68560" y="3047613"/>
            <a:ext cx="1564448" cy="14242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FE3FFE-71E3-C1A7-6AB4-5007C273B33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56575" y="3504881"/>
            <a:ext cx="927029" cy="9996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5E83D7-CBBF-9EBE-E1DD-93377C23EBF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47544" y="4889630"/>
            <a:ext cx="1134485" cy="145666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D252954-39E5-F715-CB81-40F33A714E2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08298" y="5196822"/>
            <a:ext cx="1662881" cy="11938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8DA13A-CCAC-9832-8146-F1D3F5C3507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81308" y="5282461"/>
            <a:ext cx="1095375" cy="10572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9A4F02E-A2A7-90F7-3529-C5087E35933A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16077" r="13360"/>
          <a:stretch>
            <a:fillRect/>
          </a:stretch>
        </p:blipFill>
        <p:spPr>
          <a:xfrm>
            <a:off x="6551577" y="4844830"/>
            <a:ext cx="978111" cy="15594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FEC5539-21A5-657F-A505-C0A36487002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779275" y="5043182"/>
            <a:ext cx="826332" cy="129655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06EEF9B-7E0F-2308-D744-E025384B007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26576" y="4801771"/>
            <a:ext cx="1048084" cy="164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93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0E672E-E025-DD0B-0201-C00491A33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89DA537-99D8-78CC-B4C6-CCE422532B3B}"/>
              </a:ext>
            </a:extLst>
          </p:cNvPr>
          <p:cNvSpPr txBox="1"/>
          <p:nvPr/>
        </p:nvSpPr>
        <p:spPr>
          <a:xfrm>
            <a:off x="210759" y="126709"/>
            <a:ext cx="4692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Year 4 Bookshelves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5F1A7-F092-B7CB-1E79-C13257CA84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468"/>
          <a:stretch/>
        </p:blipFill>
        <p:spPr>
          <a:xfrm>
            <a:off x="236505" y="2082137"/>
            <a:ext cx="11732096" cy="10423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FAD6F2A-8133-6067-6319-E3594A0897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468"/>
          <a:stretch/>
        </p:blipFill>
        <p:spPr>
          <a:xfrm>
            <a:off x="236505" y="6073805"/>
            <a:ext cx="11732096" cy="10423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F3ED00F-240C-3B23-F767-D34A54DC81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468"/>
          <a:stretch/>
        </p:blipFill>
        <p:spPr>
          <a:xfrm>
            <a:off x="236505" y="4212040"/>
            <a:ext cx="11732096" cy="10423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E73DE9-8035-A5D0-98E5-BC1833239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982" y="795390"/>
            <a:ext cx="1046411" cy="15940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7FE68B-CC4F-A79C-4726-B35CD5000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542" y="2717663"/>
            <a:ext cx="1191330" cy="18310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4842BA-72D0-A471-E522-1E2099E869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3984" y="756543"/>
            <a:ext cx="1046411" cy="16433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501039-91F0-FAC0-1667-469519C5AEB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-1" t="1496" r="2337" b="1"/>
          <a:stretch>
            <a:fillRect/>
          </a:stretch>
        </p:blipFill>
        <p:spPr>
          <a:xfrm>
            <a:off x="4090354" y="912721"/>
            <a:ext cx="932264" cy="14767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92956C-8AA4-97B4-CB92-1206C52EB9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3883" y="560160"/>
            <a:ext cx="1234825" cy="18709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A129D9-4816-B846-5534-619DFA9DD23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759" t="10913" r="3814" b="11435"/>
          <a:stretch>
            <a:fillRect/>
          </a:stretch>
        </p:blipFill>
        <p:spPr>
          <a:xfrm rot="10800000" flipV="1">
            <a:off x="9637288" y="5107510"/>
            <a:ext cx="1149566" cy="11589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EF19A0-60D5-2850-41A9-49A51A8CB3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74130" y="850231"/>
            <a:ext cx="991517" cy="16016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4AFC38-9B6D-3419-8865-EAEB37207E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2137" y="2774073"/>
            <a:ext cx="1142101" cy="17022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F2D9F2-2295-6C0F-08A7-EDAE60A0D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4112" y="4772948"/>
            <a:ext cx="1840352" cy="15173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DD5A4A-AA60-4951-89C6-FAE5AF4930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41986" y="2711561"/>
            <a:ext cx="1191330" cy="18709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6B04F44-0B76-85C9-777C-1A3B3D54055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24724" y="2800955"/>
            <a:ext cx="1099198" cy="172625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64F7BEC-4D86-0D95-B384-C84F10975D2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9973" y="795390"/>
            <a:ext cx="1149566" cy="15103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D216CEB-FF01-E9CA-3A14-E553904CEDC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74130" y="4856170"/>
            <a:ext cx="1104805" cy="148577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5244708-F43F-95C8-1826-C9219CEAE9D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99484" y="500330"/>
            <a:ext cx="1507104" cy="1854517"/>
          </a:xfrm>
          <a:prstGeom prst="rect">
            <a:avLst/>
          </a:prstGeom>
        </p:spPr>
      </p:pic>
      <p:pic>
        <p:nvPicPr>
          <p:cNvPr id="7" name="Picture 6" descr="A book cover with a person holding flowers&#10;&#10;AI-generated content may be incorrect.">
            <a:extLst>
              <a:ext uri="{FF2B5EF4-FFF2-40B4-BE49-F238E27FC236}">
                <a16:creationId xmlns:a16="http://schemas.microsoft.com/office/drawing/2014/main" id="{CAA098F4-E76C-93A0-5051-EED369A8A54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30" y="5000861"/>
            <a:ext cx="1470660" cy="1294765"/>
          </a:xfrm>
          <a:prstGeom prst="rect">
            <a:avLst/>
          </a:prstGeom>
        </p:spPr>
      </p:pic>
      <p:pic>
        <p:nvPicPr>
          <p:cNvPr id="11" name="Picture 10" descr="A stuffed elephant in a glass dome&#10;&#10;AI-generated content may be incorrect.">
            <a:extLst>
              <a:ext uri="{FF2B5EF4-FFF2-40B4-BE49-F238E27FC236}">
                <a16:creationId xmlns:a16="http://schemas.microsoft.com/office/drawing/2014/main" id="{73EBFDB8-F4D0-C2D7-86D2-28F10E593C3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20" y="2874708"/>
            <a:ext cx="1607970" cy="1678794"/>
          </a:xfrm>
          <a:prstGeom prst="rect">
            <a:avLst/>
          </a:prstGeom>
        </p:spPr>
      </p:pic>
      <p:pic>
        <p:nvPicPr>
          <p:cNvPr id="12" name="Picture 11" descr="Voices in the Park: Amazon.co.uk: Browne, Anthony: 9780552545648: Books">
            <a:extLst>
              <a:ext uri="{FF2B5EF4-FFF2-40B4-BE49-F238E27FC236}">
                <a16:creationId xmlns:a16="http://schemas.microsoft.com/office/drawing/2014/main" id="{8D0D0BCA-7EE0-3D65-9E4B-274EEEB74FE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975" y="5050476"/>
            <a:ext cx="1056640" cy="124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 descr="A book cover of a couple of women lying on a boat&#10;&#10;AI-generated content may be incorrect.">
            <a:extLst>
              <a:ext uri="{FF2B5EF4-FFF2-40B4-BE49-F238E27FC236}">
                <a16:creationId xmlns:a16="http://schemas.microsoft.com/office/drawing/2014/main" id="{237BCF47-2E81-3C6F-B0C8-CF72CCD8EBC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177" y="5050476"/>
            <a:ext cx="1300480" cy="130302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B2374B8-5C94-81D7-49F5-456677041ED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72374" y="2805535"/>
            <a:ext cx="1247775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8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CC417F-AD49-825E-A389-5D3EC84B3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EF17C07-8020-4C8C-EFB1-CFB715D63A15}"/>
              </a:ext>
            </a:extLst>
          </p:cNvPr>
          <p:cNvSpPr txBox="1"/>
          <p:nvPr/>
        </p:nvSpPr>
        <p:spPr>
          <a:xfrm>
            <a:off x="210759" y="126709"/>
            <a:ext cx="4692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Year </a:t>
            </a:r>
            <a:r>
              <a:rPr lang="en-GB" sz="3600">
                <a:solidFill>
                  <a:prstClr val="white"/>
                </a:solidFill>
                <a:latin typeface="Tw Cen MT" panose="020B0602020104020603" pitchFamily="34" charset="0"/>
              </a:rPr>
              <a:t>5 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Bookshelves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64924E-2A71-AC77-F4A6-FA9A8ED012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2092279"/>
            <a:ext cx="11732096" cy="10423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5028DD0-29A1-DF7A-B935-A8F28D152C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6018512"/>
            <a:ext cx="11732096" cy="10423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B16833-1ED5-3B1B-297E-85BB64C6AD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236505" y="4212040"/>
            <a:ext cx="11732096" cy="10423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B9D117-6C5F-FE81-8115-1C5B775A2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1474" y="4693684"/>
            <a:ext cx="989293" cy="15828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51C86A-63F4-E463-A6DB-691078A51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732" y="815348"/>
            <a:ext cx="1091279" cy="15546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DCA621-4D36-9CC7-7723-CE94BFF5A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6692" y="495356"/>
            <a:ext cx="1209428" cy="1838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38D82A-1FE5-2763-CE33-C1DC40778B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7159" y="2711460"/>
            <a:ext cx="1419446" cy="1763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60A74F-7451-C30C-29A9-3B67D4E22C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0554" y="2805213"/>
            <a:ext cx="1138474" cy="1690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8CD79B-53B1-AD67-4ABB-33C416D73F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0981" y="2738261"/>
            <a:ext cx="1288118" cy="17572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12B27C-3BA9-5503-E28C-18FBE92AC3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0919" y="574473"/>
            <a:ext cx="1209428" cy="17163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0B2604-F123-DAA3-EBD9-B27AFB0FBE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25817" y="4792470"/>
            <a:ext cx="1079086" cy="14631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034ED5-A2C9-CCED-5DB1-98AF97FBC1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64376" y="4890015"/>
            <a:ext cx="944962" cy="1365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CA5088-E40F-004D-81D2-4482CCDA80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94498" y="2805213"/>
            <a:ext cx="1098306" cy="16902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D67A853-A317-EF57-5225-FF3E2F784D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3141" y="3017780"/>
            <a:ext cx="1303838" cy="1477683"/>
          </a:xfrm>
          <a:prstGeom prst="rect">
            <a:avLst/>
          </a:prstGeom>
        </p:spPr>
      </p:pic>
      <p:pic>
        <p:nvPicPr>
          <p:cNvPr id="14" name="Picture 13" descr="A book cover with a cartoon child&#10;&#10;AI-generated content may be incorrect.">
            <a:extLst>
              <a:ext uri="{FF2B5EF4-FFF2-40B4-BE49-F238E27FC236}">
                <a16:creationId xmlns:a16="http://schemas.microsoft.com/office/drawing/2014/main" id="{1B04C503-9FC1-BA98-1B01-24F87C2E117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937" y="4693684"/>
            <a:ext cx="1210945" cy="16154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4F76495-03A8-F307-D368-157634828A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84332" y="827274"/>
            <a:ext cx="11525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4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AC8498-84B5-8E0D-485F-18B46920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248DBB9-5A9B-C660-960C-7FD18F607A90}"/>
              </a:ext>
            </a:extLst>
          </p:cNvPr>
          <p:cNvSpPr txBox="1"/>
          <p:nvPr/>
        </p:nvSpPr>
        <p:spPr>
          <a:xfrm>
            <a:off x="56400" y="59099"/>
            <a:ext cx="4692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Year </a:t>
            </a:r>
            <a:r>
              <a:rPr lang="en-GB" sz="3600">
                <a:solidFill>
                  <a:prstClr val="white"/>
                </a:solidFill>
                <a:latin typeface="Tw Cen MT" panose="020B0602020104020603" pitchFamily="34" charset="0"/>
              </a:rPr>
              <a:t>6</a:t>
            </a: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 Bookshelves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AE3EDC-11F6-96EE-B4C9-3D639CBD1D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351711" y="3155594"/>
            <a:ext cx="11732096" cy="10423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C81752B-7044-859D-EF5A-933401C1D7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468"/>
          <a:stretch/>
        </p:blipFill>
        <p:spPr>
          <a:xfrm>
            <a:off x="197926" y="5300256"/>
            <a:ext cx="11732096" cy="10423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CC066C-1E00-30DB-864E-B4A3B95BE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866" y="1674126"/>
            <a:ext cx="1152244" cy="17531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0193414-31AC-37F8-6133-3071C211E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2654" y="1769329"/>
            <a:ext cx="1152244" cy="1755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15E0CC8-E919-B2E2-45E4-86BB0D2B9D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0625" y="2006506"/>
            <a:ext cx="924564" cy="14365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AED00F3-8A65-A3E1-C520-99E09DDA3E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1236" y="1360236"/>
            <a:ext cx="1353823" cy="20687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D13A6F-7A7D-893E-D36B-511F7FB65B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9566" y="1559065"/>
            <a:ext cx="1188073" cy="182623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DCCD570-FDE8-F886-BBCD-CC39D9C769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2146" y="1809890"/>
            <a:ext cx="1048603" cy="16033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E8A9501-670F-B400-CEED-14D6A6FD17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95642" y="1972360"/>
            <a:ext cx="1310754" cy="14387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C847BE1-EC8D-CAA6-6744-7DDA14557F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2262" y="3778040"/>
            <a:ext cx="1807365" cy="180736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9A051E8-495B-EC88-BFF5-DC589B524C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49235" y="4097233"/>
            <a:ext cx="1798477" cy="143878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44C3F99-D792-A604-7590-D8686741E2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15468" y="3964003"/>
            <a:ext cx="1428023" cy="16214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BD6F27F-A586-D0D8-96A0-5F45FAFF368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49496" y="3996970"/>
            <a:ext cx="1268078" cy="158964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F610E0F-27D9-33BC-3561-4A13AE15F1E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68776" y="4064746"/>
            <a:ext cx="1268078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71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C3B15A4F3FAA46B7D77D8D3BF155F9" ma:contentTypeVersion="19" ma:contentTypeDescription="Create a new document." ma:contentTypeScope="" ma:versionID="34a6428fd6afecc3222b81f45ea72f8c">
  <xsd:schema xmlns:xsd="http://www.w3.org/2001/XMLSchema" xmlns:xs="http://www.w3.org/2001/XMLSchema" xmlns:p="http://schemas.microsoft.com/office/2006/metadata/properties" xmlns:ns2="532ebb4c-88c0-4d41-bae8-629cdbaa6a90" xmlns:ns3="f12db82a-8198-40a0-beea-9fe0ad9fc36e" targetNamespace="http://schemas.microsoft.com/office/2006/metadata/properties" ma:root="true" ma:fieldsID="6b121e2c4906d6e7314e1fb4a1095051" ns2:_="" ns3:_="">
    <xsd:import namespace="532ebb4c-88c0-4d41-bae8-629cdbaa6a90"/>
    <xsd:import namespace="f12db82a-8198-40a0-beea-9fe0ad9fc3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2ebb4c-88c0-4d41-bae8-629cdbaa6a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400f938-f824-453a-8fd7-d72ba515cb3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db82a-8198-40a0-beea-9fe0ad9fc36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d107651-07d7-486e-9c69-446fd735c7cf}" ma:internalName="TaxCatchAll" ma:showField="CatchAllData" ma:web="f12db82a-8198-40a0-beea-9fe0ad9fc3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2ebb4c-88c0-4d41-bae8-629cdbaa6a90">
      <Terms xmlns="http://schemas.microsoft.com/office/infopath/2007/PartnerControls"/>
    </lcf76f155ced4ddcb4097134ff3c332f>
    <TaxCatchAll xmlns="f12db82a-8198-40a0-beea-9fe0ad9fc36e" xsi:nil="true"/>
    <SharedWithUsers xmlns="f12db82a-8198-40a0-beea-9fe0ad9fc36e">
      <UserInfo>
        <DisplayName>Jenny Lockyer</DisplayName>
        <AccountId>217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CA14AB-D450-4325-BA27-D45377549C68}"/>
</file>

<file path=customXml/itemProps2.xml><?xml version="1.0" encoding="utf-8"?>
<ds:datastoreItem xmlns:ds="http://schemas.openxmlformats.org/officeDocument/2006/customXml" ds:itemID="{780547FF-7C82-41AF-A4F1-F7AB6F1EF603}">
  <ds:schemaRefs>
    <ds:schemaRef ds:uri="2001b5c7-fa51-4488-87b7-f8d35257da19"/>
    <ds:schemaRef ds:uri="532ebb4c-88c0-4d41-bae8-629cdbaa6a90"/>
    <ds:schemaRef ds:uri="a8998065-2b8f-42c2-b26e-5dd793536f40"/>
    <ds:schemaRef ds:uri="f12db82a-8198-40a0-beea-9fe0ad9fc3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5303892-F83A-404D-99F3-F7C67BC253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Widescreen</PresentationFormat>
  <Paragraphs>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Good</dc:creator>
  <cp:lastModifiedBy>Laura Helliker</cp:lastModifiedBy>
  <cp:revision>1</cp:revision>
  <dcterms:created xsi:type="dcterms:W3CDTF">2023-07-18T04:49:10Z</dcterms:created>
  <dcterms:modified xsi:type="dcterms:W3CDTF">2025-12-04T17:04:38Z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0x01010062C3B15A4F3FAA46B7D77D8D3BF155F9</vt:lpwstr>
  </property>
  <property fmtid="{D5CDD505-2E9C-101B-9397-08002B2CF9AE}" pid="3" name="MediaServiceImageTags">
    <vt:lpwstr/>
  </property>
</Properties>
</file>