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E0387-0EBC-44BA-9C6E-6F6906535C8F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97550-2A0D-4EBB-ABCC-1DEC746D7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18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57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95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2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73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7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3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56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94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50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1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6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B64C-CD46-4227-A6E5-0C76DDD5830B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234CB-834B-4401-B3E4-7AC79E3D0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13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Dice definition and meaning | Collins English Diction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3" y="1946918"/>
            <a:ext cx="1121115" cy="101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ar listening hearing audio sound waves Royalty Free Vecto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r="-1" b="18741"/>
          <a:stretch/>
        </p:blipFill>
        <p:spPr bwMode="auto">
          <a:xfrm>
            <a:off x="4993865" y="5087790"/>
            <a:ext cx="741173" cy="692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ounded Rectangle 13"/>
          <p:cNvSpPr/>
          <p:nvPr/>
        </p:nvSpPr>
        <p:spPr>
          <a:xfrm>
            <a:off x="535578" y="5975616"/>
            <a:ext cx="11116492" cy="7912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One piece of homework must be completed each week </a:t>
            </a:r>
            <a:r>
              <a:rPr lang="en-GB" sz="16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(there is no expectation that all pieces will be completed this half term as long as one piece is completed per week). Homework books are to be handed in by </a:t>
            </a:r>
            <a:r>
              <a:rPr lang="en-GB" sz="1600" b="1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Friday</a:t>
            </a:r>
            <a:r>
              <a:rPr lang="en-GB" sz="1600" b="1" dirty="0">
                <a:solidFill>
                  <a:schemeClr val="tx1"/>
                </a:solidFill>
                <a:latin typeface="Twinkl Cursive Looped" panose="02000000000000000000" pitchFamily="2" charset="0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each week.</a:t>
            </a:r>
            <a:r>
              <a:rPr lang="en-GB" sz="1600" b="1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 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Please feel free to email me any questions. </a:t>
            </a:r>
            <a:r>
              <a:rPr lang="en-GB" sz="1600" b="1" dirty="0" smtClean="0">
                <a:solidFill>
                  <a:schemeClr val="tx1"/>
                </a:solidFill>
                <a:latin typeface="Twinkl Cursive Looped" panose="02000000000000000000" pitchFamily="2" charset="0"/>
              </a:rPr>
              <a:t>dellison@poolhouse.lancs.sch.uk 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741272" y="135258"/>
            <a:ext cx="2915487" cy="1950997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Mathematics 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Practise your column subtraction by answering the questions on the sheet stuck in your book. Remember, you might need to exchange sometimes!</a:t>
            </a:r>
            <a:endParaRPr lang="en-GB" sz="1600" dirty="0" smtClean="0"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5314" y="116701"/>
            <a:ext cx="3409772" cy="2067840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PSHCE 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This half term we are learning about relationships. Choose someone who is special to you and tell me at least 5 things that make them special. You can present this however you like: a poster, a letter, a video – get creative!</a:t>
            </a:r>
            <a:endParaRPr lang="en-GB" sz="2400" dirty="0"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15314" y="2241709"/>
            <a:ext cx="3085086" cy="2088243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Mathematics 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Roll a dice to create a 2-digit number (or make your own numbers) and double this number by partitioning (double the tens and ones separately before adding together).</a:t>
            </a:r>
          </a:p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Do this 10 times.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625596" y="2486097"/>
            <a:ext cx="4712499" cy="159700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Silver Class Homework Grid</a:t>
            </a:r>
          </a:p>
          <a:p>
            <a:pPr algn="ctr"/>
            <a:r>
              <a:rPr lang="en-GB" sz="24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Autumn Term </a:t>
            </a:r>
            <a:r>
              <a:rPr lang="en-GB" sz="24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GB" sz="2400" b="1" dirty="0" smtClean="0"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15314" y="4423899"/>
            <a:ext cx="4658392" cy="1453431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Science 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This half term we are learning about Sound in Science.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Make or draw a picture of an instrument 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write a simple explanation of how the sound is made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GB" sz="1600" dirty="0" err="1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E.g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what part of the instrument is vibrating to make the sound?</a:t>
            </a:r>
            <a:endParaRPr lang="en-GB" sz="1600" dirty="0" smtClean="0"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981845" y="4586483"/>
            <a:ext cx="5133703" cy="1226548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Geography 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Our learning this half term is all about the water cycle. Create your own model/draw a picture to explain how the water cycle works.</a:t>
            </a:r>
          </a:p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Key words to use: precipitation, evaporation, condensation, water vapour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GB" sz="1600" b="1" dirty="0">
              <a:solidFill>
                <a:schemeClr val="tx1"/>
              </a:solidFill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183189" y="2299196"/>
            <a:ext cx="2756910" cy="2124703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Reading </a:t>
            </a:r>
            <a:r>
              <a:rPr lang="en-GB" sz="1600" b="1" dirty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Look at the picture that is stuck in your homework book and answer the inference questions about this picture. Remember to write your answers in 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complete sentences.</a:t>
            </a:r>
            <a:endParaRPr lang="en-GB" sz="1600" dirty="0"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72945" y="219597"/>
            <a:ext cx="3461658" cy="1949882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English  – 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We are writing spooky stories in English this half term. Draw a picture of a spooky scene </a:t>
            </a:r>
            <a:r>
              <a:rPr lang="en-GB" sz="1600" b="1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GB" sz="1600" dirty="0" smtClean="0">
                <a:latin typeface="Twinkl Cursive Looped" panose="020000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 write a description of the scene using at least 5 adjectives and 2 similes. Don’t forget to try and include some fronted adverbials!</a:t>
            </a:r>
            <a:endParaRPr lang="en-GB" sz="1600" dirty="0">
              <a:solidFill>
                <a:schemeClr val="tx1"/>
              </a:solidFill>
              <a:latin typeface="Twinkl Cursive Looped" panose="02000000000000000000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30" name="Picture 6" descr="Spooky halloween background Royalty Free Vector Imag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33"/>
          <a:stretch/>
        </p:blipFill>
        <p:spPr bwMode="auto">
          <a:xfrm>
            <a:off x="10426044" y="370617"/>
            <a:ext cx="1666667" cy="1560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um Clip Art Cartoon Illustration Stock Vector - Illustration of graphic,  comic: 3280847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865" y="4278556"/>
            <a:ext cx="873973" cy="83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orms Clipart Reading - World Book Day Chart Transparent PNG - 1063x811 -  Free Download on Nice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683" y="3762946"/>
            <a:ext cx="91251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loud with rain clipart. Free download transparent .PNG | Creazill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555" y="5214562"/>
            <a:ext cx="79668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Yellow sun clipart - Clipart Worl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555" y="4462770"/>
            <a:ext cx="76312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73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CAEA5E25D4FF418788D639C09DDEE0" ma:contentTypeVersion="11" ma:contentTypeDescription="Create a new document." ma:contentTypeScope="" ma:versionID="ba2cd8ed37b79991450a242e1c01e873">
  <xsd:schema xmlns:xsd="http://www.w3.org/2001/XMLSchema" xmlns:xs="http://www.w3.org/2001/XMLSchema" xmlns:p="http://schemas.microsoft.com/office/2006/metadata/properties" xmlns:ns3="b4c0caf8-281c-4a35-85a4-9125a8259685" targetNamespace="http://schemas.microsoft.com/office/2006/metadata/properties" ma:root="true" ma:fieldsID="ec3102b45fab1e35dd6d19e300cfc94d" ns3:_="">
    <xsd:import namespace="b4c0caf8-281c-4a35-85a4-9125a82596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0caf8-281c-4a35-85a4-9125a82596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65994B-EE34-4A32-9A22-A9CAFBE50C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0caf8-281c-4a35-85a4-9125a82596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73A4BE-7DC1-474A-91F8-D45E75791E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4c0caf8-281c-4a35-85a4-9125a825968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3F782B-999B-4F3C-991B-0D8E66C180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342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Twinkl Cursive Looped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Ellison</dc:creator>
  <cp:lastModifiedBy>Danielle Ellison</cp:lastModifiedBy>
  <cp:revision>56</cp:revision>
  <cp:lastPrinted>2022-09-08T13:10:42Z</cp:lastPrinted>
  <dcterms:created xsi:type="dcterms:W3CDTF">2019-08-07T11:23:03Z</dcterms:created>
  <dcterms:modified xsi:type="dcterms:W3CDTF">2022-11-01T15:53:27Z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0x010100B7CAEA5E25D4FF418788D639C09DDEE0</vt:lpwstr>
  </property>
</Properties>
</file>