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4"/>
  </p:notesMasterIdLst>
  <p:sldIdLst>
    <p:sldId id="256" r:id="rId3"/>
    <p:sldId id="280" r:id="rId4"/>
    <p:sldId id="294" r:id="rId5"/>
    <p:sldId id="281" r:id="rId6"/>
    <p:sldId id="286" r:id="rId7"/>
    <p:sldId id="285" r:id="rId8"/>
    <p:sldId id="288" r:id="rId9"/>
    <p:sldId id="289" r:id="rId10"/>
    <p:sldId id="290" r:id="rId11"/>
    <p:sldId id="291" r:id="rId12"/>
    <p:sldId id="29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D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B2E08C-A201-47B5-887E-21147F116E6A}" v="111" dt="2025-12-07T17:16:57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9" autoAdjust="0"/>
    <p:restoredTop sz="94660"/>
  </p:normalViewPr>
  <p:slideViewPr>
    <p:cSldViewPr snapToGrid="0">
      <p:cViewPr varScale="1">
        <p:scale>
          <a:sx n="51" d="100"/>
          <a:sy n="51" d="100"/>
        </p:scale>
        <p:origin x="67" y="6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bgha Amin (Portland)" userId="dedd78f3-16a3-4783-a404-e1ae4bc52eb6" providerId="ADAL" clId="{4C5B5A72-E7C9-4258-9D65-18376FDD1330}"/>
    <pc:docChg chg="undo custSel addSld delSld modSld sldOrd">
      <pc:chgData name="Sibgha Amin (Portland)" userId="dedd78f3-16a3-4783-a404-e1ae4bc52eb6" providerId="ADAL" clId="{4C5B5A72-E7C9-4258-9D65-18376FDD1330}" dt="2025-12-07T17:18:13.539" v="4667" actId="1076"/>
      <pc:docMkLst>
        <pc:docMk/>
      </pc:docMkLst>
      <pc:sldChg chg="modSp">
        <pc:chgData name="Sibgha Amin (Portland)" userId="dedd78f3-16a3-4783-a404-e1ae4bc52eb6" providerId="ADAL" clId="{4C5B5A72-E7C9-4258-9D65-18376FDD1330}" dt="2025-12-02T00:30:35.783" v="1090" actId="207"/>
        <pc:sldMkLst>
          <pc:docMk/>
          <pc:sldMk cId="1527293578" sldId="256"/>
        </pc:sldMkLst>
        <pc:spChg chg="mod">
          <ac:chgData name="Sibgha Amin (Portland)" userId="dedd78f3-16a3-4783-a404-e1ae4bc52eb6" providerId="ADAL" clId="{4C5B5A72-E7C9-4258-9D65-18376FDD1330}" dt="2025-12-02T00:30:35.783" v="1090" actId="207"/>
          <ac:spMkLst>
            <pc:docMk/>
            <pc:sldMk cId="1527293578" sldId="256"/>
            <ac:spMk id="2" creationId="{FC9E083F-CACA-7376-9869-34C6A3C7062B}"/>
          </ac:spMkLst>
        </pc:spChg>
      </pc:sldChg>
      <pc:sldChg chg="modSp mod">
        <pc:chgData name="Sibgha Amin (Portland)" userId="dedd78f3-16a3-4783-a404-e1ae4bc52eb6" providerId="ADAL" clId="{4C5B5A72-E7C9-4258-9D65-18376FDD1330}" dt="2025-12-01T23:59:18.342" v="750" actId="14100"/>
        <pc:sldMkLst>
          <pc:docMk/>
          <pc:sldMk cId="3835037317" sldId="280"/>
        </pc:sldMkLst>
        <pc:picChg chg="mod">
          <ac:chgData name="Sibgha Amin (Portland)" userId="dedd78f3-16a3-4783-a404-e1ae4bc52eb6" providerId="ADAL" clId="{4C5B5A72-E7C9-4258-9D65-18376FDD1330}" dt="2025-12-01T23:59:18.007" v="749" actId="14100"/>
          <ac:picMkLst>
            <pc:docMk/>
            <pc:sldMk cId="3835037317" sldId="280"/>
            <ac:picMk id="10" creationId="{4CD071A3-69D9-E310-7145-6728C0D66CA5}"/>
          </ac:picMkLst>
        </pc:picChg>
        <pc:picChg chg="mod">
          <ac:chgData name="Sibgha Amin (Portland)" userId="dedd78f3-16a3-4783-a404-e1ae4bc52eb6" providerId="ADAL" clId="{4C5B5A72-E7C9-4258-9D65-18376FDD1330}" dt="2025-12-01T23:59:18.342" v="750" actId="14100"/>
          <ac:picMkLst>
            <pc:docMk/>
            <pc:sldMk cId="3835037317" sldId="280"/>
            <ac:picMk id="22" creationId="{F0459410-2439-C5EA-5ABD-FCA1F4BF7D2F}"/>
          </ac:picMkLst>
        </pc:picChg>
      </pc:sldChg>
      <pc:sldChg chg="modSp mod">
        <pc:chgData name="Sibgha Amin (Portland)" userId="dedd78f3-16a3-4783-a404-e1ae4bc52eb6" providerId="ADAL" clId="{4C5B5A72-E7C9-4258-9D65-18376FDD1330}" dt="2025-12-06T23:29:27.676" v="2366" actId="14100"/>
        <pc:sldMkLst>
          <pc:docMk/>
          <pc:sldMk cId="4042694085" sldId="281"/>
        </pc:sldMkLst>
        <pc:spChg chg="mod">
          <ac:chgData name="Sibgha Amin (Portland)" userId="dedd78f3-16a3-4783-a404-e1ae4bc52eb6" providerId="ADAL" clId="{4C5B5A72-E7C9-4258-9D65-18376FDD1330}" dt="2025-12-06T23:29:11.091" v="2364" actId="20577"/>
          <ac:spMkLst>
            <pc:docMk/>
            <pc:sldMk cId="4042694085" sldId="281"/>
            <ac:spMk id="6" creationId="{45CD8262-57B8-AA4F-ABFA-376B3D23E836}"/>
          </ac:spMkLst>
        </pc:spChg>
        <pc:spChg chg="mod">
          <ac:chgData name="Sibgha Amin (Portland)" userId="dedd78f3-16a3-4783-a404-e1ae4bc52eb6" providerId="ADAL" clId="{4C5B5A72-E7C9-4258-9D65-18376FDD1330}" dt="2025-12-06T23:14:52.488" v="2214" actId="1076"/>
          <ac:spMkLst>
            <pc:docMk/>
            <pc:sldMk cId="4042694085" sldId="281"/>
            <ac:spMk id="7" creationId="{A7B47109-DB23-2144-9C7F-D649DC0EF4CC}"/>
          </ac:spMkLst>
        </pc:spChg>
        <pc:spChg chg="mod">
          <ac:chgData name="Sibgha Amin (Portland)" userId="dedd78f3-16a3-4783-a404-e1ae4bc52eb6" providerId="ADAL" clId="{4C5B5A72-E7C9-4258-9D65-18376FDD1330}" dt="2025-12-01T23:31:41.415" v="472" actId="1076"/>
          <ac:spMkLst>
            <pc:docMk/>
            <pc:sldMk cId="4042694085" sldId="281"/>
            <ac:spMk id="29" creationId="{90539872-094D-3351-3C8B-2C33D511CA3F}"/>
          </ac:spMkLst>
        </pc:spChg>
        <pc:spChg chg="mod">
          <ac:chgData name="Sibgha Amin (Portland)" userId="dedd78f3-16a3-4783-a404-e1ae4bc52eb6" providerId="ADAL" clId="{4C5B5A72-E7C9-4258-9D65-18376FDD1330}" dt="2025-12-06T23:28:45.770" v="2361" actId="20577"/>
          <ac:spMkLst>
            <pc:docMk/>
            <pc:sldMk cId="4042694085" sldId="281"/>
            <ac:spMk id="38" creationId="{CBCEC481-96E7-9BBD-4F00-A31D0A691330}"/>
          </ac:spMkLst>
        </pc:spChg>
        <pc:spChg chg="mod">
          <ac:chgData name="Sibgha Amin (Portland)" userId="dedd78f3-16a3-4783-a404-e1ae4bc52eb6" providerId="ADAL" clId="{4C5B5A72-E7C9-4258-9D65-18376FDD1330}" dt="2025-12-06T23:29:27.676" v="2366" actId="14100"/>
          <ac:spMkLst>
            <pc:docMk/>
            <pc:sldMk cId="4042694085" sldId="281"/>
            <ac:spMk id="41" creationId="{34C6414F-54E9-008E-995D-167D4DE2BFC6}"/>
          </ac:spMkLst>
        </pc:spChg>
        <pc:picChg chg="mod modCrop">
          <ac:chgData name="Sibgha Amin (Portland)" userId="dedd78f3-16a3-4783-a404-e1ae4bc52eb6" providerId="ADAL" clId="{4C5B5A72-E7C9-4258-9D65-18376FDD1330}" dt="2025-12-01T23:31:21.937" v="469" actId="732"/>
          <ac:picMkLst>
            <pc:docMk/>
            <pc:sldMk cId="4042694085" sldId="281"/>
            <ac:picMk id="4" creationId="{4E9471D9-285A-A5C2-42F1-55254D92B128}"/>
          </ac:picMkLst>
        </pc:picChg>
      </pc:sldChg>
      <pc:sldChg chg="addSp delSp modSp add mod">
        <pc:chgData name="Sibgha Amin (Portland)" userId="dedd78f3-16a3-4783-a404-e1ae4bc52eb6" providerId="ADAL" clId="{4C5B5A72-E7C9-4258-9D65-18376FDD1330}" dt="2025-12-07T15:39:58.562" v="3118" actId="20577"/>
        <pc:sldMkLst>
          <pc:docMk/>
          <pc:sldMk cId="1539795497" sldId="285"/>
        </pc:sldMkLst>
        <pc:spChg chg="mod">
          <ac:chgData name="Sibgha Amin (Portland)" userId="dedd78f3-16a3-4783-a404-e1ae4bc52eb6" providerId="ADAL" clId="{4C5B5A72-E7C9-4258-9D65-18376FDD1330}" dt="2025-12-07T15:08:37.251" v="2890" actId="14100"/>
          <ac:spMkLst>
            <pc:docMk/>
            <pc:sldMk cId="1539795497" sldId="285"/>
            <ac:spMk id="2" creationId="{CDF24BCC-E9BD-3646-AD1D-A6CBC06355CA}"/>
          </ac:spMkLst>
        </pc:spChg>
        <pc:spChg chg="mod">
          <ac:chgData name="Sibgha Amin (Portland)" userId="dedd78f3-16a3-4783-a404-e1ae4bc52eb6" providerId="ADAL" clId="{4C5B5A72-E7C9-4258-9D65-18376FDD1330}" dt="2025-12-07T15:08:28.950" v="2888" actId="1076"/>
          <ac:spMkLst>
            <pc:docMk/>
            <pc:sldMk cId="1539795497" sldId="285"/>
            <ac:spMk id="3" creationId="{F9A48A70-2733-A848-89A3-504906B2D873}"/>
          </ac:spMkLst>
        </pc:spChg>
        <pc:spChg chg="mod">
          <ac:chgData name="Sibgha Amin (Portland)" userId="dedd78f3-16a3-4783-a404-e1ae4bc52eb6" providerId="ADAL" clId="{4C5B5A72-E7C9-4258-9D65-18376FDD1330}" dt="2025-12-07T15:38:02.893" v="3093" actId="255"/>
          <ac:spMkLst>
            <pc:docMk/>
            <pc:sldMk cId="1539795497" sldId="285"/>
            <ac:spMk id="6" creationId="{45CD8262-57B8-AA4F-ABFA-376B3D23E836}"/>
          </ac:spMkLst>
        </pc:spChg>
        <pc:spChg chg="mod">
          <ac:chgData name="Sibgha Amin (Portland)" userId="dedd78f3-16a3-4783-a404-e1ae4bc52eb6" providerId="ADAL" clId="{4C5B5A72-E7C9-4258-9D65-18376FDD1330}" dt="2025-12-01T21:54:52.011" v="59" actId="1076"/>
          <ac:spMkLst>
            <pc:docMk/>
            <pc:sldMk cId="1539795497" sldId="285"/>
            <ac:spMk id="7" creationId="{A7B47109-DB23-2144-9C7F-D649DC0EF4CC}"/>
          </ac:spMkLst>
        </pc:spChg>
        <pc:spChg chg="mod">
          <ac:chgData name="Sibgha Amin (Portland)" userId="dedd78f3-16a3-4783-a404-e1ae4bc52eb6" providerId="ADAL" clId="{4C5B5A72-E7C9-4258-9D65-18376FDD1330}" dt="2025-12-07T15:39:58.562" v="3118" actId="20577"/>
          <ac:spMkLst>
            <pc:docMk/>
            <pc:sldMk cId="1539795497" sldId="285"/>
            <ac:spMk id="9" creationId="{7367B87F-F0A1-1445-99E7-6C66DCA2CB4D}"/>
          </ac:spMkLst>
        </pc:spChg>
        <pc:spChg chg="mod">
          <ac:chgData name="Sibgha Amin (Portland)" userId="dedd78f3-16a3-4783-a404-e1ae4bc52eb6" providerId="ADAL" clId="{4C5B5A72-E7C9-4258-9D65-18376FDD1330}" dt="2025-12-01T22:14:27.599" v="173" actId="1076"/>
          <ac:spMkLst>
            <pc:docMk/>
            <pc:sldMk cId="1539795497" sldId="285"/>
            <ac:spMk id="10" creationId="{22D56B1C-4A0F-1142-8ABA-5B7768243AC8}"/>
          </ac:spMkLst>
        </pc:spChg>
        <pc:spChg chg="mod">
          <ac:chgData name="Sibgha Amin (Portland)" userId="dedd78f3-16a3-4783-a404-e1ae4bc52eb6" providerId="ADAL" clId="{4C5B5A72-E7C9-4258-9D65-18376FDD1330}" dt="2025-12-01T21:59:52.208" v="107" actId="404"/>
          <ac:spMkLst>
            <pc:docMk/>
            <pc:sldMk cId="1539795497" sldId="285"/>
            <ac:spMk id="15" creationId="{C1326BF2-2958-6541-9B4E-ED9CDED666FF}"/>
          </ac:spMkLst>
        </pc:spChg>
        <pc:picChg chg="add mod">
          <ac:chgData name="Sibgha Amin (Portland)" userId="dedd78f3-16a3-4783-a404-e1ae4bc52eb6" providerId="ADAL" clId="{4C5B5A72-E7C9-4258-9D65-18376FDD1330}" dt="2025-12-07T15:37:42.133" v="3091" actId="1076"/>
          <ac:picMkLst>
            <pc:docMk/>
            <pc:sldMk cId="1539795497" sldId="285"/>
            <ac:picMk id="5" creationId="{EABC9DD3-8BD3-A2B3-F9E6-D6BDB12FF250}"/>
          </ac:picMkLst>
        </pc:pic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1539795497" sldId="285"/>
            <ac:picMk id="24" creationId="{866BF704-F5AC-5A3D-FBF1-9F0902F40B01}"/>
          </ac:picMkLst>
        </pc:pic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1539795497" sldId="285"/>
            <ac:picMk id="29" creationId="{513AB224-AB92-34A1-BA0A-CD68478065F3}"/>
          </ac:picMkLst>
        </pc:pic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1539795497" sldId="285"/>
            <ac:picMk id="33" creationId="{F153AA4C-2F59-2C2A-236F-F6094B326CEF}"/>
          </ac:picMkLst>
        </pc:picChg>
      </pc:sldChg>
      <pc:sldChg chg="modSp add mod">
        <pc:chgData name="Sibgha Amin (Portland)" userId="dedd78f3-16a3-4783-a404-e1ae4bc52eb6" providerId="ADAL" clId="{4C5B5A72-E7C9-4258-9D65-18376FDD1330}" dt="2025-12-06T23:42:24.813" v="2760" actId="14100"/>
        <pc:sldMkLst>
          <pc:docMk/>
          <pc:sldMk cId="4175598163" sldId="286"/>
        </pc:sldMkLst>
        <pc:spChg chg="mod">
          <ac:chgData name="Sibgha Amin (Portland)" userId="dedd78f3-16a3-4783-a404-e1ae4bc52eb6" providerId="ADAL" clId="{4C5B5A72-E7C9-4258-9D65-18376FDD1330}" dt="2025-12-06T23:42:04.706" v="2758" actId="1076"/>
          <ac:spMkLst>
            <pc:docMk/>
            <pc:sldMk cId="4175598163" sldId="286"/>
            <ac:spMk id="2" creationId="{CDF24BCC-E9BD-3646-AD1D-A6CBC06355CA}"/>
          </ac:spMkLst>
        </pc:spChg>
        <pc:spChg chg="mod">
          <ac:chgData name="Sibgha Amin (Portland)" userId="dedd78f3-16a3-4783-a404-e1ae4bc52eb6" providerId="ADAL" clId="{4C5B5A72-E7C9-4258-9D65-18376FDD1330}" dt="2025-12-01T19:10:15.275" v="40" actId="1076"/>
          <ac:spMkLst>
            <pc:docMk/>
            <pc:sldMk cId="4175598163" sldId="286"/>
            <ac:spMk id="3" creationId="{F9A48A70-2733-A848-89A3-504906B2D873}"/>
          </ac:spMkLst>
        </pc:spChg>
        <pc:spChg chg="mod">
          <ac:chgData name="Sibgha Amin (Portland)" userId="dedd78f3-16a3-4783-a404-e1ae4bc52eb6" providerId="ADAL" clId="{4C5B5A72-E7C9-4258-9D65-18376FDD1330}" dt="2025-12-06T23:38:15.804" v="2677" actId="20577"/>
          <ac:spMkLst>
            <pc:docMk/>
            <pc:sldMk cId="4175598163" sldId="286"/>
            <ac:spMk id="4" creationId="{91359FB0-D246-908E-B603-15B982B45D92}"/>
          </ac:spMkLst>
        </pc:spChg>
        <pc:spChg chg="mod">
          <ac:chgData name="Sibgha Amin (Portland)" userId="dedd78f3-16a3-4783-a404-e1ae4bc52eb6" providerId="ADAL" clId="{4C5B5A72-E7C9-4258-9D65-18376FDD1330}" dt="2025-12-06T23:42:24.813" v="2760" actId="14100"/>
          <ac:spMkLst>
            <pc:docMk/>
            <pc:sldMk cId="4175598163" sldId="286"/>
            <ac:spMk id="9" creationId="{7367B87F-F0A1-1445-99E7-6C66DCA2CB4D}"/>
          </ac:spMkLst>
        </pc:spChg>
        <pc:spChg chg="mod">
          <ac:chgData name="Sibgha Amin (Portland)" userId="dedd78f3-16a3-4783-a404-e1ae4bc52eb6" providerId="ADAL" clId="{4C5B5A72-E7C9-4258-9D65-18376FDD1330}" dt="2025-12-06T23:42:19.679" v="2759" actId="1076"/>
          <ac:spMkLst>
            <pc:docMk/>
            <pc:sldMk cId="4175598163" sldId="286"/>
            <ac:spMk id="10" creationId="{22D56B1C-4A0F-1142-8ABA-5B7768243AC8}"/>
          </ac:spMkLst>
        </pc:spChg>
        <pc:spChg chg="mod">
          <ac:chgData name="Sibgha Amin (Portland)" userId="dedd78f3-16a3-4783-a404-e1ae4bc52eb6" providerId="ADAL" clId="{4C5B5A72-E7C9-4258-9D65-18376FDD1330}" dt="2025-12-01T15:14:21.547" v="14" actId="1076"/>
          <ac:spMkLst>
            <pc:docMk/>
            <pc:sldMk cId="4175598163" sldId="286"/>
            <ac:spMk id="12" creationId="{53EB6699-DB17-174B-9340-16FAA3BCEB11}"/>
          </ac:spMkLst>
        </pc:spChg>
        <pc:spChg chg="mod">
          <ac:chgData name="Sibgha Amin (Portland)" userId="dedd78f3-16a3-4783-a404-e1ae4bc52eb6" providerId="ADAL" clId="{4C5B5A72-E7C9-4258-9D65-18376FDD1330}" dt="2025-12-01T00:35:29.290" v="5" actId="1076"/>
          <ac:spMkLst>
            <pc:docMk/>
            <pc:sldMk cId="4175598163" sldId="286"/>
            <ac:spMk id="15" creationId="{C1326BF2-2958-6541-9B4E-ED9CDED666FF}"/>
          </ac:spMkLst>
        </pc:spChg>
        <pc:spChg chg="mod">
          <ac:chgData name="Sibgha Amin (Portland)" userId="dedd78f3-16a3-4783-a404-e1ae4bc52eb6" providerId="ADAL" clId="{4C5B5A72-E7C9-4258-9D65-18376FDD1330}" dt="2025-12-01T15:14:15.508" v="13" actId="1076"/>
          <ac:spMkLst>
            <pc:docMk/>
            <pc:sldMk cId="4175598163" sldId="286"/>
            <ac:spMk id="24" creationId="{5A056509-DC21-BC3C-9E99-0E98AF53D217}"/>
          </ac:spMkLst>
        </pc:sp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4175598163" sldId="286"/>
            <ac:picMk id="21" creationId="{F87CB327-068C-D744-8D5C-9BE179DEE923}"/>
          </ac:picMkLst>
        </pc:pic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4175598163" sldId="286"/>
            <ac:picMk id="22" creationId="{3CF4A74E-844C-2526-C4C9-08E66CE99AC6}"/>
          </ac:picMkLst>
        </pc:pic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4175598163" sldId="286"/>
            <ac:picMk id="23" creationId="{F67F3CF3-6D94-6D4D-BFEE-36F965CE6977}"/>
          </ac:picMkLst>
        </pc:picChg>
      </pc:sldChg>
      <pc:sldChg chg="addSp delSp modSp add mod ord">
        <pc:chgData name="Sibgha Amin (Portland)" userId="dedd78f3-16a3-4783-a404-e1ae4bc52eb6" providerId="ADAL" clId="{4C5B5A72-E7C9-4258-9D65-18376FDD1330}" dt="2025-12-07T16:40:54.290" v="3774" actId="20577"/>
        <pc:sldMkLst>
          <pc:docMk/>
          <pc:sldMk cId="1537984918" sldId="288"/>
        </pc:sldMkLst>
        <pc:spChg chg="mod">
          <ac:chgData name="Sibgha Amin (Portland)" userId="dedd78f3-16a3-4783-a404-e1ae4bc52eb6" providerId="ADAL" clId="{4C5B5A72-E7C9-4258-9D65-18376FDD1330}" dt="2025-12-07T16:40:54.290" v="3774" actId="20577"/>
          <ac:spMkLst>
            <pc:docMk/>
            <pc:sldMk cId="1537984918" sldId="288"/>
            <ac:spMk id="2" creationId="{CDF24BCC-E9BD-3646-AD1D-A6CBC06355CA}"/>
          </ac:spMkLst>
        </pc:spChg>
        <pc:spChg chg="mod">
          <ac:chgData name="Sibgha Amin (Portland)" userId="dedd78f3-16a3-4783-a404-e1ae4bc52eb6" providerId="ADAL" clId="{4C5B5A72-E7C9-4258-9D65-18376FDD1330}" dt="2025-12-01T22:14:15.904" v="171" actId="1076"/>
          <ac:spMkLst>
            <pc:docMk/>
            <pc:sldMk cId="1537984918" sldId="288"/>
            <ac:spMk id="3" creationId="{F9A48A70-2733-A848-89A3-504906B2D873}"/>
          </ac:spMkLst>
        </pc:spChg>
        <pc:spChg chg="del mod">
          <ac:chgData name="Sibgha Amin (Portland)" userId="dedd78f3-16a3-4783-a404-e1ae4bc52eb6" providerId="ADAL" clId="{4C5B5A72-E7C9-4258-9D65-18376FDD1330}" dt="2025-12-07T15:43:01.263" v="3234" actId="478"/>
          <ac:spMkLst>
            <pc:docMk/>
            <pc:sldMk cId="1537984918" sldId="288"/>
            <ac:spMk id="6" creationId="{45CD8262-57B8-AA4F-ABFA-376B3D23E836}"/>
          </ac:spMkLst>
        </pc:spChg>
        <pc:spChg chg="mod">
          <ac:chgData name="Sibgha Amin (Portland)" userId="dedd78f3-16a3-4783-a404-e1ae4bc52eb6" providerId="ADAL" clId="{4C5B5A72-E7C9-4258-9D65-18376FDD1330}" dt="2025-12-01T22:07:43.128" v="132" actId="1076"/>
          <ac:spMkLst>
            <pc:docMk/>
            <pc:sldMk cId="1537984918" sldId="288"/>
            <ac:spMk id="7" creationId="{A7B47109-DB23-2144-9C7F-D649DC0EF4CC}"/>
          </ac:spMkLst>
        </pc:spChg>
        <pc:spChg chg="add del mod">
          <ac:chgData name="Sibgha Amin (Portland)" userId="dedd78f3-16a3-4783-a404-e1ae4bc52eb6" providerId="ADAL" clId="{4C5B5A72-E7C9-4258-9D65-18376FDD1330}" dt="2025-12-07T15:43:02.843" v="3235" actId="478"/>
          <ac:spMkLst>
            <pc:docMk/>
            <pc:sldMk cId="1537984918" sldId="288"/>
            <ac:spMk id="8" creationId="{E5CF6252-86C3-CBF7-492C-61202BEF4460}"/>
          </ac:spMkLst>
        </pc:spChg>
        <pc:spChg chg="mod">
          <ac:chgData name="Sibgha Amin (Portland)" userId="dedd78f3-16a3-4783-a404-e1ae4bc52eb6" providerId="ADAL" clId="{4C5B5A72-E7C9-4258-9D65-18376FDD1330}" dt="2025-12-07T16:38:45.737" v="3574" actId="20577"/>
          <ac:spMkLst>
            <pc:docMk/>
            <pc:sldMk cId="1537984918" sldId="288"/>
            <ac:spMk id="9" creationId="{7367B87F-F0A1-1445-99E7-6C66DCA2CB4D}"/>
          </ac:spMkLst>
        </pc:spChg>
        <pc:spChg chg="mod">
          <ac:chgData name="Sibgha Amin (Portland)" userId="dedd78f3-16a3-4783-a404-e1ae4bc52eb6" providerId="ADAL" clId="{4C5B5A72-E7C9-4258-9D65-18376FDD1330}" dt="2025-12-01T22:14:19.439" v="172" actId="1076"/>
          <ac:spMkLst>
            <pc:docMk/>
            <pc:sldMk cId="1537984918" sldId="288"/>
            <ac:spMk id="10" creationId="{22D56B1C-4A0F-1142-8ABA-5B7768243AC8}"/>
          </ac:spMkLst>
        </pc:spChg>
        <pc:spChg chg="mod">
          <ac:chgData name="Sibgha Amin (Portland)" userId="dedd78f3-16a3-4783-a404-e1ae4bc52eb6" providerId="ADAL" clId="{4C5B5A72-E7C9-4258-9D65-18376FDD1330}" dt="2025-12-01T22:06:01.804" v="112" actId="404"/>
          <ac:spMkLst>
            <pc:docMk/>
            <pc:sldMk cId="1537984918" sldId="288"/>
            <ac:spMk id="15" creationId="{C1326BF2-2958-6541-9B4E-ED9CDED666FF}"/>
          </ac:spMkLst>
        </pc:spChg>
        <pc:spChg chg="mod">
          <ac:chgData name="Sibgha Amin (Portland)" userId="dedd78f3-16a3-4783-a404-e1ae4bc52eb6" providerId="ADAL" clId="{4C5B5A72-E7C9-4258-9D65-18376FDD1330}" dt="2025-12-07T16:40:21.938" v="3748" actId="14100"/>
          <ac:spMkLst>
            <pc:docMk/>
            <pc:sldMk cId="1537984918" sldId="288"/>
            <ac:spMk id="17" creationId="{930F53E0-B54C-A4EB-DC83-29B16BF972AA}"/>
          </ac:spMkLst>
        </pc:spChg>
        <pc:picChg chg="add mod">
          <ac:chgData name="Sibgha Amin (Portland)" userId="dedd78f3-16a3-4783-a404-e1ae4bc52eb6" providerId="ADAL" clId="{4C5B5A72-E7C9-4258-9D65-18376FDD1330}" dt="2025-12-07T16:40:04.692" v="3743" actId="14100"/>
          <ac:picMkLst>
            <pc:docMk/>
            <pc:sldMk cId="1537984918" sldId="288"/>
            <ac:picMk id="4" creationId="{672BFB90-2571-9856-E923-88F24FAACF8F}"/>
          </ac:picMkLst>
        </pc:pic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1537984918" sldId="288"/>
            <ac:picMk id="24" creationId="{AF57BAAD-CE8D-5663-C80A-B1ECBED2F635}"/>
          </ac:picMkLst>
        </pc:pic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1537984918" sldId="288"/>
            <ac:picMk id="29" creationId="{DBD3E3BA-D6E1-B6C2-811E-C924E63CABA9}"/>
          </ac:picMkLst>
        </pc:pic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1537984918" sldId="288"/>
            <ac:picMk id="33" creationId="{17439B2D-DD42-4702-7AE6-3773316EBF99}"/>
          </ac:picMkLst>
        </pc:picChg>
      </pc:sldChg>
      <pc:sldChg chg="modSp add mod ord">
        <pc:chgData name="Sibgha Amin (Portland)" userId="dedd78f3-16a3-4783-a404-e1ae4bc52eb6" providerId="ADAL" clId="{4C5B5A72-E7C9-4258-9D65-18376FDD1330}" dt="2025-12-07T16:43:40.063" v="3953" actId="1076"/>
        <pc:sldMkLst>
          <pc:docMk/>
          <pc:sldMk cId="2731836164" sldId="289"/>
        </pc:sldMkLst>
        <pc:spChg chg="mod">
          <ac:chgData name="Sibgha Amin (Portland)" userId="dedd78f3-16a3-4783-a404-e1ae4bc52eb6" providerId="ADAL" clId="{4C5B5A72-E7C9-4258-9D65-18376FDD1330}" dt="2025-12-07T16:42:24.722" v="3870" actId="14100"/>
          <ac:spMkLst>
            <pc:docMk/>
            <pc:sldMk cId="2731836164" sldId="289"/>
            <ac:spMk id="6" creationId="{45CD8262-57B8-AA4F-ABFA-376B3D23E836}"/>
          </ac:spMkLst>
        </pc:spChg>
        <pc:spChg chg="mod">
          <ac:chgData name="Sibgha Amin (Portland)" userId="dedd78f3-16a3-4783-a404-e1ae4bc52eb6" providerId="ADAL" clId="{4C5B5A72-E7C9-4258-9D65-18376FDD1330}" dt="2025-12-01T22:25:38.746" v="214" actId="1076"/>
          <ac:spMkLst>
            <pc:docMk/>
            <pc:sldMk cId="2731836164" sldId="289"/>
            <ac:spMk id="7" creationId="{A7B47109-DB23-2144-9C7F-D649DC0EF4CC}"/>
          </ac:spMkLst>
        </pc:spChg>
        <pc:spChg chg="mod">
          <ac:chgData name="Sibgha Amin (Portland)" userId="dedd78f3-16a3-4783-a404-e1ae4bc52eb6" providerId="ADAL" clId="{4C5B5A72-E7C9-4258-9D65-18376FDD1330}" dt="2025-12-07T16:43:40.063" v="3953" actId="1076"/>
          <ac:spMkLst>
            <pc:docMk/>
            <pc:sldMk cId="2731836164" sldId="289"/>
            <ac:spMk id="9" creationId="{7367B87F-F0A1-1445-99E7-6C66DCA2CB4D}"/>
          </ac:spMkLst>
        </pc:spChg>
        <pc:spChg chg="mod">
          <ac:chgData name="Sibgha Amin (Portland)" userId="dedd78f3-16a3-4783-a404-e1ae4bc52eb6" providerId="ADAL" clId="{4C5B5A72-E7C9-4258-9D65-18376FDD1330}" dt="2025-12-01T22:23:26.556" v="189" actId="1076"/>
          <ac:spMkLst>
            <pc:docMk/>
            <pc:sldMk cId="2731836164" sldId="289"/>
            <ac:spMk id="10" creationId="{22D56B1C-4A0F-1142-8ABA-5B7768243AC8}"/>
          </ac:spMkLst>
        </pc:spChg>
        <pc:spChg chg="mod">
          <ac:chgData name="Sibgha Amin (Portland)" userId="dedd78f3-16a3-4783-a404-e1ae4bc52eb6" providerId="ADAL" clId="{4C5B5A72-E7C9-4258-9D65-18376FDD1330}" dt="2025-12-07T16:43:12.679" v="3950" actId="20577"/>
          <ac:spMkLst>
            <pc:docMk/>
            <pc:sldMk cId="2731836164" sldId="289"/>
            <ac:spMk id="11" creationId="{64D8E0BC-E410-B140-B079-BA68764E95E0}"/>
          </ac:spMkLst>
        </pc:spChg>
        <pc:spChg chg="mod">
          <ac:chgData name="Sibgha Amin (Portland)" userId="dedd78f3-16a3-4783-a404-e1ae4bc52eb6" providerId="ADAL" clId="{4C5B5A72-E7C9-4258-9D65-18376FDD1330}" dt="2025-12-01T22:24:43.481" v="200" actId="1076"/>
          <ac:spMkLst>
            <pc:docMk/>
            <pc:sldMk cId="2731836164" sldId="289"/>
            <ac:spMk id="12" creationId="{53EB6699-DB17-174B-9340-16FAA3BCEB11}"/>
          </ac:spMkLst>
        </pc:spChg>
        <pc:spChg chg="mod">
          <ac:chgData name="Sibgha Amin (Portland)" userId="dedd78f3-16a3-4783-a404-e1ae4bc52eb6" providerId="ADAL" clId="{4C5B5A72-E7C9-4258-9D65-18376FDD1330}" dt="2025-12-01T22:10:34.610" v="152" actId="404"/>
          <ac:spMkLst>
            <pc:docMk/>
            <pc:sldMk cId="2731836164" sldId="289"/>
            <ac:spMk id="15" creationId="{C1326BF2-2958-6541-9B4E-ED9CDED666FF}"/>
          </ac:spMkLst>
        </pc:spChg>
        <pc:spChg chg="mod">
          <ac:chgData name="Sibgha Amin (Portland)" userId="dedd78f3-16a3-4783-a404-e1ae4bc52eb6" providerId="ADAL" clId="{4C5B5A72-E7C9-4258-9D65-18376FDD1330}" dt="2025-12-01T22:10:56.249" v="157" actId="14100"/>
          <ac:spMkLst>
            <pc:docMk/>
            <pc:sldMk cId="2731836164" sldId="289"/>
            <ac:spMk id="17" creationId="{97BE4DC3-B831-DE5B-839E-07DA562BA11A}"/>
          </ac:spMkLst>
        </pc:sp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2731836164" sldId="289"/>
            <ac:picMk id="24" creationId="{62F27F3C-D327-C5EB-CDD2-0A7352E3A4CE}"/>
          </ac:picMkLst>
        </pc:pic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2731836164" sldId="289"/>
            <ac:picMk id="29" creationId="{DB306C29-7274-A973-2D5B-C104504149C7}"/>
          </ac:picMkLst>
        </pc:pic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2731836164" sldId="289"/>
            <ac:picMk id="33" creationId="{0A9D0798-3DDD-70ED-E9C6-AE1EA6FDF30D}"/>
          </ac:picMkLst>
        </pc:picChg>
      </pc:sldChg>
      <pc:sldChg chg="addSp delSp modSp add mod">
        <pc:chgData name="Sibgha Amin (Portland)" userId="dedd78f3-16a3-4783-a404-e1ae4bc52eb6" providerId="ADAL" clId="{4C5B5A72-E7C9-4258-9D65-18376FDD1330}" dt="2025-12-07T17:05:48.346" v="4156" actId="1076"/>
        <pc:sldMkLst>
          <pc:docMk/>
          <pc:sldMk cId="1966726958" sldId="290"/>
        </pc:sldMkLst>
        <pc:spChg chg="mod">
          <ac:chgData name="Sibgha Amin (Portland)" userId="dedd78f3-16a3-4783-a404-e1ae4bc52eb6" providerId="ADAL" clId="{4C5B5A72-E7C9-4258-9D65-18376FDD1330}" dt="2025-12-07T17:05:48.346" v="4156" actId="1076"/>
          <ac:spMkLst>
            <pc:docMk/>
            <pc:sldMk cId="1966726958" sldId="290"/>
            <ac:spMk id="2" creationId="{CDF24BCC-E9BD-3646-AD1D-A6CBC06355CA}"/>
          </ac:spMkLst>
        </pc:spChg>
        <pc:spChg chg="add mod">
          <ac:chgData name="Sibgha Amin (Portland)" userId="dedd78f3-16a3-4783-a404-e1ae4bc52eb6" providerId="ADAL" clId="{4C5B5A72-E7C9-4258-9D65-18376FDD1330}" dt="2025-12-01T22:29:26.140" v="251" actId="1076"/>
          <ac:spMkLst>
            <pc:docMk/>
            <pc:sldMk cId="1966726958" sldId="290"/>
            <ac:spMk id="7" creationId="{CB6DB7A3-9C82-FC48-0F33-FCFD63506232}"/>
          </ac:spMkLst>
        </pc:spChg>
        <pc:spChg chg="mod">
          <ac:chgData name="Sibgha Amin (Portland)" userId="dedd78f3-16a3-4783-a404-e1ae4bc52eb6" providerId="ADAL" clId="{4C5B5A72-E7C9-4258-9D65-18376FDD1330}" dt="2025-12-07T17:03:05.536" v="4029" actId="14100"/>
          <ac:spMkLst>
            <pc:docMk/>
            <pc:sldMk cId="1966726958" sldId="290"/>
            <ac:spMk id="9" creationId="{7367B87F-F0A1-1445-99E7-6C66DCA2CB4D}"/>
          </ac:spMkLst>
        </pc:spChg>
        <pc:spChg chg="mod">
          <ac:chgData name="Sibgha Amin (Portland)" userId="dedd78f3-16a3-4783-a404-e1ae4bc52eb6" providerId="ADAL" clId="{4C5B5A72-E7C9-4258-9D65-18376FDD1330}" dt="2025-12-07T17:05:38.187" v="4155" actId="20577"/>
          <ac:spMkLst>
            <pc:docMk/>
            <pc:sldMk cId="1966726958" sldId="290"/>
            <ac:spMk id="11" creationId="{64D8E0BC-E410-B140-B079-BA68764E95E0}"/>
          </ac:spMkLst>
        </pc:spChg>
        <pc:spChg chg="add mod">
          <ac:chgData name="Sibgha Amin (Portland)" userId="dedd78f3-16a3-4783-a404-e1ae4bc52eb6" providerId="ADAL" clId="{4C5B5A72-E7C9-4258-9D65-18376FDD1330}" dt="2025-12-01T22:29:09.643" v="246" actId="1076"/>
          <ac:spMkLst>
            <pc:docMk/>
            <pc:sldMk cId="1966726958" sldId="290"/>
            <ac:spMk id="14" creationId="{D8F89BF0-9C49-F05F-DF99-64B8395262C1}"/>
          </ac:spMkLst>
        </pc:spChg>
        <pc:spChg chg="mod">
          <ac:chgData name="Sibgha Amin (Portland)" userId="dedd78f3-16a3-4783-a404-e1ae4bc52eb6" providerId="ADAL" clId="{4C5B5A72-E7C9-4258-9D65-18376FDD1330}" dt="2025-12-01T22:28:10.283" v="232" actId="404"/>
          <ac:spMkLst>
            <pc:docMk/>
            <pc:sldMk cId="1966726958" sldId="290"/>
            <ac:spMk id="15" creationId="{C1326BF2-2958-6541-9B4E-ED9CDED666FF}"/>
          </ac:spMkLst>
        </pc:spChg>
        <pc:spChg chg="mod">
          <ac:chgData name="Sibgha Amin (Portland)" userId="dedd78f3-16a3-4783-a404-e1ae4bc52eb6" providerId="ADAL" clId="{4C5B5A72-E7C9-4258-9D65-18376FDD1330}" dt="2025-12-01T22:30:59.819" v="262" actId="1076"/>
          <ac:spMkLst>
            <pc:docMk/>
            <pc:sldMk cId="1966726958" sldId="290"/>
            <ac:spMk id="17" creationId="{F448B108-31DD-08FE-A94B-2F2A25AEC89F}"/>
          </ac:spMkLst>
        </pc:spChg>
        <pc:spChg chg="add mod">
          <ac:chgData name="Sibgha Amin (Portland)" userId="dedd78f3-16a3-4783-a404-e1ae4bc52eb6" providerId="ADAL" clId="{4C5B5A72-E7C9-4258-9D65-18376FDD1330}" dt="2025-12-01T22:31:06.678" v="263" actId="1076"/>
          <ac:spMkLst>
            <pc:docMk/>
            <pc:sldMk cId="1966726958" sldId="290"/>
            <ac:spMk id="19" creationId="{BD2183E4-9D4E-B311-A5F2-794F2CBEDC45}"/>
          </ac:spMkLst>
        </pc:sp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1966726958" sldId="290"/>
            <ac:picMk id="24" creationId="{1A1B8ECD-7E2A-A914-EE1C-1B15A132BF79}"/>
          </ac:picMkLst>
        </pc:pic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1966726958" sldId="290"/>
            <ac:picMk id="29" creationId="{F9884BF8-74EE-E47E-2612-395D57F01B58}"/>
          </ac:picMkLst>
        </pc:pic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1966726958" sldId="290"/>
            <ac:picMk id="33" creationId="{D679AB49-D2D8-68AE-7CC2-9BB9E897174C}"/>
          </ac:picMkLst>
        </pc:picChg>
      </pc:sldChg>
      <pc:sldChg chg="addSp delSp modSp add mod">
        <pc:chgData name="Sibgha Amin (Portland)" userId="dedd78f3-16a3-4783-a404-e1ae4bc52eb6" providerId="ADAL" clId="{4C5B5A72-E7C9-4258-9D65-18376FDD1330}" dt="2025-12-07T17:12:26.478" v="4422" actId="20577"/>
        <pc:sldMkLst>
          <pc:docMk/>
          <pc:sldMk cId="4159389560" sldId="291"/>
        </pc:sldMkLst>
        <pc:spChg chg="add del">
          <ac:chgData name="Sibgha Amin (Portland)" userId="dedd78f3-16a3-4783-a404-e1ae4bc52eb6" providerId="ADAL" clId="{4C5B5A72-E7C9-4258-9D65-18376FDD1330}" dt="2025-12-07T17:12:01.499" v="4373" actId="478"/>
          <ac:spMkLst>
            <pc:docMk/>
            <pc:sldMk cId="4159389560" sldId="291"/>
            <ac:spMk id="3" creationId="{F3A38504-32C7-6A5C-7FA7-AD8D51FD8BD6}"/>
          </ac:spMkLst>
        </pc:spChg>
        <pc:spChg chg="mod">
          <ac:chgData name="Sibgha Amin (Portland)" userId="dedd78f3-16a3-4783-a404-e1ae4bc52eb6" providerId="ADAL" clId="{4C5B5A72-E7C9-4258-9D65-18376FDD1330}" dt="2025-12-07T17:12:09.773" v="4395" actId="20577"/>
          <ac:spMkLst>
            <pc:docMk/>
            <pc:sldMk cId="4159389560" sldId="291"/>
            <ac:spMk id="6" creationId="{45CD8262-57B8-AA4F-ABFA-376B3D23E836}"/>
          </ac:spMkLst>
        </pc:spChg>
        <pc:spChg chg="mod">
          <ac:chgData name="Sibgha Amin (Portland)" userId="dedd78f3-16a3-4783-a404-e1ae4bc52eb6" providerId="ADAL" clId="{4C5B5A72-E7C9-4258-9D65-18376FDD1330}" dt="2025-12-07T17:12:26.478" v="4422" actId="20577"/>
          <ac:spMkLst>
            <pc:docMk/>
            <pc:sldMk cId="4159389560" sldId="291"/>
            <ac:spMk id="9" creationId="{7367B87F-F0A1-1445-99E7-6C66DCA2CB4D}"/>
          </ac:spMkLst>
        </pc:spChg>
        <pc:spChg chg="add mod">
          <ac:chgData name="Sibgha Amin (Portland)" userId="dedd78f3-16a3-4783-a404-e1ae4bc52eb6" providerId="ADAL" clId="{4C5B5A72-E7C9-4258-9D65-18376FDD1330}" dt="2025-12-01T22:32:22.591" v="285" actId="1076"/>
          <ac:spMkLst>
            <pc:docMk/>
            <pc:sldMk cId="4159389560" sldId="291"/>
            <ac:spMk id="12" creationId="{05B8F06C-FF7B-8013-A29F-5906748C54E4}"/>
          </ac:spMkLst>
        </pc:spChg>
        <pc:spChg chg="mod">
          <ac:chgData name="Sibgha Amin (Portland)" userId="dedd78f3-16a3-4783-a404-e1ae4bc52eb6" providerId="ADAL" clId="{4C5B5A72-E7C9-4258-9D65-18376FDD1330}" dt="2025-12-01T22:32:05.160" v="281" actId="404"/>
          <ac:spMkLst>
            <pc:docMk/>
            <pc:sldMk cId="4159389560" sldId="291"/>
            <ac:spMk id="15" creationId="{C1326BF2-2958-6541-9B4E-ED9CDED666FF}"/>
          </ac:spMkLst>
        </pc:spChg>
        <pc:spChg chg="add mod">
          <ac:chgData name="Sibgha Amin (Portland)" userId="dedd78f3-16a3-4783-a404-e1ae4bc52eb6" providerId="ADAL" clId="{4C5B5A72-E7C9-4258-9D65-18376FDD1330}" dt="2025-12-01T23:24:47.548" v="291"/>
          <ac:spMkLst>
            <pc:docMk/>
            <pc:sldMk cId="4159389560" sldId="291"/>
            <ac:spMk id="18" creationId="{9A2C18AD-91D2-037E-93F5-EB9CBDCECE8F}"/>
          </ac:spMkLst>
        </pc:spChg>
        <pc:spChg chg="add mod">
          <ac:chgData name="Sibgha Amin (Portland)" userId="dedd78f3-16a3-4783-a404-e1ae4bc52eb6" providerId="ADAL" clId="{4C5B5A72-E7C9-4258-9D65-18376FDD1330}" dt="2025-12-01T23:25:09.825" v="293" actId="1076"/>
          <ac:spMkLst>
            <pc:docMk/>
            <pc:sldMk cId="4159389560" sldId="291"/>
            <ac:spMk id="19" creationId="{3EBB17DF-6654-F11A-6ED3-1F6199A9D2C6}"/>
          </ac:spMkLst>
        </pc:spChg>
        <pc:spChg chg="add del mod">
          <ac:chgData name="Sibgha Amin (Portland)" userId="dedd78f3-16a3-4783-a404-e1ae4bc52eb6" providerId="ADAL" clId="{4C5B5A72-E7C9-4258-9D65-18376FDD1330}" dt="2025-12-07T17:11:02.298" v="4316" actId="20577"/>
          <ac:spMkLst>
            <pc:docMk/>
            <pc:sldMk cId="4159389560" sldId="291"/>
            <ac:spMk id="20" creationId="{C4E8B569-9D1D-D9DA-B65C-58672E923836}"/>
          </ac:spMkLst>
        </pc:spChg>
        <pc:picChg chg="add mod">
          <ac:chgData name="Sibgha Amin (Portland)" userId="dedd78f3-16a3-4783-a404-e1ae4bc52eb6" providerId="ADAL" clId="{4C5B5A72-E7C9-4258-9D65-18376FDD1330}" dt="2025-12-01T23:30:47.751" v="467" actId="1076"/>
          <ac:picMkLst>
            <pc:docMk/>
            <pc:sldMk cId="4159389560" sldId="291"/>
            <ac:picMk id="22" creationId="{8B49353A-422F-72DC-D200-5EA454B6168D}"/>
          </ac:picMkLst>
        </pc:pic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4159389560" sldId="291"/>
            <ac:picMk id="37" creationId="{C0C002CB-DE6A-CD25-876A-A9750637572F}"/>
          </ac:picMkLst>
        </pc:pic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4159389560" sldId="291"/>
            <ac:picMk id="39" creationId="{1DD088AF-AE1E-BE6C-9DD2-F72ADEBEC4B0}"/>
          </ac:picMkLst>
        </pc:pic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4159389560" sldId="291"/>
            <ac:picMk id="41" creationId="{28664696-7A83-6AC3-251B-2BF4F233FAD1}"/>
          </ac:picMkLst>
        </pc:picChg>
      </pc:sldChg>
      <pc:sldChg chg="addSp delSp modSp add mod">
        <pc:chgData name="Sibgha Amin (Portland)" userId="dedd78f3-16a3-4783-a404-e1ae4bc52eb6" providerId="ADAL" clId="{4C5B5A72-E7C9-4258-9D65-18376FDD1330}" dt="2025-12-07T17:18:13.539" v="4667" actId="1076"/>
        <pc:sldMkLst>
          <pc:docMk/>
          <pc:sldMk cId="2008755534" sldId="293"/>
        </pc:sldMkLst>
        <pc:spChg chg="mod">
          <ac:chgData name="Sibgha Amin (Portland)" userId="dedd78f3-16a3-4783-a404-e1ae4bc52eb6" providerId="ADAL" clId="{4C5B5A72-E7C9-4258-9D65-18376FDD1330}" dt="2025-12-07T17:17:38.520" v="4576" actId="14100"/>
          <ac:spMkLst>
            <pc:docMk/>
            <pc:sldMk cId="2008755534" sldId="293"/>
            <ac:spMk id="2" creationId="{CDF24BCC-E9BD-3646-AD1D-A6CBC06355CA}"/>
          </ac:spMkLst>
        </pc:spChg>
        <pc:spChg chg="mod">
          <ac:chgData name="Sibgha Amin (Portland)" userId="dedd78f3-16a3-4783-a404-e1ae4bc52eb6" providerId="ADAL" clId="{4C5B5A72-E7C9-4258-9D65-18376FDD1330}" dt="2025-12-07T17:17:22.975" v="4556" actId="14100"/>
          <ac:spMkLst>
            <pc:docMk/>
            <pc:sldMk cId="2008755534" sldId="293"/>
            <ac:spMk id="6" creationId="{45CD8262-57B8-AA4F-ABFA-376B3D23E836}"/>
          </ac:spMkLst>
        </pc:spChg>
        <pc:spChg chg="add mod">
          <ac:chgData name="Sibgha Amin (Portland)" userId="dedd78f3-16a3-4783-a404-e1ae4bc52eb6" providerId="ADAL" clId="{4C5B5A72-E7C9-4258-9D65-18376FDD1330}" dt="2025-12-01T23:35:56.386" v="503" actId="1076"/>
          <ac:spMkLst>
            <pc:docMk/>
            <pc:sldMk cId="2008755534" sldId="293"/>
            <ac:spMk id="10" creationId="{7D18A99B-3C5E-7C77-7FBC-499C3FF716A4}"/>
          </ac:spMkLst>
        </pc:spChg>
        <pc:spChg chg="mod">
          <ac:chgData name="Sibgha Amin (Portland)" userId="dedd78f3-16a3-4783-a404-e1ae4bc52eb6" providerId="ADAL" clId="{4C5B5A72-E7C9-4258-9D65-18376FDD1330}" dt="2025-12-07T17:18:13.539" v="4667" actId="1076"/>
          <ac:spMkLst>
            <pc:docMk/>
            <pc:sldMk cId="2008755534" sldId="293"/>
            <ac:spMk id="11" creationId="{64D8E0BC-E410-B140-B079-BA68764E95E0}"/>
          </ac:spMkLst>
        </pc:spChg>
        <pc:spChg chg="add mod">
          <ac:chgData name="Sibgha Amin (Portland)" userId="dedd78f3-16a3-4783-a404-e1ae4bc52eb6" providerId="ADAL" clId="{4C5B5A72-E7C9-4258-9D65-18376FDD1330}" dt="2025-12-01T23:36:21.429" v="505" actId="1076"/>
          <ac:spMkLst>
            <pc:docMk/>
            <pc:sldMk cId="2008755534" sldId="293"/>
            <ac:spMk id="13" creationId="{E1BEA255-3783-2AA0-B890-1381B2FF9502}"/>
          </ac:spMkLst>
        </pc:spChg>
        <pc:spChg chg="mod">
          <ac:chgData name="Sibgha Amin (Portland)" userId="dedd78f3-16a3-4783-a404-e1ae4bc52eb6" providerId="ADAL" clId="{4C5B5A72-E7C9-4258-9D65-18376FDD1330}" dt="2025-12-01T23:35:03.066" v="492" actId="404"/>
          <ac:spMkLst>
            <pc:docMk/>
            <pc:sldMk cId="2008755534" sldId="293"/>
            <ac:spMk id="15" creationId="{C1326BF2-2958-6541-9B4E-ED9CDED666FF}"/>
          </ac:spMkLst>
        </pc:spChg>
        <pc:spChg chg="add mod">
          <ac:chgData name="Sibgha Amin (Portland)" userId="dedd78f3-16a3-4783-a404-e1ae4bc52eb6" providerId="ADAL" clId="{4C5B5A72-E7C9-4258-9D65-18376FDD1330}" dt="2025-12-01T23:37:28.369" v="517" actId="1076"/>
          <ac:spMkLst>
            <pc:docMk/>
            <pc:sldMk cId="2008755534" sldId="293"/>
            <ac:spMk id="17" creationId="{1C15D2D9-B3B8-C248-B4D2-CD494369D7C5}"/>
          </ac:spMkLst>
        </pc:spChg>
        <pc:picChg chg="add mod">
          <ac:chgData name="Sibgha Amin (Portland)" userId="dedd78f3-16a3-4783-a404-e1ae4bc52eb6" providerId="ADAL" clId="{4C5B5A72-E7C9-4258-9D65-18376FDD1330}" dt="2025-12-01T23:42:34.496" v="535" actId="1076"/>
          <ac:picMkLst>
            <pc:docMk/>
            <pc:sldMk cId="2008755534" sldId="293"/>
            <ac:picMk id="19" creationId="{81D94105-070B-324D-E4B1-896C15D112FA}"/>
          </ac:picMkLst>
        </pc:pic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2008755534" sldId="293"/>
            <ac:picMk id="22" creationId="{9FD6EE88-9FFB-FA28-C075-2EDABB21061B}"/>
          </ac:picMkLst>
        </pc:pic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2008755534" sldId="293"/>
            <ac:picMk id="28" creationId="{7359CD1B-7AE3-D47C-08DF-4E1C79F056B4}"/>
          </ac:picMkLst>
        </pc:picChg>
        <pc:picChg chg="mod">
          <ac:chgData name="Sibgha Amin (Portland)" userId="dedd78f3-16a3-4783-a404-e1ae4bc52eb6" providerId="ADAL" clId="{4C5B5A72-E7C9-4258-9D65-18376FDD1330}" dt="2025-12-01T23:48:38.872" v="541"/>
          <ac:picMkLst>
            <pc:docMk/>
            <pc:sldMk cId="2008755534" sldId="293"/>
            <ac:picMk id="32" creationId="{B884F4B8-363C-CC91-E2E9-34939C223028}"/>
          </ac:picMkLst>
        </pc:picChg>
      </pc:sldChg>
      <pc:sldChg chg="addSp delSp modSp add mod">
        <pc:chgData name="Sibgha Amin (Portland)" userId="dedd78f3-16a3-4783-a404-e1ae4bc52eb6" providerId="ADAL" clId="{4C5B5A72-E7C9-4258-9D65-18376FDD1330}" dt="2025-12-02T00:29:13.093" v="1089" actId="1076"/>
        <pc:sldMkLst>
          <pc:docMk/>
          <pc:sldMk cId="2787656013" sldId="294"/>
        </pc:sldMkLst>
        <pc:spChg chg="mod">
          <ac:chgData name="Sibgha Amin (Portland)" userId="dedd78f3-16a3-4783-a404-e1ae4bc52eb6" providerId="ADAL" clId="{4C5B5A72-E7C9-4258-9D65-18376FDD1330}" dt="2025-12-01T23:56:38.446" v="724" actId="1076"/>
          <ac:spMkLst>
            <pc:docMk/>
            <pc:sldMk cId="2787656013" sldId="294"/>
            <ac:spMk id="3" creationId="{142C9F1B-C8CC-4B7B-0609-94E622AFB7B5}"/>
          </ac:spMkLst>
        </pc:spChg>
        <pc:spChg chg="mod">
          <ac:chgData name="Sibgha Amin (Portland)" userId="dedd78f3-16a3-4783-a404-e1ae4bc52eb6" providerId="ADAL" clId="{4C5B5A72-E7C9-4258-9D65-18376FDD1330}" dt="2025-12-01T23:54:53.502" v="703" actId="1076"/>
          <ac:spMkLst>
            <pc:docMk/>
            <pc:sldMk cId="2787656013" sldId="294"/>
            <ac:spMk id="14" creationId="{F81BCF3A-6D8F-0493-F199-25B7A753837B}"/>
          </ac:spMkLst>
        </pc:spChg>
        <pc:spChg chg="mod">
          <ac:chgData name="Sibgha Amin (Portland)" userId="dedd78f3-16a3-4783-a404-e1ae4bc52eb6" providerId="ADAL" clId="{4C5B5A72-E7C9-4258-9D65-18376FDD1330}" dt="2025-12-01T23:54:07.947" v="646" actId="20577"/>
          <ac:spMkLst>
            <pc:docMk/>
            <pc:sldMk cId="2787656013" sldId="294"/>
            <ac:spMk id="15" creationId="{4025A894-53CC-1987-DDA4-F2DEBF0EED36}"/>
          </ac:spMkLst>
        </pc:spChg>
        <pc:spChg chg="mod">
          <ac:chgData name="Sibgha Amin (Portland)" userId="dedd78f3-16a3-4783-a404-e1ae4bc52eb6" providerId="ADAL" clId="{4C5B5A72-E7C9-4258-9D65-18376FDD1330}" dt="2025-12-01T23:53:57.493" v="625" actId="20577"/>
          <ac:spMkLst>
            <pc:docMk/>
            <pc:sldMk cId="2787656013" sldId="294"/>
            <ac:spMk id="16" creationId="{F163D5DA-FE73-F005-8FDF-ABD0733073BA}"/>
          </ac:spMkLst>
        </pc:spChg>
        <pc:spChg chg="mod">
          <ac:chgData name="Sibgha Amin (Portland)" userId="dedd78f3-16a3-4783-a404-e1ae4bc52eb6" providerId="ADAL" clId="{4C5B5A72-E7C9-4258-9D65-18376FDD1330}" dt="2025-12-01T23:54:41.473" v="702" actId="20577"/>
          <ac:spMkLst>
            <pc:docMk/>
            <pc:sldMk cId="2787656013" sldId="294"/>
            <ac:spMk id="17" creationId="{8DED514D-B763-7512-6295-BBCF3476674B}"/>
          </ac:spMkLst>
        </pc:spChg>
        <pc:spChg chg="add mod">
          <ac:chgData name="Sibgha Amin (Portland)" userId="dedd78f3-16a3-4783-a404-e1ae4bc52eb6" providerId="ADAL" clId="{4C5B5A72-E7C9-4258-9D65-18376FDD1330}" dt="2025-12-01T23:57:21.252" v="731" actId="14100"/>
          <ac:spMkLst>
            <pc:docMk/>
            <pc:sldMk cId="2787656013" sldId="294"/>
            <ac:spMk id="31" creationId="{F41D377F-514F-22DB-E4D3-2CEB62840F96}"/>
          </ac:spMkLst>
        </pc:spChg>
        <pc:spChg chg="add mod">
          <ac:chgData name="Sibgha Amin (Portland)" userId="dedd78f3-16a3-4783-a404-e1ae4bc52eb6" providerId="ADAL" clId="{4C5B5A72-E7C9-4258-9D65-18376FDD1330}" dt="2025-12-02T00:29:13.093" v="1089" actId="1076"/>
          <ac:spMkLst>
            <pc:docMk/>
            <pc:sldMk cId="2787656013" sldId="294"/>
            <ac:spMk id="37" creationId="{9EB60CE1-5D79-5597-4DBB-B6F5F07B70BC}"/>
          </ac:spMkLst>
        </pc:spChg>
        <pc:spChg chg="add mod">
          <ac:chgData name="Sibgha Amin (Portland)" userId="dedd78f3-16a3-4783-a404-e1ae4bc52eb6" providerId="ADAL" clId="{4C5B5A72-E7C9-4258-9D65-18376FDD1330}" dt="2025-12-01T23:58:13.100" v="739" actId="1076"/>
          <ac:spMkLst>
            <pc:docMk/>
            <pc:sldMk cId="2787656013" sldId="294"/>
            <ac:spMk id="38" creationId="{0DDC18CF-CD5C-D68A-D4EE-7F8F6597BDDC}"/>
          </ac:spMkLst>
        </pc:spChg>
        <pc:picChg chg="add mod">
          <ac:chgData name="Sibgha Amin (Portland)" userId="dedd78f3-16a3-4783-a404-e1ae4bc52eb6" providerId="ADAL" clId="{4C5B5A72-E7C9-4258-9D65-18376FDD1330}" dt="2025-12-01T23:59:18.842" v="751" actId="14100"/>
          <ac:picMkLst>
            <pc:docMk/>
            <pc:sldMk cId="2787656013" sldId="294"/>
            <ac:picMk id="7" creationId="{5D15A264-3068-EBAD-ABC9-6CDE00D77DD0}"/>
          </ac:picMkLst>
        </pc:picChg>
        <pc:picChg chg="add mod">
          <ac:chgData name="Sibgha Amin (Portland)" userId="dedd78f3-16a3-4783-a404-e1ae4bc52eb6" providerId="ADAL" clId="{4C5B5A72-E7C9-4258-9D65-18376FDD1330}" dt="2025-12-01T23:58:28.644" v="741" actId="14100"/>
          <ac:picMkLst>
            <pc:docMk/>
            <pc:sldMk cId="2787656013" sldId="294"/>
            <ac:picMk id="18" creationId="{8739BB3B-3CE9-8DDC-A1C9-80612AD0C8EE}"/>
          </ac:picMkLst>
        </pc:picChg>
        <pc:picChg chg="add mod">
          <ac:chgData name="Sibgha Amin (Portland)" userId="dedd78f3-16a3-4783-a404-e1ae4bc52eb6" providerId="ADAL" clId="{4C5B5A72-E7C9-4258-9D65-18376FDD1330}" dt="2025-12-01T23:58:23.831" v="740" actId="14100"/>
          <ac:picMkLst>
            <pc:docMk/>
            <pc:sldMk cId="2787656013" sldId="294"/>
            <ac:picMk id="24" creationId="{D4575409-B0F6-6D54-1EF0-12EC1ECA6D36}"/>
          </ac:picMkLst>
        </pc:picChg>
        <pc:picChg chg="add mod">
          <ac:chgData name="Sibgha Amin (Portland)" userId="dedd78f3-16a3-4783-a404-e1ae4bc52eb6" providerId="ADAL" clId="{4C5B5A72-E7C9-4258-9D65-18376FDD1330}" dt="2025-12-01T23:53:34.978" v="574" actId="1076"/>
          <ac:picMkLst>
            <pc:docMk/>
            <pc:sldMk cId="2787656013" sldId="294"/>
            <ac:picMk id="27" creationId="{B7509F6B-1499-F9FC-3D7C-5CAF2E67E1F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43CF0-A4BB-46FD-9AFE-BB2EB82DF26B}" type="datetimeFigureOut">
              <a:rPr lang="en-GB" smtClean="0"/>
              <a:t>06/12/2025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F9DFF-F5A5-439C-835F-197331A14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131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F247E4-8404-2A4F-B09E-5A8B6BAD8F9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473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F247E4-8404-2A4F-B09E-5A8B6BAD8F9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494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7983B-52DB-B732-A3E0-B43C3D531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8849B2-A898-1832-E96B-D87F93FD65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9B4B1F-942B-9697-8930-08F7FF322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43424-2CC9-60A9-DED1-09DB2A9059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F247E4-8404-2A4F-B09E-5A8B6BAD8F9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714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F247E4-8404-2A4F-B09E-5A8B6BAD8F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989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F247E4-8404-2A4F-B09E-5A8B6BAD8F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880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F247E4-8404-2A4F-B09E-5A8B6BAD8F9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121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F247E4-8404-2A4F-B09E-5A8B6BAD8F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522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F247E4-8404-2A4F-B09E-5A8B6BAD8F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048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F247E4-8404-2A4F-B09E-5A8B6BAD8F9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768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F247E4-8404-2A4F-B09E-5A8B6BAD8F9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440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C58B-F4A3-5089-C66D-7E89615EA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78B2C-59A2-4E29-A28D-696E1D725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6A4C9-3978-881D-DC3D-BE87FCF0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27B35-EEAE-401C-B1C4-3B4984C61B4C}" type="datetimeFigureOut">
              <a:rPr lang="en-GB" smtClean="0"/>
              <a:t>06/12/2025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45E96-16C4-91F7-54FD-E995C366F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B5642-F0E8-80C5-A834-54C18B4FC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9CFC-9193-437B-B5E9-958D5B9B82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962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5DA78-1114-54F3-C67F-852A81DE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E6B9A3-39CD-BC70-8D97-8C6451ABE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57368-5F59-9600-5106-AD26881F0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27B35-EEAE-401C-B1C4-3B4984C61B4C}" type="datetimeFigureOut">
              <a:rPr lang="en-GB" smtClean="0"/>
              <a:t>06/12/2025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14EC4-40DD-E091-1A9C-47CB7599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2EBBB-5797-294A-9407-DCAF250F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9CFC-9193-437B-B5E9-958D5B9B82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08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CB33B5-1E10-33BE-26E9-AB52A135A4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01D4F-A53A-1ACE-48AA-192342A921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36D20-569F-DC29-2E60-814876DDD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27B35-EEAE-401C-B1C4-3B4984C61B4C}" type="datetimeFigureOut">
              <a:rPr lang="en-GB" smtClean="0"/>
              <a:t>06/12/2025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84F09-5AE4-FFAB-6E18-8AA77DD9B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B1F11-48C7-2D71-036D-F03FD11C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9CFC-9193-437B-B5E9-958D5B9B82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310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40">
            <a:extLst>
              <a:ext uri="{FF2B5EF4-FFF2-40B4-BE49-F238E27FC236}">
                <a16:creationId xmlns:a16="http://schemas.microsoft.com/office/drawing/2014/main" id="{DC5E143A-BEE5-994E-BB90-E74BD015783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 flipH="1">
            <a:off x="785375" y="5414355"/>
            <a:ext cx="2404872" cy="583651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0880DF4C-FD23-AC49-B88F-9371419CD77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238683"/>
            <a:ext cx="10515600" cy="1055661"/>
          </a:xfrm>
        </p:spPr>
        <p:txBody>
          <a:bodyPr rtlCol="0">
            <a:normAutofit/>
          </a:bodyPr>
          <a:lstStyle>
            <a:lvl1pPr algn="ctr">
              <a:defRPr sz="4400" cap="all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8C0E44-6F66-47BB-B4FB-A249D4573134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842255" y="1811269"/>
            <a:ext cx="2286000" cy="2286000"/>
          </a:xfrm>
          <a:prstGeom prst="ellipse">
            <a:avLst/>
          </a:prstGeom>
          <a:solidFill>
            <a:schemeClr val="accent4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3A1370B6-14D4-4594-B97A-38793907C960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3588363" y="1788934"/>
            <a:ext cx="2286000" cy="2286000"/>
          </a:xfrm>
          <a:prstGeom prst="ellipse">
            <a:avLst/>
          </a:prstGeom>
          <a:solidFill>
            <a:schemeClr val="accent4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0F46AE27-6542-4B77-B1F2-96E318870148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6265269" y="1811269"/>
            <a:ext cx="2286000" cy="2286000"/>
          </a:xfrm>
          <a:prstGeom prst="ellipse">
            <a:avLst/>
          </a:prstGeom>
          <a:solidFill>
            <a:schemeClr val="accent4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B09C1DAE-4DEA-4BC7-951F-974817EAF962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9044035" y="1788934"/>
            <a:ext cx="2286000" cy="2286000"/>
          </a:xfrm>
          <a:prstGeom prst="ellipse">
            <a:avLst/>
          </a:prstGeom>
          <a:solidFill>
            <a:schemeClr val="accent4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ABD590-7651-4B1E-AA71-F2796E7CAF74}"/>
              </a:ext>
            </a:extLst>
          </p:cNvPr>
          <p:cNvCxnSpPr>
            <a:cxnSpLocks/>
          </p:cNvCxnSpPr>
          <p:nvPr userDrawn="1"/>
        </p:nvCxnSpPr>
        <p:spPr>
          <a:xfrm>
            <a:off x="609600" y="4569524"/>
            <a:ext cx="109347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07ED0B2-69FA-41D1-A4B6-B19C186285BD}"/>
              </a:ext>
            </a:extLst>
          </p:cNvPr>
          <p:cNvSpPr/>
          <p:nvPr userDrawn="1"/>
        </p:nvSpPr>
        <p:spPr>
          <a:xfrm>
            <a:off x="1943688" y="4535424"/>
            <a:ext cx="82296" cy="8229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8ADBF2-BE87-4E98-9931-54C5E13FA6EC}"/>
              </a:ext>
            </a:extLst>
          </p:cNvPr>
          <p:cNvSpPr/>
          <p:nvPr userDrawn="1"/>
        </p:nvSpPr>
        <p:spPr>
          <a:xfrm>
            <a:off x="4708710" y="4535424"/>
            <a:ext cx="82296" cy="8229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31C0536-B3F1-4D0B-9115-745A88F3B4D1}"/>
              </a:ext>
            </a:extLst>
          </p:cNvPr>
          <p:cNvSpPr/>
          <p:nvPr userDrawn="1"/>
        </p:nvSpPr>
        <p:spPr>
          <a:xfrm>
            <a:off x="7431317" y="4535424"/>
            <a:ext cx="82296" cy="8229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F4CD67-2DA7-4511-9830-AE060D63023E}"/>
              </a:ext>
            </a:extLst>
          </p:cNvPr>
          <p:cNvSpPr/>
          <p:nvPr userDrawn="1"/>
        </p:nvSpPr>
        <p:spPr>
          <a:xfrm>
            <a:off x="10173157" y="4535424"/>
            <a:ext cx="82296" cy="8229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2" name="Text Placeholder 40">
            <a:extLst>
              <a:ext uri="{FF2B5EF4-FFF2-40B4-BE49-F238E27FC236}">
                <a16:creationId xmlns:a16="http://schemas.microsoft.com/office/drawing/2014/main" id="{4E5C5BEC-B2F8-4CDE-89DF-A4180A410DBB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 flipH="1">
            <a:off x="3522860" y="5421567"/>
            <a:ext cx="2404872" cy="583651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3" name="Text Placeholder 40">
            <a:extLst>
              <a:ext uri="{FF2B5EF4-FFF2-40B4-BE49-F238E27FC236}">
                <a16:creationId xmlns:a16="http://schemas.microsoft.com/office/drawing/2014/main" id="{9B49DDA6-1EF2-4BAC-953D-6CE88BB36004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3514449" y="4842196"/>
            <a:ext cx="2408461" cy="532359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GB" noProof="0"/>
              <a:t>ADD DAY</a:t>
            </a:r>
          </a:p>
        </p:txBody>
      </p:sp>
      <p:sp>
        <p:nvSpPr>
          <p:cNvPr id="75" name="Text Placeholder 40">
            <a:extLst>
              <a:ext uri="{FF2B5EF4-FFF2-40B4-BE49-F238E27FC236}">
                <a16:creationId xmlns:a16="http://schemas.microsoft.com/office/drawing/2014/main" id="{A8DE86EB-861A-40B4-855D-6632A39EA44B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 flipH="1">
            <a:off x="6271782" y="5413205"/>
            <a:ext cx="2404872" cy="583651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8" name="Text Placeholder 40">
            <a:extLst>
              <a:ext uri="{FF2B5EF4-FFF2-40B4-BE49-F238E27FC236}">
                <a16:creationId xmlns:a16="http://schemas.microsoft.com/office/drawing/2014/main" id="{34BE35EC-7B2A-48EE-88C8-0E94CB38F4F0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 flipH="1">
            <a:off x="9009267" y="5420417"/>
            <a:ext cx="2404872" cy="583651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40">
            <a:extLst>
              <a:ext uri="{FF2B5EF4-FFF2-40B4-BE49-F238E27FC236}">
                <a16:creationId xmlns:a16="http://schemas.microsoft.com/office/drawing/2014/main" id="{FA5F372F-8E4D-B04E-9C7C-D80CA3A4BBE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62105" y="4842196"/>
            <a:ext cx="2408461" cy="532359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GB" noProof="0"/>
              <a:t>ADD DAY</a:t>
            </a:r>
          </a:p>
        </p:txBody>
      </p:sp>
      <p:sp>
        <p:nvSpPr>
          <p:cNvPr id="24" name="Text Placeholder 40">
            <a:extLst>
              <a:ext uri="{FF2B5EF4-FFF2-40B4-BE49-F238E27FC236}">
                <a16:creationId xmlns:a16="http://schemas.microsoft.com/office/drawing/2014/main" id="{C7DEF3EF-F7F3-6C49-8C13-DFC073F12DF1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6266793" y="4842196"/>
            <a:ext cx="2408461" cy="532359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GB" noProof="0"/>
              <a:t>ADD DAY</a:t>
            </a:r>
          </a:p>
        </p:txBody>
      </p:sp>
      <p:sp>
        <p:nvSpPr>
          <p:cNvPr id="25" name="Text Placeholder 40">
            <a:extLst>
              <a:ext uri="{FF2B5EF4-FFF2-40B4-BE49-F238E27FC236}">
                <a16:creationId xmlns:a16="http://schemas.microsoft.com/office/drawing/2014/main" id="{5CD55E61-7AF4-6345-9A02-7735844551A6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9009993" y="4842196"/>
            <a:ext cx="2408461" cy="532359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GB" noProof="0"/>
              <a:t>ADD DAY</a:t>
            </a:r>
          </a:p>
        </p:txBody>
      </p:sp>
    </p:spTree>
    <p:extLst>
      <p:ext uri="{BB962C8B-B14F-4D97-AF65-F5344CB8AC3E}">
        <p14:creationId xmlns:p14="http://schemas.microsoft.com/office/powerpoint/2010/main" val="983826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3240">
          <p15:clr>
            <a:srgbClr val="FBAE40"/>
          </p15:clr>
        </p15:guide>
        <p15:guide id="3" pos="3840">
          <p15:clr>
            <a:srgbClr val="FBAE40"/>
          </p15:clr>
        </p15:guide>
        <p15:guide id="4" pos="1248">
          <p15:clr>
            <a:srgbClr val="FBAE40"/>
          </p15:clr>
        </p15:guide>
        <p15:guide id="5" pos="2976">
          <p15:clr>
            <a:srgbClr val="FBAE40"/>
          </p15:clr>
        </p15:guide>
        <p15:guide id="6" pos="4704">
          <p15:clr>
            <a:srgbClr val="FBAE40"/>
          </p15:clr>
        </p15:guide>
        <p15:guide id="7" pos="6432">
          <p15:clr>
            <a:srgbClr val="FBAE40"/>
          </p15:clr>
        </p15:guide>
        <p15:guide id="8" pos="2016">
          <p15:clr>
            <a:srgbClr val="FBAE40"/>
          </p15:clr>
        </p15:guide>
        <p15:guide id="9" pos="480">
          <p15:clr>
            <a:srgbClr val="FBAE40"/>
          </p15:clr>
        </p15:guide>
        <p15:guide id="10" pos="3744">
          <p15:clr>
            <a:srgbClr val="FBAE40"/>
          </p15:clr>
        </p15:guide>
        <p15:guide id="11" pos="5472">
          <p15:clr>
            <a:srgbClr val="FBAE40"/>
          </p15:clr>
        </p15:guide>
        <p15:guide id="12" pos="7200">
          <p15:clr>
            <a:srgbClr val="FBAE40"/>
          </p15:clr>
        </p15:guide>
        <p15:guide id="13" pos="3940">
          <p15:clr>
            <a:srgbClr val="FBAE40"/>
          </p15:clr>
        </p15:guide>
        <p15:guide id="14" pos="220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3480A-540D-4670-8E78-2D4CD658B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9336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6CBD5321-D151-4C3E-832D-0E4B36E3B6A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0" y="0"/>
            <a:ext cx="2980944" cy="6858000"/>
          </a:xfrm>
          <a:custGeom>
            <a:avLst/>
            <a:gdLst>
              <a:gd name="connsiteX0" fmla="*/ 0 w 2743200"/>
              <a:gd name="connsiteY0" fmla="*/ 0 h 4309164"/>
              <a:gd name="connsiteX1" fmla="*/ 2743200 w 2743200"/>
              <a:gd name="connsiteY1" fmla="*/ 0 h 4309164"/>
              <a:gd name="connsiteX2" fmla="*/ 2743200 w 2743200"/>
              <a:gd name="connsiteY2" fmla="*/ 4309164 h 4309164"/>
              <a:gd name="connsiteX3" fmla="*/ 0 w 2743200"/>
              <a:gd name="connsiteY3" fmla="*/ 4309164 h 430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4309164">
                <a:moveTo>
                  <a:pt x="0" y="0"/>
                </a:moveTo>
                <a:lnTo>
                  <a:pt x="2743200" y="0"/>
                </a:lnTo>
                <a:lnTo>
                  <a:pt x="2743200" y="4309164"/>
                </a:lnTo>
                <a:lnTo>
                  <a:pt x="0" y="430916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1660C274-D732-3F49-8D93-A23A17916A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909" y="5347251"/>
            <a:ext cx="2905125" cy="1492250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35">
            <a:extLst>
              <a:ext uri="{FF2B5EF4-FFF2-40B4-BE49-F238E27FC236}">
                <a16:creationId xmlns:a16="http://schemas.microsoft.com/office/drawing/2014/main" id="{7BA41200-0333-B344-BCA1-65C623ABF1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16255" y="4661297"/>
            <a:ext cx="2266950" cy="368454"/>
          </a:xfrm>
        </p:spPr>
        <p:txBody>
          <a:bodyPr lIns="0" rIns="0" rtlCol="0" anchor="ctr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Avenir Next LT Pro" panose="020B0504020202020204" pitchFamily="34" charset="0"/>
                <a:cs typeface="Quire Sans" panose="020B0502040400020003" pitchFamily="34" charset="0"/>
              </a:defRPr>
            </a:lvl1pPr>
          </a:lstStyle>
          <a:p>
            <a:pPr lvl="0" rtl="0"/>
            <a:r>
              <a:rPr lang="en-GB" noProof="0"/>
              <a:t>Title goes Here</a:t>
            </a:r>
          </a:p>
        </p:txBody>
      </p:sp>
      <p:sp>
        <p:nvSpPr>
          <p:cNvPr id="47" name="Text Placeholder 40">
            <a:extLst>
              <a:ext uri="{FF2B5EF4-FFF2-40B4-BE49-F238E27FC236}">
                <a16:creationId xmlns:a16="http://schemas.microsoft.com/office/drawing/2014/main" id="{E007C50D-A38F-0649-BAE7-2BF10968AE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16286" y="5029200"/>
            <a:ext cx="2266950" cy="1492250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Avenir Next LT Pro" panose="020B0504020202020204" pitchFamily="34" charset="0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35">
            <a:extLst>
              <a:ext uri="{FF2B5EF4-FFF2-40B4-BE49-F238E27FC236}">
                <a16:creationId xmlns:a16="http://schemas.microsoft.com/office/drawing/2014/main" id="{5896132F-E15E-F744-A6E4-C91598E980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24347" y="4661297"/>
            <a:ext cx="2266950" cy="368454"/>
          </a:xfrm>
        </p:spPr>
        <p:txBody>
          <a:bodyPr lIns="0" rIns="0" rtlCol="0" anchor="ctr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Avenir Next LT Pro" panose="020B0504020202020204" pitchFamily="34" charset="0"/>
                <a:cs typeface="Quire Sans" panose="020B0502040400020003" pitchFamily="34" charset="0"/>
              </a:defRPr>
            </a:lvl1pPr>
          </a:lstStyle>
          <a:p>
            <a:pPr lvl="0" rtl="0"/>
            <a:r>
              <a:rPr lang="en-GB" noProof="0"/>
              <a:t>Title goes Here</a:t>
            </a:r>
          </a:p>
        </p:txBody>
      </p:sp>
      <p:sp>
        <p:nvSpPr>
          <p:cNvPr id="50" name="Text Placeholder 40">
            <a:extLst>
              <a:ext uri="{FF2B5EF4-FFF2-40B4-BE49-F238E27FC236}">
                <a16:creationId xmlns:a16="http://schemas.microsoft.com/office/drawing/2014/main" id="{920BBB27-96CB-D24D-A2C9-88BC40FC9E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24378" y="5029200"/>
            <a:ext cx="2266950" cy="1492250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Avenir Next LT Pro" panose="020B0504020202020204" pitchFamily="34" charset="0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628B2FA-E8C2-45B1-A4E7-55BA8A6D3FB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066314" y="0"/>
            <a:ext cx="2980944" cy="6890301"/>
          </a:xfrm>
          <a:custGeom>
            <a:avLst/>
            <a:gdLst>
              <a:gd name="connsiteX0" fmla="*/ 0 w 2743200"/>
              <a:gd name="connsiteY0" fmla="*/ 0 h 4309164"/>
              <a:gd name="connsiteX1" fmla="*/ 2743200 w 2743200"/>
              <a:gd name="connsiteY1" fmla="*/ 0 h 4309164"/>
              <a:gd name="connsiteX2" fmla="*/ 2743200 w 2743200"/>
              <a:gd name="connsiteY2" fmla="*/ 4309164 h 4309164"/>
              <a:gd name="connsiteX3" fmla="*/ 0 w 2743200"/>
              <a:gd name="connsiteY3" fmla="*/ 4309164 h 430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4309164">
                <a:moveTo>
                  <a:pt x="0" y="0"/>
                </a:moveTo>
                <a:lnTo>
                  <a:pt x="2743200" y="0"/>
                </a:lnTo>
                <a:lnTo>
                  <a:pt x="2743200" y="4309164"/>
                </a:lnTo>
                <a:lnTo>
                  <a:pt x="0" y="430916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AC65CA8-FBD6-4544-9699-082D0C24665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211056" y="-16151"/>
            <a:ext cx="2980944" cy="6906451"/>
          </a:xfrm>
          <a:custGeom>
            <a:avLst/>
            <a:gdLst>
              <a:gd name="connsiteX0" fmla="*/ 0 w 2743200"/>
              <a:gd name="connsiteY0" fmla="*/ 0 h 4309164"/>
              <a:gd name="connsiteX1" fmla="*/ 2743200 w 2743200"/>
              <a:gd name="connsiteY1" fmla="*/ 0 h 4309164"/>
              <a:gd name="connsiteX2" fmla="*/ 2743200 w 2743200"/>
              <a:gd name="connsiteY2" fmla="*/ 4309164 h 4309164"/>
              <a:gd name="connsiteX3" fmla="*/ 0 w 2743200"/>
              <a:gd name="connsiteY3" fmla="*/ 4309164 h 430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4309164">
                <a:moveTo>
                  <a:pt x="0" y="0"/>
                </a:moveTo>
                <a:lnTo>
                  <a:pt x="2743200" y="0"/>
                </a:lnTo>
                <a:lnTo>
                  <a:pt x="2743200" y="4309164"/>
                </a:lnTo>
                <a:lnTo>
                  <a:pt x="0" y="430916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D2BF187D-B7D0-4CCD-8588-3F7968506BE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39245" y="-1"/>
            <a:ext cx="2980944" cy="6890301"/>
          </a:xfrm>
          <a:custGeom>
            <a:avLst/>
            <a:gdLst>
              <a:gd name="connsiteX0" fmla="*/ 0 w 2743200"/>
              <a:gd name="connsiteY0" fmla="*/ 0 h 4309164"/>
              <a:gd name="connsiteX1" fmla="*/ 2743200 w 2743200"/>
              <a:gd name="connsiteY1" fmla="*/ 0 h 4309164"/>
              <a:gd name="connsiteX2" fmla="*/ 2743200 w 2743200"/>
              <a:gd name="connsiteY2" fmla="*/ 4309164 h 4309164"/>
              <a:gd name="connsiteX3" fmla="*/ 0 w 2743200"/>
              <a:gd name="connsiteY3" fmla="*/ 4309164 h 430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4309164">
                <a:moveTo>
                  <a:pt x="0" y="0"/>
                </a:moveTo>
                <a:lnTo>
                  <a:pt x="2743200" y="0"/>
                </a:lnTo>
                <a:lnTo>
                  <a:pt x="2743200" y="4309164"/>
                </a:lnTo>
                <a:lnTo>
                  <a:pt x="0" y="430916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6" name="Text Placeholder 40">
            <a:extLst>
              <a:ext uri="{FF2B5EF4-FFF2-40B4-BE49-F238E27FC236}">
                <a16:creationId xmlns:a16="http://schemas.microsoft.com/office/drawing/2014/main" id="{69D11BE2-450D-4639-9BAF-E3CA9B99AFD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04741" y="5379001"/>
            <a:ext cx="2905125" cy="1492250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9" name="Text Placeholder 40">
            <a:extLst>
              <a:ext uri="{FF2B5EF4-FFF2-40B4-BE49-F238E27FC236}">
                <a16:creationId xmlns:a16="http://schemas.microsoft.com/office/drawing/2014/main" id="{CF6D08BF-7D2B-4D8D-88E0-F86C05580F6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52959" y="5366301"/>
            <a:ext cx="2905125" cy="1492250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0" name="Text Placeholder 40">
            <a:extLst>
              <a:ext uri="{FF2B5EF4-FFF2-40B4-BE49-F238E27FC236}">
                <a16:creationId xmlns:a16="http://schemas.microsoft.com/office/drawing/2014/main" id="{F7CB76F0-F684-4F7B-8C85-06004AB6F99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219791" y="5398051"/>
            <a:ext cx="2905125" cy="1492250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977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9">
            <a:extLst>
              <a:ext uri="{FF2B5EF4-FFF2-40B4-BE49-F238E27FC236}">
                <a16:creationId xmlns:a16="http://schemas.microsoft.com/office/drawing/2014/main" id="{A0D5D986-C419-0F4C-96A1-FA562308F147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874166" y="1679677"/>
            <a:ext cx="1828800" cy="228600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3" name="Picture Placeholder 39">
            <a:extLst>
              <a:ext uri="{FF2B5EF4-FFF2-40B4-BE49-F238E27FC236}">
                <a16:creationId xmlns:a16="http://schemas.microsoft.com/office/drawing/2014/main" id="{E4581F00-1C05-4544-A629-4955F1DF4AFE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6441985" y="4271618"/>
            <a:ext cx="1385077" cy="1410519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4" name="Picture Placeholder 39">
            <a:extLst>
              <a:ext uri="{FF2B5EF4-FFF2-40B4-BE49-F238E27FC236}">
                <a16:creationId xmlns:a16="http://schemas.microsoft.com/office/drawing/2014/main" id="{5098A28E-BEBF-F143-BA54-BC2D15DBDB38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2962348" y="2593231"/>
            <a:ext cx="1371600" cy="137160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Picture Placeholder 39">
            <a:extLst>
              <a:ext uri="{FF2B5EF4-FFF2-40B4-BE49-F238E27FC236}">
                <a16:creationId xmlns:a16="http://schemas.microsoft.com/office/drawing/2014/main" id="{37B4216E-E201-2341-B3A7-4A2D17CD106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48628" y="4271567"/>
            <a:ext cx="1371600" cy="137160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7" name="Picture Placeholder 39">
            <a:extLst>
              <a:ext uri="{FF2B5EF4-FFF2-40B4-BE49-F238E27FC236}">
                <a16:creationId xmlns:a16="http://schemas.microsoft.com/office/drawing/2014/main" id="{9B83F9B1-9268-1B43-8745-5D591D6308D5}"/>
              </a:ext>
            </a:extLst>
          </p:cNvPr>
          <p:cNvSpPr>
            <a:spLocks noGrp="1"/>
          </p:cNvSpPr>
          <p:nvPr userDrawn="1">
            <p:ph type="pic" sz="quarter" idx="20"/>
          </p:nvPr>
        </p:nvSpPr>
        <p:spPr>
          <a:xfrm>
            <a:off x="3084492" y="4273728"/>
            <a:ext cx="1463040" cy="182880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0" name="Picture Placeholder 39">
            <a:extLst>
              <a:ext uri="{FF2B5EF4-FFF2-40B4-BE49-F238E27FC236}">
                <a16:creationId xmlns:a16="http://schemas.microsoft.com/office/drawing/2014/main" id="{88B9784B-7700-5142-ACAD-0166CD9BC4F3}"/>
              </a:ext>
            </a:extLst>
          </p:cNvPr>
          <p:cNvSpPr>
            <a:spLocks noGrp="1"/>
          </p:cNvSpPr>
          <p:nvPr userDrawn="1">
            <p:ph type="pic" sz="quarter" idx="22"/>
          </p:nvPr>
        </p:nvSpPr>
        <p:spPr>
          <a:xfrm>
            <a:off x="4595370" y="2138780"/>
            <a:ext cx="1371600" cy="182880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1" name="Picture Placeholder 39">
            <a:extLst>
              <a:ext uri="{FF2B5EF4-FFF2-40B4-BE49-F238E27FC236}">
                <a16:creationId xmlns:a16="http://schemas.microsoft.com/office/drawing/2014/main" id="{61EDA7C5-3532-0044-AD29-875AFBACFBC7}"/>
              </a:ext>
            </a:extLst>
          </p:cNvPr>
          <p:cNvSpPr>
            <a:spLocks noGrp="1"/>
          </p:cNvSpPr>
          <p:nvPr userDrawn="1">
            <p:ph type="pic" sz="quarter" idx="23"/>
          </p:nvPr>
        </p:nvSpPr>
        <p:spPr>
          <a:xfrm>
            <a:off x="4811175" y="4271183"/>
            <a:ext cx="1371600" cy="164592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5" name="Picture Placeholder 39">
            <a:extLst>
              <a:ext uri="{FF2B5EF4-FFF2-40B4-BE49-F238E27FC236}">
                <a16:creationId xmlns:a16="http://schemas.microsoft.com/office/drawing/2014/main" id="{29969057-F7F6-774B-82B9-DB4E8767FBA7}"/>
              </a:ext>
            </a:extLst>
          </p:cNvPr>
          <p:cNvSpPr>
            <a:spLocks noGrp="1"/>
          </p:cNvSpPr>
          <p:nvPr userDrawn="1">
            <p:ph type="pic" sz="quarter" idx="26"/>
          </p:nvPr>
        </p:nvSpPr>
        <p:spPr>
          <a:xfrm>
            <a:off x="10416912" y="2592371"/>
            <a:ext cx="914400" cy="137160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7" name="Picture Placeholder 39">
            <a:extLst>
              <a:ext uri="{FF2B5EF4-FFF2-40B4-BE49-F238E27FC236}">
                <a16:creationId xmlns:a16="http://schemas.microsoft.com/office/drawing/2014/main" id="{B0503939-60DE-FA45-9C9F-042514467DAD}"/>
              </a:ext>
            </a:extLst>
          </p:cNvPr>
          <p:cNvSpPr>
            <a:spLocks noGrp="1"/>
          </p:cNvSpPr>
          <p:nvPr userDrawn="1">
            <p:ph type="pic" sz="quarter" idx="28"/>
          </p:nvPr>
        </p:nvSpPr>
        <p:spPr>
          <a:xfrm>
            <a:off x="6233971" y="2409042"/>
            <a:ext cx="1828800" cy="155448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9" name="Picture Placeholder 39">
            <a:extLst>
              <a:ext uri="{FF2B5EF4-FFF2-40B4-BE49-F238E27FC236}">
                <a16:creationId xmlns:a16="http://schemas.microsoft.com/office/drawing/2014/main" id="{4591BB1C-D998-4E45-9A4B-4D1B33764A8C}"/>
              </a:ext>
            </a:extLst>
          </p:cNvPr>
          <p:cNvSpPr>
            <a:spLocks noGrp="1"/>
          </p:cNvSpPr>
          <p:nvPr userDrawn="1">
            <p:ph type="pic" sz="quarter" idx="29"/>
          </p:nvPr>
        </p:nvSpPr>
        <p:spPr>
          <a:xfrm>
            <a:off x="8325601" y="1953371"/>
            <a:ext cx="1828800" cy="201168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3" name="Picture Placeholder 39">
            <a:extLst>
              <a:ext uri="{FF2B5EF4-FFF2-40B4-BE49-F238E27FC236}">
                <a16:creationId xmlns:a16="http://schemas.microsoft.com/office/drawing/2014/main" id="{6B017DC0-9ACE-4A4F-8B51-60255F3FFFF9}"/>
              </a:ext>
            </a:extLst>
          </p:cNvPr>
          <p:cNvSpPr>
            <a:spLocks noGrp="1"/>
          </p:cNvSpPr>
          <p:nvPr userDrawn="1">
            <p:ph type="pic" sz="quarter" idx="32"/>
          </p:nvPr>
        </p:nvSpPr>
        <p:spPr>
          <a:xfrm>
            <a:off x="8092561" y="4270068"/>
            <a:ext cx="1618488" cy="1618488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4" name="Picture Placeholder 39">
            <a:extLst>
              <a:ext uri="{FF2B5EF4-FFF2-40B4-BE49-F238E27FC236}">
                <a16:creationId xmlns:a16="http://schemas.microsoft.com/office/drawing/2014/main" id="{D354BC48-75FC-0A41-9344-96E4D81B9AFA}"/>
              </a:ext>
            </a:extLst>
          </p:cNvPr>
          <p:cNvSpPr>
            <a:spLocks noGrp="1"/>
          </p:cNvSpPr>
          <p:nvPr userDrawn="1">
            <p:ph type="pic" sz="quarter" idx="33"/>
          </p:nvPr>
        </p:nvSpPr>
        <p:spPr>
          <a:xfrm>
            <a:off x="9974603" y="4270974"/>
            <a:ext cx="914400" cy="1371600"/>
          </a:xfrm>
          <a:prstGeom prst="rect">
            <a:avLst/>
          </a:prstGeom>
          <a:solidFill>
            <a:schemeClr val="accent4"/>
          </a:solidFill>
          <a:ln w="25400" cap="sq">
            <a:noFill/>
            <a:miter lim="800000"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9" name="Text Placeholder 40">
            <a:extLst>
              <a:ext uri="{FF2B5EF4-FFF2-40B4-BE49-F238E27FC236}">
                <a16:creationId xmlns:a16="http://schemas.microsoft.com/office/drawing/2014/main" id="{DC5E143A-BEE5-994E-BB90-E74BD015783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88142" y="1185213"/>
            <a:ext cx="1814824" cy="365760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2" name="Text Placeholder 40">
            <a:extLst>
              <a:ext uri="{FF2B5EF4-FFF2-40B4-BE49-F238E27FC236}">
                <a16:creationId xmlns:a16="http://schemas.microsoft.com/office/drawing/2014/main" id="{13BABDAF-7663-2948-BE21-4D55278802C3}"/>
              </a:ext>
            </a:extLst>
          </p:cNvPr>
          <p:cNvSpPr>
            <a:spLocks noGrp="1"/>
          </p:cNvSpPr>
          <p:nvPr userDrawn="1">
            <p:ph type="body" sz="quarter" idx="38"/>
          </p:nvPr>
        </p:nvSpPr>
        <p:spPr>
          <a:xfrm>
            <a:off x="2979396" y="2056436"/>
            <a:ext cx="1354551" cy="365760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23FD9E62-4666-0247-876D-C7038639EE55}"/>
              </a:ext>
            </a:extLst>
          </p:cNvPr>
          <p:cNvSpPr>
            <a:spLocks noGrp="1"/>
          </p:cNvSpPr>
          <p:nvPr userDrawn="1">
            <p:ph type="body" sz="quarter" idx="40"/>
          </p:nvPr>
        </p:nvSpPr>
        <p:spPr>
          <a:xfrm>
            <a:off x="4599397" y="1614222"/>
            <a:ext cx="1375933" cy="365760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8" name="Text Placeholder 40">
            <a:extLst>
              <a:ext uri="{FF2B5EF4-FFF2-40B4-BE49-F238E27FC236}">
                <a16:creationId xmlns:a16="http://schemas.microsoft.com/office/drawing/2014/main" id="{B131938F-8F8C-2D48-9C7A-2902A234EC9B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6240233" y="1879777"/>
            <a:ext cx="1828791" cy="365760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1" name="Text Placeholder 40">
            <a:extLst>
              <a:ext uri="{FF2B5EF4-FFF2-40B4-BE49-F238E27FC236}">
                <a16:creationId xmlns:a16="http://schemas.microsoft.com/office/drawing/2014/main" id="{87542CDB-FA4C-CC46-B025-12D9F494F3B6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10416912" y="2048301"/>
            <a:ext cx="914400" cy="365760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7" name="Text Placeholder 40">
            <a:extLst>
              <a:ext uri="{FF2B5EF4-FFF2-40B4-BE49-F238E27FC236}">
                <a16:creationId xmlns:a16="http://schemas.microsoft.com/office/drawing/2014/main" id="{1383036F-629D-034B-9CB0-2E369F94668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64613" y="5804629"/>
            <a:ext cx="1310309" cy="365760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1" name="Text Placeholder 40">
            <a:extLst>
              <a:ext uri="{FF2B5EF4-FFF2-40B4-BE49-F238E27FC236}">
                <a16:creationId xmlns:a16="http://schemas.microsoft.com/office/drawing/2014/main" id="{EAF77AAB-07ED-6E43-BBC8-4BE10F6871A0}"/>
              </a:ext>
            </a:extLst>
          </p:cNvPr>
          <p:cNvSpPr>
            <a:spLocks noGrp="1"/>
          </p:cNvSpPr>
          <p:nvPr userDrawn="1">
            <p:ph type="body" sz="quarter" idx="50"/>
          </p:nvPr>
        </p:nvSpPr>
        <p:spPr>
          <a:xfrm>
            <a:off x="3093086" y="6269372"/>
            <a:ext cx="1433569" cy="365760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4" name="Text Placeholder 40">
            <a:extLst>
              <a:ext uri="{FF2B5EF4-FFF2-40B4-BE49-F238E27FC236}">
                <a16:creationId xmlns:a16="http://schemas.microsoft.com/office/drawing/2014/main" id="{EFECD9BD-7A12-3B4C-9402-F8A5C4AFA15B}"/>
              </a:ext>
            </a:extLst>
          </p:cNvPr>
          <p:cNvSpPr>
            <a:spLocks noGrp="1"/>
          </p:cNvSpPr>
          <p:nvPr userDrawn="1">
            <p:ph type="body" sz="quarter" idx="52"/>
          </p:nvPr>
        </p:nvSpPr>
        <p:spPr>
          <a:xfrm>
            <a:off x="4817663" y="6091787"/>
            <a:ext cx="1385076" cy="365760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0" name="Text Placeholder 40">
            <a:extLst>
              <a:ext uri="{FF2B5EF4-FFF2-40B4-BE49-F238E27FC236}">
                <a16:creationId xmlns:a16="http://schemas.microsoft.com/office/drawing/2014/main" id="{0CFF261A-DC73-B54A-BCF7-FA2E3A9E3403}"/>
              </a:ext>
            </a:extLst>
          </p:cNvPr>
          <p:cNvSpPr>
            <a:spLocks noGrp="1"/>
          </p:cNvSpPr>
          <p:nvPr userDrawn="1">
            <p:ph type="body" sz="quarter" idx="56"/>
          </p:nvPr>
        </p:nvSpPr>
        <p:spPr>
          <a:xfrm>
            <a:off x="8110049" y="6034966"/>
            <a:ext cx="1564951" cy="365760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7" name="Text Placeholder 40">
            <a:extLst>
              <a:ext uri="{FF2B5EF4-FFF2-40B4-BE49-F238E27FC236}">
                <a16:creationId xmlns:a16="http://schemas.microsoft.com/office/drawing/2014/main" id="{8438730E-FE79-E640-BA4D-65DF1CAAD834}"/>
              </a:ext>
            </a:extLst>
          </p:cNvPr>
          <p:cNvSpPr>
            <a:spLocks noGrp="1"/>
          </p:cNvSpPr>
          <p:nvPr userDrawn="1">
            <p:ph type="body" sz="quarter" idx="58"/>
          </p:nvPr>
        </p:nvSpPr>
        <p:spPr>
          <a:xfrm>
            <a:off x="6447209" y="5856627"/>
            <a:ext cx="1351890" cy="365760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0880DF4C-FD23-AC49-B88F-9371419CD77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0478"/>
            <a:ext cx="10515600" cy="1055661"/>
          </a:xfrm>
        </p:spPr>
        <p:txBody>
          <a:bodyPr rtlCol="0">
            <a:normAutofit/>
          </a:bodyPr>
          <a:lstStyle>
            <a:lvl1pPr algn="ctr">
              <a:defRPr sz="4400" cap="all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5" name="Text Placeholder 40">
            <a:extLst>
              <a:ext uri="{FF2B5EF4-FFF2-40B4-BE49-F238E27FC236}">
                <a16:creationId xmlns:a16="http://schemas.microsoft.com/office/drawing/2014/main" id="{85E25D44-FC0C-435E-BF7B-14752FA25561}"/>
              </a:ext>
            </a:extLst>
          </p:cNvPr>
          <p:cNvSpPr>
            <a:spLocks noGrp="1"/>
          </p:cNvSpPr>
          <p:nvPr userDrawn="1">
            <p:ph type="body" sz="quarter" idx="62"/>
          </p:nvPr>
        </p:nvSpPr>
        <p:spPr>
          <a:xfrm>
            <a:off x="8325957" y="1433636"/>
            <a:ext cx="1728763" cy="365760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2EA015-58E8-43A2-B7EC-D8C1F18F8306}"/>
              </a:ext>
            </a:extLst>
          </p:cNvPr>
          <p:cNvCxnSpPr/>
          <p:nvPr userDrawn="1"/>
        </p:nvCxnSpPr>
        <p:spPr>
          <a:xfrm>
            <a:off x="609600" y="4114800"/>
            <a:ext cx="109347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 Placeholder 40">
            <a:extLst>
              <a:ext uri="{FF2B5EF4-FFF2-40B4-BE49-F238E27FC236}">
                <a16:creationId xmlns:a16="http://schemas.microsoft.com/office/drawing/2014/main" id="{CDACF23D-B8CB-42D6-919A-C39072433B58}"/>
              </a:ext>
            </a:extLst>
          </p:cNvPr>
          <p:cNvSpPr>
            <a:spLocks noGrp="1"/>
          </p:cNvSpPr>
          <p:nvPr userDrawn="1">
            <p:ph type="body" sz="quarter" idx="63"/>
          </p:nvPr>
        </p:nvSpPr>
        <p:spPr>
          <a:xfrm>
            <a:off x="9974603" y="5809884"/>
            <a:ext cx="868863" cy="365760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2C17230-CC9B-425B-841A-FED9731E9A84}"/>
              </a:ext>
            </a:extLst>
          </p:cNvPr>
          <p:cNvCxnSpPr>
            <a:cxnSpLocks/>
          </p:cNvCxnSpPr>
          <p:nvPr userDrawn="1"/>
        </p:nvCxnSpPr>
        <p:spPr>
          <a:xfrm flipV="1">
            <a:off x="9839068" y="4117099"/>
            <a:ext cx="0" cy="210528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3780F6A-5880-4F5D-9BD8-AC6E8F96CCF6}"/>
              </a:ext>
            </a:extLst>
          </p:cNvPr>
          <p:cNvCxnSpPr>
            <a:cxnSpLocks/>
          </p:cNvCxnSpPr>
          <p:nvPr userDrawn="1"/>
        </p:nvCxnSpPr>
        <p:spPr>
          <a:xfrm flipV="1">
            <a:off x="1320578" y="4126822"/>
            <a:ext cx="0" cy="204882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732EC56-97F1-4E98-88CA-683D41345203}"/>
              </a:ext>
            </a:extLst>
          </p:cNvPr>
          <p:cNvCxnSpPr>
            <a:cxnSpLocks/>
          </p:cNvCxnSpPr>
          <p:nvPr userDrawn="1"/>
        </p:nvCxnSpPr>
        <p:spPr>
          <a:xfrm flipV="1">
            <a:off x="2953030" y="4115934"/>
            <a:ext cx="0" cy="251919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EAFB73D-1F1C-422F-9A46-F294F5A77046}"/>
              </a:ext>
            </a:extLst>
          </p:cNvPr>
          <p:cNvCxnSpPr>
            <a:cxnSpLocks/>
          </p:cNvCxnSpPr>
          <p:nvPr userDrawn="1"/>
        </p:nvCxnSpPr>
        <p:spPr>
          <a:xfrm flipV="1">
            <a:off x="7958031" y="4118582"/>
            <a:ext cx="0" cy="228214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432EB6E-1D77-4B82-9432-AFBCDA971A6E}"/>
              </a:ext>
            </a:extLst>
          </p:cNvPr>
          <p:cNvCxnSpPr>
            <a:cxnSpLocks/>
          </p:cNvCxnSpPr>
          <p:nvPr userDrawn="1"/>
        </p:nvCxnSpPr>
        <p:spPr>
          <a:xfrm flipV="1">
            <a:off x="746692" y="1185213"/>
            <a:ext cx="0" cy="293092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5A04528-D9CC-47A5-913D-847B2A5C0E67}"/>
              </a:ext>
            </a:extLst>
          </p:cNvPr>
          <p:cNvCxnSpPr>
            <a:cxnSpLocks/>
          </p:cNvCxnSpPr>
          <p:nvPr userDrawn="1"/>
        </p:nvCxnSpPr>
        <p:spPr>
          <a:xfrm flipV="1">
            <a:off x="2833403" y="2036324"/>
            <a:ext cx="0" cy="2058587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CFED700-4B6C-4999-9CC8-31B91A8D6A6C}"/>
              </a:ext>
            </a:extLst>
          </p:cNvPr>
          <p:cNvCxnSpPr>
            <a:cxnSpLocks/>
          </p:cNvCxnSpPr>
          <p:nvPr userDrawn="1"/>
        </p:nvCxnSpPr>
        <p:spPr>
          <a:xfrm flipV="1">
            <a:off x="4466797" y="1614222"/>
            <a:ext cx="0" cy="248068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6FA512F-1AA5-42F9-A7E9-2C7C2633D5B6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87451" y="2057400"/>
            <a:ext cx="0" cy="205395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486097A-CEC6-4151-97CD-6B22EE01EF82}"/>
              </a:ext>
            </a:extLst>
          </p:cNvPr>
          <p:cNvCxnSpPr>
            <a:cxnSpLocks/>
          </p:cNvCxnSpPr>
          <p:nvPr userDrawn="1"/>
        </p:nvCxnSpPr>
        <p:spPr>
          <a:xfrm flipV="1">
            <a:off x="6312225" y="4109483"/>
            <a:ext cx="0" cy="211290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2683905-5CDD-4D76-8FBC-73310623BFE4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8195" y="1433636"/>
            <a:ext cx="0" cy="2675947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B544E8C-F5F7-4630-B082-347345B29D7E}"/>
              </a:ext>
            </a:extLst>
          </p:cNvPr>
          <p:cNvCxnSpPr>
            <a:cxnSpLocks/>
          </p:cNvCxnSpPr>
          <p:nvPr userDrawn="1"/>
        </p:nvCxnSpPr>
        <p:spPr>
          <a:xfrm flipV="1">
            <a:off x="6101592" y="1879777"/>
            <a:ext cx="0" cy="223337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94C5E76-01E6-4E19-95DF-2B60197F36D0}"/>
              </a:ext>
            </a:extLst>
          </p:cNvPr>
          <p:cNvCxnSpPr>
            <a:cxnSpLocks/>
          </p:cNvCxnSpPr>
          <p:nvPr userDrawn="1"/>
        </p:nvCxnSpPr>
        <p:spPr>
          <a:xfrm flipV="1">
            <a:off x="4678263" y="4115815"/>
            <a:ext cx="0" cy="23417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271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96">
          <p15:clr>
            <a:srgbClr val="FBAE40"/>
          </p15:clr>
        </p15:guide>
        <p15:guide id="3" orient="horz" pos="2592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268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40">
            <a:extLst>
              <a:ext uri="{FF2B5EF4-FFF2-40B4-BE49-F238E27FC236}">
                <a16:creationId xmlns:a16="http://schemas.microsoft.com/office/drawing/2014/main" id="{DC5E143A-BEE5-994E-BB90-E74BD015783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 flipH="1">
            <a:off x="785375" y="5414355"/>
            <a:ext cx="2404872" cy="583651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0880DF4C-FD23-AC49-B88F-9371419CD77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238683"/>
            <a:ext cx="10515600" cy="1055661"/>
          </a:xfrm>
        </p:spPr>
        <p:txBody>
          <a:bodyPr rtlCol="0">
            <a:normAutofit/>
          </a:bodyPr>
          <a:lstStyle>
            <a:lvl1pPr algn="ctr">
              <a:defRPr sz="4400" cap="all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8C0E44-6F66-47BB-B4FB-A249D4573134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842255" y="1811269"/>
            <a:ext cx="2286000" cy="2286000"/>
          </a:xfrm>
          <a:prstGeom prst="ellipse">
            <a:avLst/>
          </a:prstGeom>
          <a:solidFill>
            <a:schemeClr val="accent4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3A1370B6-14D4-4594-B97A-38793907C960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3588363" y="1788934"/>
            <a:ext cx="2286000" cy="2286000"/>
          </a:xfrm>
          <a:prstGeom prst="ellipse">
            <a:avLst/>
          </a:prstGeom>
          <a:solidFill>
            <a:schemeClr val="accent4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0F46AE27-6542-4B77-B1F2-96E318870148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6265269" y="1811269"/>
            <a:ext cx="2286000" cy="2286000"/>
          </a:xfrm>
          <a:prstGeom prst="ellipse">
            <a:avLst/>
          </a:prstGeom>
          <a:solidFill>
            <a:schemeClr val="accent4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B09C1DAE-4DEA-4BC7-951F-974817EAF962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9044035" y="1788934"/>
            <a:ext cx="2286000" cy="2286000"/>
          </a:xfrm>
          <a:prstGeom prst="ellipse">
            <a:avLst/>
          </a:prstGeom>
          <a:solidFill>
            <a:schemeClr val="accent4"/>
          </a:solidFill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ABD590-7651-4B1E-AA71-F2796E7CAF74}"/>
              </a:ext>
            </a:extLst>
          </p:cNvPr>
          <p:cNvCxnSpPr>
            <a:cxnSpLocks/>
          </p:cNvCxnSpPr>
          <p:nvPr userDrawn="1"/>
        </p:nvCxnSpPr>
        <p:spPr>
          <a:xfrm>
            <a:off x="609600" y="4569524"/>
            <a:ext cx="109347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07ED0B2-69FA-41D1-A4B6-B19C186285BD}"/>
              </a:ext>
            </a:extLst>
          </p:cNvPr>
          <p:cNvSpPr/>
          <p:nvPr userDrawn="1"/>
        </p:nvSpPr>
        <p:spPr>
          <a:xfrm>
            <a:off x="1943688" y="4535424"/>
            <a:ext cx="82296" cy="8229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8ADBF2-BE87-4E98-9931-54C5E13FA6EC}"/>
              </a:ext>
            </a:extLst>
          </p:cNvPr>
          <p:cNvSpPr/>
          <p:nvPr userDrawn="1"/>
        </p:nvSpPr>
        <p:spPr>
          <a:xfrm>
            <a:off x="4708710" y="4535424"/>
            <a:ext cx="82296" cy="8229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31C0536-B3F1-4D0B-9115-745A88F3B4D1}"/>
              </a:ext>
            </a:extLst>
          </p:cNvPr>
          <p:cNvSpPr/>
          <p:nvPr userDrawn="1"/>
        </p:nvSpPr>
        <p:spPr>
          <a:xfrm>
            <a:off x="7431317" y="4535424"/>
            <a:ext cx="82296" cy="8229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F4CD67-2DA7-4511-9830-AE060D63023E}"/>
              </a:ext>
            </a:extLst>
          </p:cNvPr>
          <p:cNvSpPr/>
          <p:nvPr userDrawn="1"/>
        </p:nvSpPr>
        <p:spPr>
          <a:xfrm>
            <a:off x="10173157" y="4535424"/>
            <a:ext cx="82296" cy="8229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2" name="Text Placeholder 40">
            <a:extLst>
              <a:ext uri="{FF2B5EF4-FFF2-40B4-BE49-F238E27FC236}">
                <a16:creationId xmlns:a16="http://schemas.microsoft.com/office/drawing/2014/main" id="{4E5C5BEC-B2F8-4CDE-89DF-A4180A410DBB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 flipH="1">
            <a:off x="3522860" y="5421567"/>
            <a:ext cx="2404872" cy="583651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3" name="Text Placeholder 40">
            <a:extLst>
              <a:ext uri="{FF2B5EF4-FFF2-40B4-BE49-F238E27FC236}">
                <a16:creationId xmlns:a16="http://schemas.microsoft.com/office/drawing/2014/main" id="{9B49DDA6-1EF2-4BAC-953D-6CE88BB36004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3514449" y="4842196"/>
            <a:ext cx="2408461" cy="532359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GB" noProof="0"/>
              <a:t>ADD DAY</a:t>
            </a:r>
          </a:p>
        </p:txBody>
      </p:sp>
      <p:sp>
        <p:nvSpPr>
          <p:cNvPr id="75" name="Text Placeholder 40">
            <a:extLst>
              <a:ext uri="{FF2B5EF4-FFF2-40B4-BE49-F238E27FC236}">
                <a16:creationId xmlns:a16="http://schemas.microsoft.com/office/drawing/2014/main" id="{A8DE86EB-861A-40B4-855D-6632A39EA44B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 flipH="1">
            <a:off x="6271782" y="5413205"/>
            <a:ext cx="2404872" cy="583651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8" name="Text Placeholder 40">
            <a:extLst>
              <a:ext uri="{FF2B5EF4-FFF2-40B4-BE49-F238E27FC236}">
                <a16:creationId xmlns:a16="http://schemas.microsoft.com/office/drawing/2014/main" id="{34BE35EC-7B2A-48EE-88C8-0E94CB38F4F0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 flipH="1">
            <a:off x="9009267" y="5420417"/>
            <a:ext cx="2404872" cy="583651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40">
            <a:extLst>
              <a:ext uri="{FF2B5EF4-FFF2-40B4-BE49-F238E27FC236}">
                <a16:creationId xmlns:a16="http://schemas.microsoft.com/office/drawing/2014/main" id="{FA5F372F-8E4D-B04E-9C7C-D80CA3A4BBE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62105" y="4842196"/>
            <a:ext cx="2408461" cy="532359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GB" noProof="0"/>
              <a:t>ADD DAY</a:t>
            </a:r>
          </a:p>
        </p:txBody>
      </p:sp>
      <p:sp>
        <p:nvSpPr>
          <p:cNvPr id="24" name="Text Placeholder 40">
            <a:extLst>
              <a:ext uri="{FF2B5EF4-FFF2-40B4-BE49-F238E27FC236}">
                <a16:creationId xmlns:a16="http://schemas.microsoft.com/office/drawing/2014/main" id="{C7DEF3EF-F7F3-6C49-8C13-DFC073F12DF1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6266793" y="4842196"/>
            <a:ext cx="2408461" cy="532359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GB" noProof="0"/>
              <a:t>ADD DAY</a:t>
            </a:r>
          </a:p>
        </p:txBody>
      </p:sp>
      <p:sp>
        <p:nvSpPr>
          <p:cNvPr id="25" name="Text Placeholder 40">
            <a:extLst>
              <a:ext uri="{FF2B5EF4-FFF2-40B4-BE49-F238E27FC236}">
                <a16:creationId xmlns:a16="http://schemas.microsoft.com/office/drawing/2014/main" id="{5CD55E61-7AF4-6345-9A02-7735844551A6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9009993" y="4842196"/>
            <a:ext cx="2408461" cy="532359"/>
          </a:xfrm>
        </p:spPr>
        <p:txBody>
          <a:bodyPr lIns="0" r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GB" noProof="0"/>
              <a:t>ADD DAY</a:t>
            </a:r>
          </a:p>
        </p:txBody>
      </p:sp>
    </p:spTree>
    <p:extLst>
      <p:ext uri="{BB962C8B-B14F-4D97-AF65-F5344CB8AC3E}">
        <p14:creationId xmlns:p14="http://schemas.microsoft.com/office/powerpoint/2010/main" val="888050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3240">
          <p15:clr>
            <a:srgbClr val="FBAE40"/>
          </p15:clr>
        </p15:guide>
        <p15:guide id="3" pos="3840">
          <p15:clr>
            <a:srgbClr val="FBAE40"/>
          </p15:clr>
        </p15:guide>
        <p15:guide id="4" pos="1248">
          <p15:clr>
            <a:srgbClr val="FBAE40"/>
          </p15:clr>
        </p15:guide>
        <p15:guide id="5" pos="2976">
          <p15:clr>
            <a:srgbClr val="FBAE40"/>
          </p15:clr>
        </p15:guide>
        <p15:guide id="6" pos="4704">
          <p15:clr>
            <a:srgbClr val="FBAE40"/>
          </p15:clr>
        </p15:guide>
        <p15:guide id="7" pos="6432">
          <p15:clr>
            <a:srgbClr val="FBAE40"/>
          </p15:clr>
        </p15:guide>
        <p15:guide id="8" pos="2016">
          <p15:clr>
            <a:srgbClr val="FBAE40"/>
          </p15:clr>
        </p15:guide>
        <p15:guide id="9" pos="480">
          <p15:clr>
            <a:srgbClr val="FBAE40"/>
          </p15:clr>
        </p15:guide>
        <p15:guide id="10" pos="3744">
          <p15:clr>
            <a:srgbClr val="FBAE40"/>
          </p15:clr>
        </p15:guide>
        <p15:guide id="11" pos="5472">
          <p15:clr>
            <a:srgbClr val="FBAE40"/>
          </p15:clr>
        </p15:guide>
        <p15:guide id="12" pos="7200">
          <p15:clr>
            <a:srgbClr val="FBAE40"/>
          </p15:clr>
        </p15:guide>
        <p15:guide id="13" pos="3940">
          <p15:clr>
            <a:srgbClr val="FBAE40"/>
          </p15:clr>
        </p15:guide>
        <p15:guide id="14" pos="220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40">
            <a:extLst>
              <a:ext uri="{FF2B5EF4-FFF2-40B4-BE49-F238E27FC236}">
                <a16:creationId xmlns:a16="http://schemas.microsoft.com/office/drawing/2014/main" id="{5F0FC3A4-20F6-CB48-A9EC-E1459CB390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52935" y="2929930"/>
            <a:ext cx="2506635" cy="853771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EEF92D5-A43F-9B45-9958-F9115CD72BC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501378"/>
            <a:ext cx="0" cy="512244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40">
            <a:extLst>
              <a:ext uri="{FF2B5EF4-FFF2-40B4-BE49-F238E27FC236}">
                <a16:creationId xmlns:a16="http://schemas.microsoft.com/office/drawing/2014/main" id="{70339F28-F75C-5047-A612-0C9932459F2B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9052905" y="2316769"/>
            <a:ext cx="2491396" cy="532359"/>
          </a:xfrm>
        </p:spPr>
        <p:txBody>
          <a:bodyPr lIns="0" r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dirty="0">
                <a:latin typeface="+mj-lt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GB" noProof="0"/>
              <a:t>ADD DAY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9CC3D31-4155-0B43-921E-25C895706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203"/>
            <a:ext cx="10515600" cy="1055661"/>
          </a:xfrm>
        </p:spPr>
        <p:txBody>
          <a:bodyPr rtlCol="0">
            <a:normAutofit/>
          </a:bodyPr>
          <a:lstStyle>
            <a:lvl1pPr algn="ctr">
              <a:defRPr sz="4400" cap="all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7" name="Picture Placeholder 12">
            <a:extLst>
              <a:ext uri="{FF2B5EF4-FFF2-40B4-BE49-F238E27FC236}">
                <a16:creationId xmlns:a16="http://schemas.microsoft.com/office/drawing/2014/main" id="{76A75253-0A35-E24D-87F7-BA5C2B646A1C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>
            <a:off x="3375630" y="2080932"/>
            <a:ext cx="2506635" cy="1472630"/>
          </a:xfrm>
          <a:prstGeom prst="rect">
            <a:avLst/>
          </a:prstGeom>
          <a:solidFill>
            <a:schemeClr val="accent4"/>
          </a:solidFill>
        </p:spPr>
        <p:txBody>
          <a:bodyPr rtlCol="0" anchor="ctr">
            <a:normAutofit/>
          </a:bodyPr>
          <a:lstStyle>
            <a:lvl1pPr algn="ctr"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8" name="Text Placeholder 40">
            <a:extLst>
              <a:ext uri="{FF2B5EF4-FFF2-40B4-BE49-F238E27FC236}">
                <a16:creationId xmlns:a16="http://schemas.microsoft.com/office/drawing/2014/main" id="{BAFE3664-F243-3B41-A26C-CDB95F4B52D0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611462" y="2707599"/>
            <a:ext cx="2506635" cy="853771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39" name="Text Placeholder 40">
            <a:extLst>
              <a:ext uri="{FF2B5EF4-FFF2-40B4-BE49-F238E27FC236}">
                <a16:creationId xmlns:a16="http://schemas.microsoft.com/office/drawing/2014/main" id="{B7EE3AE0-FE64-1C44-A68C-234C0A7C8121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611432" y="2105051"/>
            <a:ext cx="2491396" cy="532359"/>
          </a:xfrm>
        </p:spPr>
        <p:txBody>
          <a:bodyPr lIns="0" r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dirty="0">
                <a:latin typeface="+mj-lt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GB" noProof="0"/>
              <a:t>ADD DAY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86AF4EB-4BD0-FE43-8BF0-7B776FA1E75E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066846"/>
            <a:ext cx="2962464" cy="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408838C-6044-6E42-BFDD-6F3031D59B00}"/>
              </a:ext>
            </a:extLst>
          </p:cNvPr>
          <p:cNvCxnSpPr>
            <a:cxnSpLocks/>
          </p:cNvCxnSpPr>
          <p:nvPr userDrawn="1"/>
        </p:nvCxnSpPr>
        <p:spPr>
          <a:xfrm flipH="1">
            <a:off x="3125817" y="1835876"/>
            <a:ext cx="297018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icture Placeholder 12">
            <a:extLst>
              <a:ext uri="{FF2B5EF4-FFF2-40B4-BE49-F238E27FC236}">
                <a16:creationId xmlns:a16="http://schemas.microsoft.com/office/drawing/2014/main" id="{72A387A9-AC3F-3845-BBD9-8D027A722DBF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xfrm>
            <a:off x="6332565" y="4970650"/>
            <a:ext cx="2506635" cy="1472630"/>
          </a:xfrm>
          <a:prstGeom prst="rect">
            <a:avLst/>
          </a:prstGeom>
          <a:solidFill>
            <a:schemeClr val="accent4"/>
          </a:solidFill>
        </p:spPr>
        <p:txBody>
          <a:bodyPr rtlCol="0" anchor="ctr">
            <a:normAutofit/>
          </a:bodyPr>
          <a:lstStyle>
            <a:lvl1pPr algn="ctr"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8139459-9B1C-B64E-A534-8A309D4FD08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4736834"/>
            <a:ext cx="2962464" cy="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40">
            <a:extLst>
              <a:ext uri="{FF2B5EF4-FFF2-40B4-BE49-F238E27FC236}">
                <a16:creationId xmlns:a16="http://schemas.microsoft.com/office/drawing/2014/main" id="{A0CCCA6A-C016-2C49-ACB9-92F25ED6BE24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9052935" y="5572659"/>
            <a:ext cx="2506635" cy="853771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40">
            <a:extLst>
              <a:ext uri="{FF2B5EF4-FFF2-40B4-BE49-F238E27FC236}">
                <a16:creationId xmlns:a16="http://schemas.microsoft.com/office/drawing/2014/main" id="{7C8A0FC1-E3C2-5E45-A226-19ABF3B6ED05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9052905" y="4959498"/>
            <a:ext cx="2491396" cy="532359"/>
          </a:xfrm>
        </p:spPr>
        <p:txBody>
          <a:bodyPr lIns="0" r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dirty="0">
                <a:latin typeface="+mj-lt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GB" noProof="0"/>
              <a:t>ADD DAY</a:t>
            </a:r>
          </a:p>
        </p:txBody>
      </p:sp>
      <p:sp>
        <p:nvSpPr>
          <p:cNvPr id="50" name="Text Placeholder 40">
            <a:extLst>
              <a:ext uri="{FF2B5EF4-FFF2-40B4-BE49-F238E27FC236}">
                <a16:creationId xmlns:a16="http://schemas.microsoft.com/office/drawing/2014/main" id="{909EBA13-A1D2-3244-9DDF-0677957A1C7B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611462" y="4635134"/>
            <a:ext cx="2506635" cy="853771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Quire Sans" panose="020B0502040400020003" pitchFamily="34" charset="0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1" name="Text Placeholder 40">
            <a:extLst>
              <a:ext uri="{FF2B5EF4-FFF2-40B4-BE49-F238E27FC236}">
                <a16:creationId xmlns:a16="http://schemas.microsoft.com/office/drawing/2014/main" id="{74EB9678-8126-704A-962E-DF557C4F5D66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11432" y="4032586"/>
            <a:ext cx="2491396" cy="532359"/>
          </a:xfrm>
        </p:spPr>
        <p:txBody>
          <a:bodyPr lIns="0" r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dirty="0">
                <a:latin typeface="+mj-lt"/>
              </a:defRPr>
            </a:lvl1pPr>
            <a:lvl2pPr marL="45720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GB" noProof="0"/>
              <a:t>ADD DAY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D1B5E4C-15D9-3948-BBE9-435CE6224C64}"/>
              </a:ext>
            </a:extLst>
          </p:cNvPr>
          <p:cNvCxnSpPr>
            <a:cxnSpLocks/>
          </p:cNvCxnSpPr>
          <p:nvPr userDrawn="1"/>
        </p:nvCxnSpPr>
        <p:spPr>
          <a:xfrm flipH="1">
            <a:off x="3143856" y="3787378"/>
            <a:ext cx="295214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Picture Placeholder 12">
            <a:extLst>
              <a:ext uri="{FF2B5EF4-FFF2-40B4-BE49-F238E27FC236}">
                <a16:creationId xmlns:a16="http://schemas.microsoft.com/office/drawing/2014/main" id="{EB136DCA-54DC-0F4F-9C14-D5ED2FEF1280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3355189" y="4021194"/>
            <a:ext cx="2506635" cy="2200551"/>
          </a:xfrm>
          <a:prstGeom prst="rect">
            <a:avLst/>
          </a:prstGeom>
          <a:solidFill>
            <a:schemeClr val="accent4"/>
          </a:solidFill>
        </p:spPr>
        <p:txBody>
          <a:bodyPr rtlCol="0" anchor="ctr">
            <a:normAutofit/>
          </a:bodyPr>
          <a:lstStyle>
            <a:lvl1pPr algn="ctr"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4" name="Picture Placeholder 12">
            <a:extLst>
              <a:ext uri="{FF2B5EF4-FFF2-40B4-BE49-F238E27FC236}">
                <a16:creationId xmlns:a16="http://schemas.microsoft.com/office/drawing/2014/main" id="{B2C8A6A7-A4EA-9B43-A92B-7F738401E3A9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6321414" y="2302467"/>
            <a:ext cx="2506635" cy="2200551"/>
          </a:xfrm>
          <a:prstGeom prst="rect">
            <a:avLst/>
          </a:prstGeom>
          <a:solidFill>
            <a:schemeClr val="accent4"/>
          </a:solidFill>
        </p:spPr>
        <p:txBody>
          <a:bodyPr rtlCol="0" anchor="ctr">
            <a:normAutofit/>
          </a:bodyPr>
          <a:lstStyle>
            <a:lvl1pPr algn="ctr">
              <a:defRPr sz="1200">
                <a:latin typeface="+mn-lt"/>
                <a:cs typeface="Quire Sans" panose="020B0502040400020003" pitchFamily="34" charset="0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52194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EF781-973C-4175-B704-EBA866B33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EBE23-85DF-8F89-F3F4-72A9214F0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978F9-44C7-31EC-EE2B-75019CE3A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27B35-EEAE-401C-B1C4-3B4984C61B4C}" type="datetimeFigureOut">
              <a:rPr lang="en-GB" smtClean="0"/>
              <a:t>06/12/2025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16688-E15F-D537-8A86-A741B961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26D53-4D01-0A6A-DD1E-D40188E6B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9CFC-9193-437B-B5E9-958D5B9B82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163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AFF87-4B19-9127-52D0-38BDECAE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6550D-5891-07C6-C935-C57432833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BE69B-6758-608D-E627-331FA9C89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27B35-EEAE-401C-B1C4-3B4984C61B4C}" type="datetimeFigureOut">
              <a:rPr lang="en-GB" smtClean="0"/>
              <a:t>06/12/2025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A2ACF-E194-2389-43EC-68E6745C6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1D60-E788-2A61-567D-2AA3C2161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9CFC-9193-437B-B5E9-958D5B9B82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22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66DEB-5CDF-B6A3-3024-8088BC46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28F0C-29DC-4E66-2486-C489E11A79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45431-29BE-7808-862F-CA7596FB5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EAFC1-A139-0975-3F5B-F2CE08181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27B35-EEAE-401C-B1C4-3B4984C61B4C}" type="datetimeFigureOut">
              <a:rPr lang="en-GB" smtClean="0"/>
              <a:t>06/12/2025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6D77C-A579-32AA-35E3-787D19AEF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04019-D14B-04ED-682E-048242081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9CFC-9193-437B-B5E9-958D5B9B82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866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0BBF-C8C7-58FA-3538-6E926CB7A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1993A-F075-0211-AC63-DDECEA249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CFED6-3FB1-3CDC-1611-9842A0A00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D9BCC1-D6CC-4CBF-D464-2AB39D3BE9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9508C3-385B-8977-6417-CD5F5BE13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DD2F97-B3CE-F746-37FA-E86B35CEC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27B35-EEAE-401C-B1C4-3B4984C61B4C}" type="datetimeFigureOut">
              <a:rPr lang="en-GB" smtClean="0"/>
              <a:t>06/12/2025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3E3B79-7B4F-0BFF-89A0-4A0A2CCC9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733A55-D1A9-DD3D-3D3F-433ED8D03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9CFC-9193-437B-B5E9-958D5B9B82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12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DC835-D406-4F5B-688B-F8D7D9DE7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0060C-D8ED-2798-8C38-F50C089F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27B35-EEAE-401C-B1C4-3B4984C61B4C}" type="datetimeFigureOut">
              <a:rPr lang="en-GB" smtClean="0"/>
              <a:t>06/12/2025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FD567-2B76-757D-CCE6-59DC301B3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6BD97-A3E8-137A-3302-569B7571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9CFC-9193-437B-B5E9-958D5B9B82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89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FC2581-61E5-42B4-75CA-6E62AFB9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27B35-EEAE-401C-B1C4-3B4984C61B4C}" type="datetimeFigureOut">
              <a:rPr lang="en-GB" smtClean="0"/>
              <a:t>06/12/2025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9DA62A-D2DB-171D-D298-0BFAECDE8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F95C0-D33B-B436-64CE-5161AA692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9CFC-9193-437B-B5E9-958D5B9B82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6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FD748-7308-1CB6-5F24-8B68A51E3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AA10D-D5CB-1A33-31C8-1D7024478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0EA49-C592-5C3D-B844-4FD26A536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8F81F-A281-8838-FC52-1143D046D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27B35-EEAE-401C-B1C4-3B4984C61B4C}" type="datetimeFigureOut">
              <a:rPr lang="en-GB" smtClean="0"/>
              <a:t>06/12/2025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85D55-88C6-93D9-C63D-4936ECF0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6307F-07FC-D04B-95C9-9111EE731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9CFC-9193-437B-B5E9-958D5B9B82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26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6B83B-CDD1-8BE0-D67C-B85630FF9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9A92B7-B599-8C59-228F-C05C6A1C9D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2D4B0-B886-C866-F127-6EBD05E3B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66AAE-D007-BE9F-6CF3-EDE2DD33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27B35-EEAE-401C-B1C4-3B4984C61B4C}" type="datetimeFigureOut">
              <a:rPr lang="en-GB" smtClean="0"/>
              <a:t>06/12/2025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AAB68-32D6-2844-413D-496D1CBE0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A26DAB-7324-192D-8163-2D2DE5FC9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9CFC-9193-437B-B5E9-958D5B9B82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5A4C26-D899-DBD3-C078-6EE4BDE8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22471-E9E1-7118-1168-1658A947C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C0348-4781-7ED2-A6C4-2281A7D64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A27B35-EEAE-401C-B1C4-3B4984C61B4C}" type="datetimeFigureOut">
              <a:rPr lang="en-GB" smtClean="0"/>
              <a:t>06/12/2025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C9BB7-C8DF-F28D-434D-731F05143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609CD-47E4-7FBF-2315-BD7D50876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369CFC-9193-437B-B5E9-958D5B9B82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4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DF0F3-C079-C84B-9C58-3DDBE8145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F2667-6DD9-0642-A43E-199683DAE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35E4A-D0B1-EF41-BF9B-21700FB76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8C9A9A2-9703-4C22-8BB0-78C9765605CA}" type="datetime1">
              <a:rPr lang="en-GB" noProof="0" smtClean="0"/>
              <a:t>06/12/2025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3B60F-C16C-6740-B053-CDEAE07A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5A191-3EE7-C843-8415-B39D51B776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27EAFFA-AB8A-8141-91DB-5D42F687FA6B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6157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Quire Sans" panose="020B05020404000200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Quire Sans" panose="020B05020404000200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Quire Sans" panose="020B05020404000200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Quire Sans" panose="020B05020404000200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Quire Sans" panose="020B05020404000200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Quire Sans" panose="020B05020404000200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272">
          <p15:clr>
            <a:srgbClr val="F26B43"/>
          </p15:clr>
        </p15:guide>
        <p15:guide id="3" pos="5568">
          <p15:clr>
            <a:srgbClr val="F26B43"/>
          </p15:clr>
        </p15:guide>
        <p15:guide id="4" pos="2112">
          <p15:clr>
            <a:srgbClr val="F26B43"/>
          </p15:clr>
        </p15:guide>
        <p15:guide id="5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BF3B65B4-3ABA-0C91-0FF1-D69326C13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950" y="5152992"/>
            <a:ext cx="1170533" cy="1170533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630E8634-AA64-2790-A233-9B0EEC80BC75}"/>
              </a:ext>
            </a:extLst>
          </p:cNvPr>
          <p:cNvSpPr/>
          <p:nvPr/>
        </p:nvSpPr>
        <p:spPr>
          <a:xfrm>
            <a:off x="1458068" y="5170245"/>
            <a:ext cx="1156749" cy="1153280"/>
          </a:xfrm>
          <a:prstGeom prst="ellipse">
            <a:avLst/>
          </a:prstGeom>
          <a:solidFill>
            <a:srgbClr val="D0D8E0"/>
          </a:solidFill>
          <a:ln>
            <a:solidFill>
              <a:srgbClr val="D0D8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9E083F-CACA-7376-9869-34C6A3C70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267" y="3957573"/>
            <a:ext cx="6244191" cy="807093"/>
          </a:xfrm>
        </p:spPr>
        <p:txBody>
          <a:bodyPr anchor="t">
            <a:normAutofit/>
          </a:bodyPr>
          <a:lstStyle/>
          <a:p>
            <a:r>
              <a:rPr lang="en-GB" sz="4800" b="1" dirty="0">
                <a:solidFill>
                  <a:srgbClr val="D0D8E0"/>
                </a:solidFill>
                <a:latin typeface="Century Gothic" panose="020B0502020202020204" pitchFamily="34" charset="0"/>
              </a:rPr>
              <a:t>Cultural Entitlement</a:t>
            </a:r>
          </a:p>
        </p:txBody>
      </p:sp>
      <p:pic>
        <p:nvPicPr>
          <p:cNvPr id="17" name="Picture 16" descr="A red rose on top of papers&#10;&#10;AI-generated content may be incorrect.">
            <a:extLst>
              <a:ext uri="{FF2B5EF4-FFF2-40B4-BE49-F238E27FC236}">
                <a16:creationId xmlns:a16="http://schemas.microsoft.com/office/drawing/2014/main" id="{2D66271D-76CF-A897-C014-26946C1E72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40" r="17745" b="3"/>
          <a:stretch>
            <a:fillRect/>
          </a:stretch>
        </p:blipFill>
        <p:spPr>
          <a:xfrm>
            <a:off x="-6" y="457200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</p:spPr>
      </p:pic>
      <p:pic>
        <p:nvPicPr>
          <p:cNvPr id="13" name="Picture 12" descr="A group of people making paper flowers&#10;&#10;AI-generated content may be incorrect.">
            <a:extLst>
              <a:ext uri="{FF2B5EF4-FFF2-40B4-BE49-F238E27FC236}">
                <a16:creationId xmlns:a16="http://schemas.microsoft.com/office/drawing/2014/main" id="{E130FC74-5D28-9A35-EB2F-B3BD1FEF36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70" r="20079" b="-1"/>
          <a:stretch>
            <a:fillRect/>
          </a:stretch>
        </p:blipFill>
        <p:spPr>
          <a:xfrm>
            <a:off x="2142899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7" name="Picture 6" descr="A stone building on a hill&#10;&#10;AI-generated content may be incorrect.">
            <a:extLst>
              <a:ext uri="{FF2B5EF4-FFF2-40B4-BE49-F238E27FC236}">
                <a16:creationId xmlns:a16="http://schemas.microsoft.com/office/drawing/2014/main" id="{8CC0D752-0E54-FB35-3353-6F40DFBED2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951" r="14765" b="3"/>
          <a:stretch>
            <a:fillRect/>
          </a:stretch>
        </p:blipFill>
        <p:spPr>
          <a:xfrm>
            <a:off x="5540368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15" name="Picture 14" descr="A compass and telescope on a map&#10;&#10;AI-generated content may be incorrect.">
            <a:extLst>
              <a:ext uri="{FF2B5EF4-FFF2-40B4-BE49-F238E27FC236}">
                <a16:creationId xmlns:a16="http://schemas.microsoft.com/office/drawing/2014/main" id="{38288E46-1092-9D03-91E7-5D14214B17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455" r="18296" b="3"/>
          <a:stretch>
            <a:fillRect/>
          </a:stretch>
        </p:blipFill>
        <p:spPr>
          <a:xfrm>
            <a:off x="8937837" y="466762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8" name="Picture 7" descr="A beach with a rock arch&#10;&#10;AI-generated content may be incorrect.">
            <a:extLst>
              <a:ext uri="{FF2B5EF4-FFF2-40B4-BE49-F238E27FC236}">
                <a16:creationId xmlns:a16="http://schemas.microsoft.com/office/drawing/2014/main" id="{EAE57F55-8FBC-9B04-A425-754307E4B95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3456" b="1"/>
          <a:stretch>
            <a:fillRect/>
          </a:stretch>
        </p:blipFill>
        <p:spPr>
          <a:xfrm>
            <a:off x="7223619" y="354965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9" name="Picture 8" descr="A large bonfire with sparks in the dark&#10;&#10;AI-generated content may be incorrect.">
            <a:extLst>
              <a:ext uri="{FF2B5EF4-FFF2-40B4-BE49-F238E27FC236}">
                <a16:creationId xmlns:a16="http://schemas.microsoft.com/office/drawing/2014/main" id="{64B8EC37-079E-4FFB-D2F0-7CFBDD0469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1043" r="40945" b="3"/>
          <a:stretch>
            <a:fillRect/>
          </a:stretch>
        </p:blipFill>
        <p:spPr>
          <a:xfrm>
            <a:off x="10593636" y="3484282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426464" y="0"/>
                </a:moveTo>
                <a:cubicBezTo>
                  <a:pt x="1475702" y="0"/>
                  <a:pt x="1524358" y="2495"/>
                  <a:pt x="1572312" y="7365"/>
                </a:cubicBezTo>
                <a:lnTo>
                  <a:pt x="1598364" y="11341"/>
                </a:lnTo>
                <a:lnTo>
                  <a:pt x="1598364" y="2841587"/>
                </a:lnTo>
                <a:lnTo>
                  <a:pt x="1572312" y="2845563"/>
                </a:lnTo>
                <a:cubicBezTo>
                  <a:pt x="1524358" y="2850433"/>
                  <a:pt x="1475702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F4A748-79AB-3FAE-ABDE-75898889BD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8067" y="5159883"/>
            <a:ext cx="1156749" cy="11567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F7890C-7A4E-756A-CE04-FFC66445D6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3286" y="5206474"/>
            <a:ext cx="993859" cy="108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93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CD8262-57B8-AA4F-ABFA-376B3D23E836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200729" y="2113357"/>
            <a:ext cx="2950015" cy="1859036"/>
          </a:xfrm>
        </p:spPr>
        <p:txBody>
          <a:bodyPr rtlCol="0"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a place of historical significance</a:t>
            </a:r>
            <a:endParaRPr lang="en-GB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Volunteer for a community group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a pic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</a:t>
            </a:r>
            <a:endParaRPr lang="en-GB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Visited somewhere haunted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67B87F-F0A1-1445-99E7-6C66DCA2CB4D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9052935" y="2452317"/>
            <a:ext cx="2938336" cy="1770786"/>
          </a:xfrm>
        </p:spPr>
        <p:txBody>
          <a:bodyPr rtlCol="0"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the countryside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a new walk/trail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 safety, sign hunt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 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My community scrapbook</a:t>
            </a:r>
            <a:endParaRPr lang="en-GB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sp>
        <p:nvSpPr>
          <p:cNvPr id="15" name="Title 41">
            <a:extLst>
              <a:ext uri="{FF2B5EF4-FFF2-40B4-BE49-F238E27FC236}">
                <a16:creationId xmlns:a16="http://schemas.microsoft.com/office/drawing/2014/main" id="{C1326BF2-2958-6541-9B4E-ED9CDED66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18"/>
            <a:ext cx="10515600" cy="1055661"/>
          </a:xfrm>
        </p:spPr>
        <p:txBody>
          <a:bodyPr rtlCol="0"/>
          <a:lstStyle/>
          <a:p>
            <a:pPr rtl="0"/>
            <a:r>
              <a:rPr lang="en-GB" dirty="0">
                <a:latin typeface="Century Gothic" panose="020B0502020202020204" pitchFamily="34" charset="0"/>
              </a:rPr>
              <a:t>AROUND ME</a:t>
            </a:r>
          </a:p>
        </p:txBody>
      </p:sp>
      <p:pic>
        <p:nvPicPr>
          <p:cNvPr id="41" name="Picture Placeholder 40" descr="A picture containing grass, outdoor, outdoor object, tent&#10;&#10;Description automatically generated">
            <a:extLst>
              <a:ext uri="{FF2B5EF4-FFF2-40B4-BE49-F238E27FC236}">
                <a16:creationId xmlns:a16="http://schemas.microsoft.com/office/drawing/2014/main" id="{28664696-7A83-6AC3-251B-2BF4F233FAD1}"/>
              </a:ext>
            </a:extLst>
          </p:cNvPr>
          <p:cNvPicPr>
            <a:picLocks noGrp="1" noChangeAspect="1"/>
          </p:cNvPicPr>
          <p:nvPr>
            <p:ph type="pic" sz="quarter" idx="83"/>
          </p:nvPr>
        </p:nvPicPr>
        <p:blipFill>
          <a:blip r:embed="rId3"/>
          <a:srcRect l="14309" r="14309"/>
          <a:stretch>
            <a:fillRect/>
          </a:stretch>
        </p:blipFill>
        <p:spPr/>
      </p:pic>
      <p:pic>
        <p:nvPicPr>
          <p:cNvPr id="39" name="Picture Placeholder 38" descr="A picture containing outdoor, city, shore&#10;&#10;Description automatically generated">
            <a:extLst>
              <a:ext uri="{FF2B5EF4-FFF2-40B4-BE49-F238E27FC236}">
                <a16:creationId xmlns:a16="http://schemas.microsoft.com/office/drawing/2014/main" id="{1DD088AF-AE1E-BE6C-9DD2-F72ADEBEC4B0}"/>
              </a:ext>
            </a:extLst>
          </p:cNvPr>
          <p:cNvPicPr>
            <a:picLocks noGrp="1" noChangeAspect="1"/>
          </p:cNvPicPr>
          <p:nvPr>
            <p:ph type="pic" sz="quarter" idx="93"/>
          </p:nvPr>
        </p:nvPicPr>
        <p:blipFill>
          <a:blip r:embed="rId4"/>
          <a:srcRect l="14971" r="14971"/>
          <a:stretch>
            <a:fillRect/>
          </a:stretch>
        </p:blipFill>
        <p:spPr/>
      </p:pic>
      <p:pic>
        <p:nvPicPr>
          <p:cNvPr id="37" name="Picture Placeholder 36" descr="A picture containing grass, nature, outdoor, sunset&#10;&#10;Description automatically generated">
            <a:extLst>
              <a:ext uri="{FF2B5EF4-FFF2-40B4-BE49-F238E27FC236}">
                <a16:creationId xmlns:a16="http://schemas.microsoft.com/office/drawing/2014/main" id="{C0C002CB-DE6A-CD25-876A-A9750637572F}"/>
              </a:ext>
            </a:extLst>
          </p:cNvPr>
          <p:cNvPicPr>
            <a:picLocks noGrp="1" noChangeAspect="1"/>
          </p:cNvPicPr>
          <p:nvPr>
            <p:ph type="pic" sz="quarter" idx="86"/>
          </p:nvPr>
        </p:nvPicPr>
        <p:blipFill>
          <a:blip r:embed="rId5"/>
          <a:srcRect t="5841" b="5841"/>
          <a:stretch>
            <a:fillRect/>
          </a:stretch>
        </p:blipFill>
        <p:spPr/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5B8F06C-FF7B-8013-A29F-5906748C54E4}"/>
              </a:ext>
            </a:extLst>
          </p:cNvPr>
          <p:cNvSpPr txBox="1">
            <a:spLocks/>
          </p:cNvSpPr>
          <p:nvPr/>
        </p:nvSpPr>
        <p:spPr>
          <a:xfrm>
            <a:off x="1097044" y="1400924"/>
            <a:ext cx="2192698" cy="64148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latin typeface="Century Gothic" panose="020B0502020202020204" pitchFamily="34" charset="0"/>
              </a:rPr>
              <a:t>GOLD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A2C18AD-91D2-037E-93F5-EB9CBDCECE8F}"/>
              </a:ext>
            </a:extLst>
          </p:cNvPr>
          <p:cNvSpPr txBox="1">
            <a:spLocks/>
          </p:cNvSpPr>
          <p:nvPr/>
        </p:nvSpPr>
        <p:spPr>
          <a:xfrm>
            <a:off x="9057166" y="1627303"/>
            <a:ext cx="2491396" cy="61969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latin typeface="Century Gothic" panose="020B0502020202020204" pitchFamily="34" charset="0"/>
              </a:rPr>
              <a:t>BRONZE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3EBB17DF-6654-F11A-6ED3-1F6199A9D2C6}"/>
              </a:ext>
            </a:extLst>
          </p:cNvPr>
          <p:cNvSpPr txBox="1">
            <a:spLocks/>
          </p:cNvSpPr>
          <p:nvPr/>
        </p:nvSpPr>
        <p:spPr>
          <a:xfrm>
            <a:off x="9052935" y="4223103"/>
            <a:ext cx="2167086" cy="6025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latin typeface="Century Gothic" panose="020B0502020202020204" pitchFamily="34" charset="0"/>
              </a:rPr>
              <a:t>SILVER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4E8B569-9D1D-D9DA-B65C-58672E923836}"/>
              </a:ext>
            </a:extLst>
          </p:cNvPr>
          <p:cNvSpPr txBox="1">
            <a:spLocks/>
          </p:cNvSpPr>
          <p:nvPr/>
        </p:nvSpPr>
        <p:spPr>
          <a:xfrm>
            <a:off x="9052935" y="4970650"/>
            <a:ext cx="2938336" cy="177078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a city or town ( not in the West Midlands)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a Farm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action i.e. litter picking, soup kitchen</a:t>
            </a:r>
            <a:endParaRPr lang="en-GB" sz="1600" dirty="0"/>
          </a:p>
          <a:p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B49353A-422F-72DC-D200-5EA454B61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040" y="3656932"/>
            <a:ext cx="3108960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89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F24BCC-E9BD-3646-AD1D-A6CBC06355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46167" y="2390361"/>
            <a:ext cx="2841033" cy="2112657"/>
          </a:xfrm>
        </p:spPr>
        <p:txBody>
          <a:bodyPr rtlCol="0"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 to a sports event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Wellbeing fun day i.e. cosmic yoga, circuit training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England Play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Duke of Edinburgh</a:t>
            </a:r>
          </a:p>
          <a:p>
            <a:pPr lvl="0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CD8262-57B8-AA4F-ABFA-376B3D23E836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269823" y="4065032"/>
            <a:ext cx="2891252" cy="2156713"/>
          </a:xfrm>
        </p:spPr>
        <p:txBody>
          <a:bodyPr rtlCol="0"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Outdoor STEM games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 to a theme park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Ride a skateboard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</a:rPr>
              <a:t>Take part/ Organise community event, i.e. fun run, coffee morning.</a:t>
            </a:r>
          </a:p>
          <a:p>
            <a:pPr rtl="0"/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4D8E0BC-E410-B140-B079-BA68764E95E0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249703" y="1981723"/>
            <a:ext cx="2876013" cy="1677981"/>
          </a:xfrm>
        </p:spPr>
        <p:txBody>
          <a:bodyPr rtlCol="0"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Dress-up, Role play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 conkers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 a card game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Charity fundraiser event</a:t>
            </a:r>
            <a:endParaRPr lang="en-GB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sp>
        <p:nvSpPr>
          <p:cNvPr id="15" name="Title 41">
            <a:extLst>
              <a:ext uri="{FF2B5EF4-FFF2-40B4-BE49-F238E27FC236}">
                <a16:creationId xmlns:a16="http://schemas.microsoft.com/office/drawing/2014/main" id="{C1326BF2-2958-6541-9B4E-ED9CDED66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18"/>
            <a:ext cx="10515600" cy="1055661"/>
          </a:xfrm>
        </p:spPr>
        <p:txBody>
          <a:bodyPr rtlCol="0">
            <a:normAutofit/>
          </a:bodyPr>
          <a:lstStyle/>
          <a:p>
            <a:pPr rtl="0"/>
            <a:r>
              <a:rPr lang="en-GB" sz="4000" dirty="0">
                <a:latin typeface="Century Gothic" panose="020B0502020202020204" pitchFamily="34" charset="0"/>
              </a:rPr>
              <a:t>HAVING FUN</a:t>
            </a:r>
          </a:p>
        </p:txBody>
      </p:sp>
      <p:pic>
        <p:nvPicPr>
          <p:cNvPr id="22" name="Picture Placeholder 21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FD6EE88-9FFB-FA28-C075-2EDABB21061B}"/>
              </a:ext>
            </a:extLst>
          </p:cNvPr>
          <p:cNvPicPr>
            <a:picLocks noGrp="1" noChangeAspect="1"/>
          </p:cNvPicPr>
          <p:nvPr>
            <p:ph type="pic" sz="quarter" idx="93"/>
          </p:nvPr>
        </p:nvPicPr>
        <p:blipFill>
          <a:blip r:embed="rId3"/>
          <a:srcRect t="6080" b="6080"/>
          <a:stretch>
            <a:fillRect/>
          </a:stretch>
        </p:blipFill>
        <p:spPr/>
      </p:pic>
      <p:pic>
        <p:nvPicPr>
          <p:cNvPr id="28" name="Picture Placeholder 27" descr="A picture containing text&#10;&#10;Description automatically generated">
            <a:extLst>
              <a:ext uri="{FF2B5EF4-FFF2-40B4-BE49-F238E27FC236}">
                <a16:creationId xmlns:a16="http://schemas.microsoft.com/office/drawing/2014/main" id="{7359CD1B-7AE3-D47C-08DF-4E1C79F056B4}"/>
              </a:ext>
            </a:extLst>
          </p:cNvPr>
          <p:cNvPicPr>
            <a:picLocks noGrp="1" noChangeAspect="1"/>
          </p:cNvPicPr>
          <p:nvPr>
            <p:ph type="pic" sz="quarter" idx="92"/>
          </p:nvPr>
        </p:nvPicPr>
        <p:blipFill>
          <a:blip r:embed="rId4"/>
          <a:srcRect l="12118" r="12118"/>
          <a:stretch>
            <a:fillRect/>
          </a:stretch>
        </p:blipFill>
        <p:spPr/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B884F4B8-363C-CC91-E2E9-34939C223028}"/>
              </a:ext>
            </a:extLst>
          </p:cNvPr>
          <p:cNvPicPr>
            <a:picLocks noGrp="1" noChangeAspect="1"/>
          </p:cNvPicPr>
          <p:nvPr>
            <p:ph type="pic" sz="quarter" idx="83"/>
          </p:nvPr>
        </p:nvPicPr>
        <p:blipFill>
          <a:blip r:embed="rId5"/>
          <a:srcRect t="10811" b="10811"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18A99B-3C5E-7C77-7FBC-499C3FF716A4}"/>
              </a:ext>
            </a:extLst>
          </p:cNvPr>
          <p:cNvSpPr txBox="1">
            <a:spLocks/>
          </p:cNvSpPr>
          <p:nvPr/>
        </p:nvSpPr>
        <p:spPr>
          <a:xfrm>
            <a:off x="654439" y="1329979"/>
            <a:ext cx="2491396" cy="61969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latin typeface="Century Gothic" panose="020B0502020202020204" pitchFamily="34" charset="0"/>
              </a:rPr>
              <a:t>BRONZE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1BEA255-3783-2AA0-B890-1381B2FF9502}"/>
              </a:ext>
            </a:extLst>
          </p:cNvPr>
          <p:cNvSpPr txBox="1">
            <a:spLocks/>
          </p:cNvSpPr>
          <p:nvPr/>
        </p:nvSpPr>
        <p:spPr>
          <a:xfrm>
            <a:off x="988970" y="3314911"/>
            <a:ext cx="2167086" cy="6025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latin typeface="Century Gothic" panose="020B0502020202020204" pitchFamily="34" charset="0"/>
              </a:rPr>
              <a:t>SILVER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15D2D9-B3B8-C248-B4D2-CD494369D7C5}"/>
              </a:ext>
            </a:extLst>
          </p:cNvPr>
          <p:cNvSpPr txBox="1">
            <a:spLocks/>
          </p:cNvSpPr>
          <p:nvPr/>
        </p:nvSpPr>
        <p:spPr>
          <a:xfrm>
            <a:off x="9046167" y="1660979"/>
            <a:ext cx="2192698" cy="64148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latin typeface="Century Gothic" panose="020B0502020202020204" pitchFamily="34" charset="0"/>
              </a:rPr>
              <a:t>GOLD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D94105-070B-324D-E4B1-896C15D11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860" y="4555534"/>
            <a:ext cx="3109229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55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FA03857-05CB-FC41-B2CE-1C159D3BD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5536566"/>
            <a:ext cx="2552700" cy="1321434"/>
          </a:xfrm>
        </p:spPr>
        <p:txBody>
          <a:bodyPr rtlCol="0"/>
          <a:lstStyle/>
          <a:p>
            <a:pPr algn="ctr" rtl="0"/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Investigating</a:t>
            </a:r>
          </a:p>
          <a:p>
            <a:pPr rtl="0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Investigating different cultures, environments and around me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algn="ctr" rtl="0"/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Title 41">
            <a:extLst>
              <a:ext uri="{FF2B5EF4-FFF2-40B4-BE49-F238E27FC236}">
                <a16:creationId xmlns:a16="http://schemas.microsoft.com/office/drawing/2014/main" id="{BAA0513D-886D-944A-82A6-CD321876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18"/>
            <a:ext cx="10515600" cy="1055661"/>
          </a:xfrm>
        </p:spPr>
        <p:txBody>
          <a:bodyPr rtlCol="0">
            <a:normAutofit/>
          </a:bodyPr>
          <a:lstStyle/>
          <a:p>
            <a:pPr rtl="0"/>
            <a:r>
              <a:rPr lang="en-GB" sz="4000" dirty="0">
                <a:latin typeface="Century Gothic" panose="020B0502020202020204" pitchFamily="34" charset="0"/>
              </a:rPr>
              <a:t>MY experiences</a:t>
            </a:r>
          </a:p>
        </p:txBody>
      </p:sp>
      <p:pic>
        <p:nvPicPr>
          <p:cNvPr id="11" name="Picture Placeholder 10" descr="A close up of sushi">
            <a:extLst>
              <a:ext uri="{FF2B5EF4-FFF2-40B4-BE49-F238E27FC236}">
                <a16:creationId xmlns:a16="http://schemas.microsoft.com/office/drawing/2014/main" id="{10A35845-7360-4F9C-989F-40BB6AF6DAAB}"/>
              </a:ext>
            </a:extLst>
          </p:cNvPr>
          <p:cNvPicPr>
            <a:picLocks noGrp="1" noChangeAspect="1"/>
          </p:cNvPicPr>
          <p:nvPr>
            <p:ph type="pic" sz="quarter" idx="7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6" name="Picture Placeholder 5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AEAA636E-D624-C6AC-81EC-7E0F2233CE7C}"/>
              </a:ext>
            </a:extLst>
          </p:cNvPr>
          <p:cNvPicPr>
            <a:picLocks noGrp="1" noChangeAspect="1"/>
          </p:cNvPicPr>
          <p:nvPr>
            <p:ph type="pic" sz="quarter" idx="72"/>
          </p:nvPr>
        </p:nvPicPr>
        <p:blipFill>
          <a:blip r:embed="rId4"/>
          <a:srcRect l="16727" r="16727"/>
          <a:stretch>
            <a:fillRect/>
          </a:stretch>
        </p:blipFill>
        <p:spPr/>
      </p:pic>
      <p:pic>
        <p:nvPicPr>
          <p:cNvPr id="10" name="Picture Placeholder 9" descr="A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id="{4CD071A3-69D9-E310-7145-6728C0D66CA5}"/>
              </a:ext>
            </a:extLst>
          </p:cNvPr>
          <p:cNvPicPr>
            <a:picLocks noGrp="1" noChangeAspect="1"/>
          </p:cNvPicPr>
          <p:nvPr>
            <p:ph type="pic" sz="quarter" idx="73"/>
          </p:nvPr>
        </p:nvPicPr>
        <p:blipFill>
          <a:blip r:embed="rId5"/>
          <a:srcRect l="14286" r="14286"/>
          <a:stretch>
            <a:fillRect/>
          </a:stretch>
        </p:blipFill>
        <p:spPr/>
      </p:pic>
      <p:pic>
        <p:nvPicPr>
          <p:cNvPr id="22" name="Picture Placeholder 21" descr="A picture containing person, colorful, posing&#10;&#10;Description automatically generated">
            <a:extLst>
              <a:ext uri="{FF2B5EF4-FFF2-40B4-BE49-F238E27FC236}">
                <a16:creationId xmlns:a16="http://schemas.microsoft.com/office/drawing/2014/main" id="{F0459410-2439-C5EA-5ABD-FCA1F4BF7D2F}"/>
              </a:ext>
            </a:extLst>
          </p:cNvPr>
          <p:cNvPicPr>
            <a:picLocks noGrp="1" noChangeAspect="1"/>
          </p:cNvPicPr>
          <p:nvPr>
            <p:ph type="pic" sz="quarter" idx="74"/>
          </p:nvPr>
        </p:nvPicPr>
        <p:blipFill>
          <a:blip r:embed="rId6"/>
          <a:srcRect l="16727" r="16727"/>
          <a:stretch>
            <a:fillRect/>
          </a:stretch>
        </p:blipFill>
        <p:spPr/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8844CAF-8D02-9440-96A9-73566C7DECB3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3352801" y="5536566"/>
            <a:ext cx="2667000" cy="1321434"/>
          </a:xfrm>
        </p:spPr>
        <p:txBody>
          <a:bodyPr rtlCol="0">
            <a:noAutofit/>
          </a:bodyPr>
          <a:lstStyle/>
          <a:p>
            <a:pPr marL="0" indent="0" algn="ctr" rtl="0"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Exploring</a:t>
            </a:r>
          </a:p>
          <a:p>
            <a:pPr marL="0" indent="0" algn="ctr" rtl="0">
              <a:buNone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Exploring our local and national environments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021DBE6-5038-AF47-8791-D976FCB7D7A0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6096001" y="5536566"/>
            <a:ext cx="2628900" cy="1321434"/>
          </a:xfrm>
        </p:spPr>
        <p:txBody>
          <a:bodyPr rtlCol="0">
            <a:noAutofit/>
          </a:bodyPr>
          <a:lstStyle/>
          <a:p>
            <a:pPr marL="0" indent="0" algn="ctr" rtl="0"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Performing </a:t>
            </a:r>
          </a:p>
          <a:p>
            <a:pPr marL="0" indent="0" algn="ctr" rtl="0">
              <a:buNone/>
            </a:pP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Exploring performing 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DD5BF-2876-4C59-A200-5FF676B9D6DB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8839201" y="5536566"/>
            <a:ext cx="2590799" cy="1328356"/>
          </a:xfrm>
        </p:spPr>
        <p:txBody>
          <a:bodyPr rtlCol="0">
            <a:normAutofit/>
          </a:bodyPr>
          <a:lstStyle/>
          <a:p>
            <a:pPr marL="0" indent="0" algn="ctr" rtl="0"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Arts </a:t>
            </a:r>
          </a:p>
          <a:p>
            <a:pPr marL="0" indent="0" algn="ctr" rtl="0">
              <a:buNone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Looking at and creating my own art</a:t>
            </a:r>
          </a:p>
          <a:p>
            <a:pPr marL="0" indent="0" algn="ctr" rtl="0">
              <a:buNone/>
            </a:pP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50E5DB33-959B-447C-9A59-74232A8F4171}"/>
              </a:ext>
            </a:extLst>
          </p:cNvPr>
          <p:cNvSpPr txBox="1">
            <a:spLocks/>
          </p:cNvSpPr>
          <p:nvPr/>
        </p:nvSpPr>
        <p:spPr>
          <a:xfrm>
            <a:off x="8966200" y="5021695"/>
            <a:ext cx="2438400" cy="51487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ARTS &amp; CRAFTS</a:t>
            </a:r>
          </a:p>
        </p:txBody>
      </p: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ACFB5BAE-BF69-F243-B529-1088C3E58C6A}"/>
              </a:ext>
            </a:extLst>
          </p:cNvPr>
          <p:cNvSpPr txBox="1">
            <a:spLocks/>
          </p:cNvSpPr>
          <p:nvPr/>
        </p:nvSpPr>
        <p:spPr>
          <a:xfrm>
            <a:off x="3492500" y="4857229"/>
            <a:ext cx="2527301" cy="67933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NATURE &amp; ADVENTURE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DEDF1DAE-2C5D-9547-8605-FE2034465153}"/>
              </a:ext>
            </a:extLst>
          </p:cNvPr>
          <p:cNvSpPr txBox="1">
            <a:spLocks/>
          </p:cNvSpPr>
          <p:nvPr/>
        </p:nvSpPr>
        <p:spPr>
          <a:xfrm>
            <a:off x="6261100" y="4857229"/>
            <a:ext cx="2628900" cy="67933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MUSIC &amp; PERFORMANCE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4D788457-628B-DF4A-9263-B5AD31F14E30}"/>
              </a:ext>
            </a:extLst>
          </p:cNvPr>
          <p:cNvSpPr txBox="1">
            <a:spLocks/>
          </p:cNvSpPr>
          <p:nvPr/>
        </p:nvSpPr>
        <p:spPr>
          <a:xfrm>
            <a:off x="685800" y="4857229"/>
            <a:ext cx="2628900" cy="67933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CULTURE &amp; COMMUNITY</a:t>
            </a:r>
          </a:p>
        </p:txBody>
      </p:sp>
    </p:spTree>
    <p:extLst>
      <p:ext uri="{BB962C8B-B14F-4D97-AF65-F5344CB8AC3E}">
        <p14:creationId xmlns:p14="http://schemas.microsoft.com/office/powerpoint/2010/main" val="38350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9856-030D-8DA8-0792-965479291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41">
            <a:extLst>
              <a:ext uri="{FF2B5EF4-FFF2-40B4-BE49-F238E27FC236}">
                <a16:creationId xmlns:a16="http://schemas.microsoft.com/office/drawing/2014/main" id="{83F52FD2-B338-4522-848E-5341B8733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18"/>
            <a:ext cx="10515600" cy="1055661"/>
          </a:xfrm>
        </p:spPr>
        <p:txBody>
          <a:bodyPr rtlCol="0">
            <a:normAutofit/>
          </a:bodyPr>
          <a:lstStyle/>
          <a:p>
            <a:pPr rtl="0"/>
            <a:r>
              <a:rPr lang="en-GB" sz="4000" dirty="0">
                <a:latin typeface="Century Gothic" panose="020B0502020202020204" pitchFamily="34" charset="0"/>
              </a:rPr>
              <a:t>MY experiences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C9F1B-C8CC-4B7B-0609-94E622AFB7B5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8960261" y="5407276"/>
            <a:ext cx="2438400" cy="1328356"/>
          </a:xfrm>
        </p:spPr>
        <p:txBody>
          <a:bodyPr rtlCol="0">
            <a:norm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Learning</a:t>
            </a: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Finding out about different ways to have fun and enjoy myself</a:t>
            </a:r>
          </a:p>
          <a:p>
            <a:pPr marL="0" indent="0" algn="ctr" rtl="0">
              <a:buNone/>
            </a:pP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F81BCF3A-6D8F-0493-F199-25B7A753837B}"/>
              </a:ext>
            </a:extLst>
          </p:cNvPr>
          <p:cNvSpPr txBox="1">
            <a:spLocks/>
          </p:cNvSpPr>
          <p:nvPr/>
        </p:nvSpPr>
        <p:spPr>
          <a:xfrm>
            <a:off x="8960261" y="4857229"/>
            <a:ext cx="2438400" cy="51487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HAVING FUN</a:t>
            </a:r>
          </a:p>
        </p:txBody>
      </p: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4025A894-53CC-1987-DDA4-F2DEBF0EED36}"/>
              </a:ext>
            </a:extLst>
          </p:cNvPr>
          <p:cNvSpPr txBox="1">
            <a:spLocks/>
          </p:cNvSpPr>
          <p:nvPr/>
        </p:nvSpPr>
        <p:spPr>
          <a:xfrm>
            <a:off x="3492500" y="4857229"/>
            <a:ext cx="2527301" cy="67933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WORD &amp; VERSE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F163D5DA-FE73-F005-8FDF-ABD0733073BA}"/>
              </a:ext>
            </a:extLst>
          </p:cNvPr>
          <p:cNvSpPr txBox="1">
            <a:spLocks/>
          </p:cNvSpPr>
          <p:nvPr/>
        </p:nvSpPr>
        <p:spPr>
          <a:xfrm>
            <a:off x="6261100" y="4857229"/>
            <a:ext cx="2628900" cy="67933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AROUND ME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8DED514D-B763-7512-6295-BBCF3476674B}"/>
              </a:ext>
            </a:extLst>
          </p:cNvPr>
          <p:cNvSpPr txBox="1">
            <a:spLocks/>
          </p:cNvSpPr>
          <p:nvPr/>
        </p:nvSpPr>
        <p:spPr>
          <a:xfrm>
            <a:off x="685800" y="4857229"/>
            <a:ext cx="2628900" cy="67933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Quire Sans" panose="020B0502040400020003" pitchFamily="34" charset="0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HISTORY &amp; HERITAGE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15A264-3068-EBAD-ABC9-6CDE00D77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51" y="1767601"/>
            <a:ext cx="2286198" cy="22861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39BB3B-3CE9-8DDC-A1C9-80612AD0C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772" y="1685155"/>
            <a:ext cx="2319926" cy="23199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4575409-B0F6-6D54-1EF0-12EC1ECA6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624" y="1685155"/>
            <a:ext cx="2319926" cy="23199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7509F6B-1499-F9FC-3D7C-5CAF2E67E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6362" y="1685155"/>
            <a:ext cx="2286198" cy="2286198"/>
          </a:xfrm>
          <a:prstGeom prst="rect">
            <a:avLst/>
          </a:prstGeom>
        </p:spPr>
      </p:pic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F41D377F-514F-22DB-E4D3-2CEB62840F96}"/>
              </a:ext>
            </a:extLst>
          </p:cNvPr>
          <p:cNvSpPr txBox="1">
            <a:spLocks/>
          </p:cNvSpPr>
          <p:nvPr/>
        </p:nvSpPr>
        <p:spPr>
          <a:xfrm>
            <a:off x="6197601" y="5407276"/>
            <a:ext cx="2622138" cy="1321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Environment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Being out and about in the natural environment.</a:t>
            </a:r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9EB60CE1-5D79-5597-4DBB-B6F5F07B70BC}"/>
              </a:ext>
            </a:extLst>
          </p:cNvPr>
          <p:cNvSpPr txBox="1">
            <a:spLocks/>
          </p:cNvSpPr>
          <p:nvPr/>
        </p:nvSpPr>
        <p:spPr>
          <a:xfrm>
            <a:off x="3390079" y="5395035"/>
            <a:ext cx="2667000" cy="1321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Literature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Reading and listening to different literatures and meeting the people who create them.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0DDC18CF-CD5C-D68A-D4EE-7F8F6597BD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5372100"/>
            <a:ext cx="2552700" cy="1321434"/>
          </a:xfrm>
        </p:spPr>
        <p:txBody>
          <a:bodyPr rtlCol="0"/>
          <a:lstStyle/>
          <a:p>
            <a:pPr algn="ctr" rtl="0"/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Interest</a:t>
            </a:r>
          </a:p>
          <a:p>
            <a:pPr rtl="0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Finding out more about personal, natural and social history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algn="ctr" rtl="0"/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5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CD8262-57B8-AA4F-ABFA-376B3D23E836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119276" y="1922173"/>
            <a:ext cx="2922946" cy="1619772"/>
          </a:xfrm>
        </p:spPr>
        <p:txBody>
          <a:bodyPr rtlCol="0"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visit i.e. library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 culture tasting day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Volunteer or raise money for charity. </a:t>
            </a: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B47109-DB23-2144-9C7F-D649DC0EF4CC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895492" y="1329979"/>
            <a:ext cx="2238888" cy="532359"/>
          </a:xfrm>
        </p:spPr>
        <p:txBody>
          <a:bodyPr rtlCol="0"/>
          <a:lstStyle/>
          <a:p>
            <a:pPr algn="ctr" rtl="0"/>
            <a:r>
              <a:rPr lang="en-GB" dirty="0">
                <a:latin typeface="Century Gothic" panose="020B0502020202020204" pitchFamily="34" charset="0"/>
              </a:rPr>
              <a:t>BRONZE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EB6699-DB17-174B-9340-16FAA3BCEB11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1168960" y="3365874"/>
            <a:ext cx="1628848" cy="532359"/>
          </a:xfrm>
        </p:spPr>
        <p:txBody>
          <a:bodyPr rtlCol="0"/>
          <a:lstStyle/>
          <a:p>
            <a:pPr algn="ctr" rtl="0"/>
            <a:r>
              <a:rPr lang="en-GB" dirty="0">
                <a:latin typeface="Century Gothic" panose="020B0502020202020204" pitchFamily="34" charset="0"/>
              </a:rPr>
              <a:t>SILVER</a:t>
            </a:r>
          </a:p>
        </p:txBody>
      </p:sp>
      <p:sp>
        <p:nvSpPr>
          <p:cNvPr id="15" name="Title 41">
            <a:extLst>
              <a:ext uri="{FF2B5EF4-FFF2-40B4-BE49-F238E27FC236}">
                <a16:creationId xmlns:a16="http://schemas.microsoft.com/office/drawing/2014/main" id="{C1326BF2-2958-6541-9B4E-ED9CDED66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18"/>
            <a:ext cx="10515600" cy="1055661"/>
          </a:xfrm>
        </p:spPr>
        <p:txBody>
          <a:bodyPr rtlCol="0">
            <a:normAutofit/>
          </a:bodyPr>
          <a:lstStyle/>
          <a:p>
            <a:pPr rtl="0"/>
            <a:r>
              <a:rPr lang="en-GB" sz="4000" dirty="0">
                <a:latin typeface="Century Gothic" panose="020B0502020202020204" pitchFamily="34" charset="0"/>
              </a:rPr>
              <a:t>Culture and Community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6EDA57-4C11-F782-A147-2DEBB374893D}"/>
              </a:ext>
            </a:extLst>
          </p:cNvPr>
          <p:cNvSpPr/>
          <p:nvPr/>
        </p:nvSpPr>
        <p:spPr>
          <a:xfrm>
            <a:off x="6114184" y="4383130"/>
            <a:ext cx="3676757" cy="2200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90539872-094D-3351-3C8B-2C33D511CA3F}"/>
              </a:ext>
            </a:extLst>
          </p:cNvPr>
          <p:cNvSpPr txBox="1">
            <a:spLocks/>
          </p:cNvSpPr>
          <p:nvPr/>
        </p:nvSpPr>
        <p:spPr>
          <a:xfrm>
            <a:off x="9003391" y="1686538"/>
            <a:ext cx="2141294" cy="53235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GOLD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 Hand Black"/>
                <a:ea typeface="+mn-ea"/>
                <a:cs typeface="Quire Sans" panose="020B0502040400020003" pitchFamily="34" charset="0"/>
              </a:rPr>
              <a:t> 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CBCEC481-96E7-9BBD-4F00-A31D0A691330}"/>
              </a:ext>
            </a:extLst>
          </p:cNvPr>
          <p:cNvSpPr txBox="1">
            <a:spLocks/>
          </p:cNvSpPr>
          <p:nvPr/>
        </p:nvSpPr>
        <p:spPr>
          <a:xfrm>
            <a:off x="119276" y="3958068"/>
            <a:ext cx="2983553" cy="161977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a workplace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a college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GB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Cultural clothing workshop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GB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 and design a cultural display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 Next LT Pro"/>
              <a:ea typeface="+mn-ea"/>
              <a:cs typeface="Quire Sans" panose="020B05020404000200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 Next LT Pro"/>
              <a:ea typeface="+mn-ea"/>
              <a:cs typeface="Quire Sans" panose="020B0502040400020003" pitchFamily="34" charset="0"/>
            </a:endParaRP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34C6414F-54E9-008E-995D-167D4DE2BFC6}"/>
              </a:ext>
            </a:extLst>
          </p:cNvPr>
          <p:cNvSpPr txBox="1">
            <a:spLocks/>
          </p:cNvSpPr>
          <p:nvPr/>
        </p:nvSpPr>
        <p:spPr>
          <a:xfrm>
            <a:off x="9089174" y="2400196"/>
            <a:ext cx="2697391" cy="220055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a university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a place of worship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Prepare and celebrate a </a:t>
            </a:r>
            <a:r>
              <a:rPr lang="en-GB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festival from another culture.</a:t>
            </a:r>
            <a:endParaRPr lang="en-GB" dirty="0">
              <a:solidFill>
                <a:srgbClr val="000000">
                  <a:lumMod val="65000"/>
                  <a:lumOff val="35000"/>
                </a:srgbClr>
              </a:solidFill>
              <a:latin typeface="Avenir Next LT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venir Next LT Pro"/>
                <a:ea typeface="Calibri" panose="020F0502020204030204" pitchFamily="34" charset="0"/>
                <a:cs typeface="Times New Roman" panose="02020603050405020304" pitchFamily="18" charset="0"/>
              </a:rPr>
              <a:t>Food culture tasting day and dance festival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9471D9-285A-A5C2-42F1-55254D92B1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571" r="10159" b="6572"/>
          <a:stretch>
            <a:fillRect/>
          </a:stretch>
        </p:blipFill>
        <p:spPr>
          <a:xfrm>
            <a:off x="6210092" y="2218897"/>
            <a:ext cx="2697391" cy="2420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40306A-4BB7-42E4-ED8A-3AE89523C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380" y="2106369"/>
            <a:ext cx="2739139" cy="1460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08BEDB-27E2-3A2C-4ABE-12B6F037B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4900" y="3958068"/>
            <a:ext cx="210312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94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F24BCC-E9BD-3646-AD1D-A6CBC06355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37666" y="2339236"/>
            <a:ext cx="3008969" cy="1983159"/>
          </a:xfrm>
        </p:spPr>
        <p:txBody>
          <a:bodyPr rtlCol="0"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Nature treasure hunt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a new walk/trail</a:t>
            </a:r>
            <a:endParaRPr lang="en-GB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a forest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Cooking outdoors - Bannock bread or marshmallow toasting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48A70-2733-A848-89A3-504906B2D873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9037666" y="1584578"/>
            <a:ext cx="2491396" cy="613161"/>
          </a:xfrm>
        </p:spPr>
        <p:txBody>
          <a:bodyPr rtlCol="0"/>
          <a:lstStyle/>
          <a:p>
            <a:pPr algn="ctr" rtl="0"/>
            <a:r>
              <a:rPr lang="en-GB" sz="4000" dirty="0">
                <a:latin typeface="Century Gothic" panose="020B0502020202020204" pitchFamily="34" charset="0"/>
              </a:rPr>
              <a:t>BRONZE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21" name="Picture Placeholder 20" descr="footprints on sand near the water">
            <a:extLst>
              <a:ext uri="{FF2B5EF4-FFF2-40B4-BE49-F238E27FC236}">
                <a16:creationId xmlns:a16="http://schemas.microsoft.com/office/drawing/2014/main" id="{F87CB327-068C-D744-8D5C-9BE179DEE923}"/>
              </a:ext>
            </a:extLst>
          </p:cNvPr>
          <p:cNvPicPr>
            <a:picLocks noGrp="1" noChangeAspect="1"/>
          </p:cNvPicPr>
          <p:nvPr>
            <p:ph type="pic" sz="quarter" idx="86"/>
          </p:nvPr>
        </p:nvPicPr>
        <p:blipFill>
          <a:blip r:embed="rId3"/>
          <a:srcRect t="5777" b="5777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67B87F-F0A1-1445-99E7-6C66DCA2CB4D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9037666" y="4903004"/>
            <a:ext cx="3029416" cy="1954995"/>
          </a:xfrm>
        </p:spPr>
        <p:txBody>
          <a:bodyPr rtlCol="0"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Mountain/woodland trek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 mini rafts + float test experiment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Cook using camp stoves + ration planning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Duke of Edinburgh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D56B1C-4A0F-1142-8ABA-5B7768243AC8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9321684" y="4322395"/>
            <a:ext cx="1691295" cy="613161"/>
          </a:xfrm>
        </p:spPr>
        <p:txBody>
          <a:bodyPr rtlCol="0"/>
          <a:lstStyle/>
          <a:p>
            <a:pPr algn="ctr" rtl="0"/>
            <a:r>
              <a:rPr lang="en-GB" dirty="0">
                <a:latin typeface="Century Gothic" panose="020B0502020202020204" pitchFamily="34" charset="0"/>
              </a:rPr>
              <a:t>SILVER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EB6699-DB17-174B-9340-16FAA3BCEB11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1413020" y="3330816"/>
            <a:ext cx="1689808" cy="766205"/>
          </a:xfrm>
        </p:spPr>
        <p:txBody>
          <a:bodyPr rtlCol="0"/>
          <a:lstStyle/>
          <a:p>
            <a:pPr algn="ctr" rtl="0"/>
            <a:r>
              <a:rPr lang="en-GB" sz="4000" dirty="0">
                <a:latin typeface="Century Gothic" panose="020B0502020202020204" pitchFamily="34" charset="0"/>
              </a:rPr>
              <a:t>GOLD</a:t>
            </a:r>
          </a:p>
        </p:txBody>
      </p:sp>
      <p:pic>
        <p:nvPicPr>
          <p:cNvPr id="23" name="Picture Placeholder 22" descr="sunglasses on a beach towel on a beach">
            <a:extLst>
              <a:ext uri="{FF2B5EF4-FFF2-40B4-BE49-F238E27FC236}">
                <a16:creationId xmlns:a16="http://schemas.microsoft.com/office/drawing/2014/main" id="{F67F3CF3-6D94-6D4D-BFEE-36F965CE6977}"/>
              </a:ext>
            </a:extLst>
          </p:cNvPr>
          <p:cNvPicPr>
            <a:picLocks noGrp="1" noChangeAspect="1"/>
          </p:cNvPicPr>
          <p:nvPr>
            <p:ph type="pic" sz="quarter" idx="92"/>
          </p:nvPr>
        </p:nvPicPr>
        <p:blipFill>
          <a:blip r:embed="rId4"/>
          <a:srcRect l="12173" r="12173"/>
          <a:stretch>
            <a:fillRect/>
          </a:stretch>
        </p:blipFill>
        <p:spPr/>
      </p:pic>
      <p:sp>
        <p:nvSpPr>
          <p:cNvPr id="15" name="Title 41">
            <a:extLst>
              <a:ext uri="{FF2B5EF4-FFF2-40B4-BE49-F238E27FC236}">
                <a16:creationId xmlns:a16="http://schemas.microsoft.com/office/drawing/2014/main" id="{C1326BF2-2958-6541-9B4E-ED9CDED66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327"/>
            <a:ext cx="10515600" cy="1055661"/>
          </a:xfrm>
        </p:spPr>
        <p:txBody>
          <a:bodyPr rtlCol="0">
            <a:normAutofit/>
          </a:bodyPr>
          <a:lstStyle/>
          <a:p>
            <a:pPr rtl="0"/>
            <a:r>
              <a:rPr lang="en-GB" sz="4000" dirty="0">
                <a:latin typeface="Century Gothic" panose="020B0502020202020204" pitchFamily="34" charset="0"/>
              </a:rPr>
              <a:t>NATURE &amp; ADVENTURE </a:t>
            </a:r>
          </a:p>
        </p:txBody>
      </p:sp>
      <p:pic>
        <p:nvPicPr>
          <p:cNvPr id="22" name="Picture Placeholder 21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3CF4A74E-844C-2526-C4C9-08E66CE99AC6}"/>
              </a:ext>
            </a:extLst>
          </p:cNvPr>
          <p:cNvPicPr>
            <a:picLocks noGrp="1" noChangeAspect="1"/>
          </p:cNvPicPr>
          <p:nvPr>
            <p:ph type="pic" sz="quarter" idx="93"/>
          </p:nvPr>
        </p:nvPicPr>
        <p:blipFill>
          <a:blip r:embed="rId5"/>
          <a:srcRect l="12121" r="12121"/>
          <a:stretch>
            <a:fillRect/>
          </a:stretch>
        </p:blipFill>
        <p:spPr/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A056509-DC21-BC3C-9E99-0E98AF53D217}"/>
              </a:ext>
            </a:extLst>
          </p:cNvPr>
          <p:cNvSpPr/>
          <p:nvPr/>
        </p:nvSpPr>
        <p:spPr>
          <a:xfrm>
            <a:off x="2683429" y="1628583"/>
            <a:ext cx="3401586" cy="1763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1359FB0-D246-908E-B603-15B982B45D92}"/>
              </a:ext>
            </a:extLst>
          </p:cNvPr>
          <p:cNvSpPr txBox="1">
            <a:spLocks/>
          </p:cNvSpPr>
          <p:nvPr/>
        </p:nvSpPr>
        <p:spPr>
          <a:xfrm>
            <a:off x="689549" y="4021194"/>
            <a:ext cx="2611994" cy="176362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the Beach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Aid training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GB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Forging &amp; camping scenarios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Campout</a:t>
            </a:r>
            <a:r>
              <a:rPr lang="en-GB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/Summit route</a:t>
            </a:r>
          </a:p>
        </p:txBody>
      </p:sp>
    </p:spTree>
    <p:extLst>
      <p:ext uri="{BB962C8B-B14F-4D97-AF65-F5344CB8AC3E}">
        <p14:creationId xmlns:p14="http://schemas.microsoft.com/office/powerpoint/2010/main" val="4175598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F24BCC-E9BD-3646-AD1D-A6CBC06355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53463" y="4922806"/>
            <a:ext cx="2969795" cy="1847406"/>
          </a:xfrm>
        </p:spPr>
        <p:txBody>
          <a:bodyPr rtlCol="0"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 a concert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a dance performance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a short film  </a:t>
            </a:r>
            <a:endParaRPr lang="en-GB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African drumming workshop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48A70-2733-A848-89A3-504906B2D873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9267198" y="4269253"/>
            <a:ext cx="1813215" cy="613161"/>
          </a:xfrm>
        </p:spPr>
        <p:txBody>
          <a:bodyPr rtlCol="0"/>
          <a:lstStyle/>
          <a:p>
            <a:pPr algn="ctr" rtl="0"/>
            <a:r>
              <a:rPr lang="en-GB" sz="4000" dirty="0">
                <a:latin typeface="Century Gothic" panose="020B0502020202020204" pitchFamily="34" charset="0"/>
              </a:rPr>
              <a:t>SILVER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CD8262-57B8-AA4F-ABFA-376B3D23E836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290774" y="2222394"/>
            <a:ext cx="3084856" cy="2628877"/>
          </a:xfrm>
        </p:spPr>
        <p:txBody>
          <a:bodyPr rtlCol="0"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 a theatre performance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technology to create music</a:t>
            </a:r>
            <a:endParaRPr lang="en-GB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Performance for parents/public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a music festival</a:t>
            </a:r>
            <a:endParaRPr lang="en-GB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en-GB" sz="1600" dirty="0">
              <a:latin typeface="Century Gothic" panose="020B0502020202020204" pitchFamily="34" charset="0"/>
            </a:endParaRPr>
          </a:p>
          <a:p>
            <a:pPr rtl="0"/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B47109-DB23-2144-9C7F-D649DC0EF4CC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1249709" y="1404181"/>
            <a:ext cx="1868388" cy="602548"/>
          </a:xfrm>
        </p:spPr>
        <p:txBody>
          <a:bodyPr rtlCol="0"/>
          <a:lstStyle/>
          <a:p>
            <a:pPr algn="ctr" rtl="0"/>
            <a:r>
              <a:rPr lang="en-GB" sz="4000" dirty="0">
                <a:latin typeface="Century Gothic" panose="020B0502020202020204" pitchFamily="34" charset="0"/>
              </a:rPr>
              <a:t>GOLD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67B87F-F0A1-1445-99E7-6C66DCA2CB4D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9053463" y="2390361"/>
            <a:ext cx="2969795" cy="1878892"/>
          </a:xfrm>
        </p:spPr>
        <p:txBody>
          <a:bodyPr rtlCol="0"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 a movie at the cinema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a basic instrument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a folk dance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D56B1C-4A0F-1142-8ABA-5B7768243AC8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9073905" y="1621829"/>
            <a:ext cx="2435626" cy="613161"/>
          </a:xfrm>
        </p:spPr>
        <p:txBody>
          <a:bodyPr rtlCol="0"/>
          <a:lstStyle/>
          <a:p>
            <a:pPr algn="ctr" rtl="0"/>
            <a:r>
              <a:rPr lang="en-GB" sz="4000" dirty="0">
                <a:latin typeface="Century Gothic" panose="020B0502020202020204" pitchFamily="34" charset="0"/>
              </a:rPr>
              <a:t>BRONZE</a:t>
            </a:r>
          </a:p>
        </p:txBody>
      </p:sp>
      <p:sp>
        <p:nvSpPr>
          <p:cNvPr id="15" name="Title 41">
            <a:extLst>
              <a:ext uri="{FF2B5EF4-FFF2-40B4-BE49-F238E27FC236}">
                <a16:creationId xmlns:a16="http://schemas.microsoft.com/office/drawing/2014/main" id="{C1326BF2-2958-6541-9B4E-ED9CDED66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18"/>
            <a:ext cx="10515600" cy="1055661"/>
          </a:xfrm>
        </p:spPr>
        <p:txBody>
          <a:bodyPr rtlCol="0">
            <a:normAutofit/>
          </a:bodyPr>
          <a:lstStyle/>
          <a:p>
            <a:pPr rtl="0"/>
            <a:r>
              <a:rPr lang="en-GB" sz="4000" dirty="0">
                <a:latin typeface="Century Gothic" panose="020B0502020202020204" pitchFamily="34" charset="0"/>
              </a:rPr>
              <a:t>MUSIC &amp; PERFORMANCE</a:t>
            </a:r>
          </a:p>
        </p:txBody>
      </p:sp>
      <p:pic>
        <p:nvPicPr>
          <p:cNvPr id="24" name="Picture Placeholder 23" descr="A picture containing dark, set&#10;&#10;Description automatically generated">
            <a:extLst>
              <a:ext uri="{FF2B5EF4-FFF2-40B4-BE49-F238E27FC236}">
                <a16:creationId xmlns:a16="http://schemas.microsoft.com/office/drawing/2014/main" id="{866BF704-F5AC-5A3D-FBF1-9F0902F40B01}"/>
              </a:ext>
            </a:extLst>
          </p:cNvPr>
          <p:cNvPicPr>
            <a:picLocks noGrp="1" noChangeAspect="1"/>
          </p:cNvPicPr>
          <p:nvPr>
            <p:ph type="pic" sz="quarter" idx="83"/>
          </p:nvPr>
        </p:nvPicPr>
        <p:blipFill>
          <a:blip r:embed="rId3"/>
          <a:srcRect t="5889" b="5889"/>
          <a:stretch>
            <a:fillRect/>
          </a:stretch>
        </p:blipFill>
        <p:spPr/>
      </p:pic>
      <p:pic>
        <p:nvPicPr>
          <p:cNvPr id="29" name="Picture Placeholder 28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513AB224-AB92-34A1-BA0A-CD68478065F3}"/>
              </a:ext>
            </a:extLst>
          </p:cNvPr>
          <p:cNvPicPr>
            <a:picLocks noGrp="1" noChangeAspect="1"/>
          </p:cNvPicPr>
          <p:nvPr>
            <p:ph type="pic" sz="quarter" idx="93"/>
          </p:nvPr>
        </p:nvPicPr>
        <p:blipFill>
          <a:blip r:embed="rId4"/>
          <a:srcRect l="9707" r="9707"/>
          <a:stretch>
            <a:fillRect/>
          </a:stretch>
        </p:blipFill>
        <p:spPr/>
      </p:pic>
      <p:pic>
        <p:nvPicPr>
          <p:cNvPr id="33" name="Picture Placeholder 32" descr="A group of people sitting in a theater&#10;&#10;Description automatically generated with medium confidence">
            <a:extLst>
              <a:ext uri="{FF2B5EF4-FFF2-40B4-BE49-F238E27FC236}">
                <a16:creationId xmlns:a16="http://schemas.microsoft.com/office/drawing/2014/main" id="{F153AA4C-2F59-2C2A-236F-F6094B326CEF}"/>
              </a:ext>
            </a:extLst>
          </p:cNvPr>
          <p:cNvPicPr>
            <a:picLocks noGrp="1" noChangeAspect="1"/>
          </p:cNvPicPr>
          <p:nvPr>
            <p:ph type="pic" sz="quarter" idx="86"/>
          </p:nvPr>
        </p:nvPicPr>
        <p:blipFill>
          <a:blip r:embed="rId5"/>
          <a:srcRect t="5841" b="5841"/>
          <a:stretch>
            <a:fillRect/>
          </a:stretch>
        </p:blipFill>
        <p:spPr/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C9DD3-8BD3-A2B3-F9E6-D6BDB12FF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1944" y="3615972"/>
            <a:ext cx="341405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95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F24BCC-E9BD-3646-AD1D-A6CBC06355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69925" y="5077566"/>
            <a:ext cx="2506635" cy="1472630"/>
          </a:xfrm>
        </p:spPr>
        <p:txBody>
          <a:bodyPr rtlCol="0"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 an artist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Mosaic tile art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a collage or clay modelling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dirty="0"/>
          </a:p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48A70-2733-A848-89A3-504906B2D873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8974674" y="4357489"/>
            <a:ext cx="2300895" cy="613161"/>
          </a:xfrm>
        </p:spPr>
        <p:txBody>
          <a:bodyPr rtlCol="0"/>
          <a:lstStyle/>
          <a:p>
            <a:pPr algn="ctr" rtl="0"/>
            <a:r>
              <a:rPr lang="en-GB" sz="4000" dirty="0">
                <a:latin typeface="Century Gothic" panose="020B0502020202020204" pitchFamily="34" charset="0"/>
              </a:rPr>
              <a:t>SILVER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B47109-DB23-2144-9C7F-D649DC0EF4CC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838200" y="1359533"/>
            <a:ext cx="2192698" cy="641488"/>
          </a:xfrm>
        </p:spPr>
        <p:txBody>
          <a:bodyPr rtlCol="0"/>
          <a:lstStyle/>
          <a:p>
            <a:pPr algn="ctr" rtl="0"/>
            <a:r>
              <a:rPr lang="en-GB" sz="4000" dirty="0">
                <a:latin typeface="Century Gothic" panose="020B0502020202020204" pitchFamily="34" charset="0"/>
              </a:rPr>
              <a:t>GOLD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67B87F-F0A1-1445-99E7-6C66DCA2CB4D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9047623" y="2374650"/>
            <a:ext cx="3012148" cy="1875923"/>
          </a:xfrm>
        </p:spPr>
        <p:txBody>
          <a:bodyPr rtlCol="0"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an Art gallery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simple printing patterns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Sculpture from recyclables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and make clay pinch pots</a:t>
            </a:r>
            <a:endParaRPr lang="en-GB" dirty="0"/>
          </a:p>
          <a:p>
            <a:pPr rtl="0"/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D56B1C-4A0F-1142-8ABA-5B7768243AC8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8974674" y="1654573"/>
            <a:ext cx="2491396" cy="613161"/>
          </a:xfrm>
        </p:spPr>
        <p:txBody>
          <a:bodyPr rtlCol="0"/>
          <a:lstStyle/>
          <a:p>
            <a:pPr algn="ctr" rtl="0"/>
            <a:r>
              <a:rPr lang="en-GB" sz="4000" dirty="0">
                <a:latin typeface="Century Gothic" panose="020B0502020202020204" pitchFamily="34" charset="0"/>
              </a:rPr>
              <a:t>BRONZE</a:t>
            </a:r>
          </a:p>
        </p:txBody>
      </p:sp>
      <p:sp>
        <p:nvSpPr>
          <p:cNvPr id="15" name="Title 41">
            <a:extLst>
              <a:ext uri="{FF2B5EF4-FFF2-40B4-BE49-F238E27FC236}">
                <a16:creationId xmlns:a16="http://schemas.microsoft.com/office/drawing/2014/main" id="{C1326BF2-2958-6541-9B4E-ED9CDED66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18"/>
            <a:ext cx="10515600" cy="1055661"/>
          </a:xfrm>
        </p:spPr>
        <p:txBody>
          <a:bodyPr rtlCol="0">
            <a:normAutofit/>
          </a:bodyPr>
          <a:lstStyle/>
          <a:p>
            <a:pPr rtl="0"/>
            <a:r>
              <a:rPr lang="en-GB" sz="4000" dirty="0">
                <a:latin typeface="Century Gothic" panose="020B0502020202020204" pitchFamily="34" charset="0"/>
              </a:rPr>
              <a:t>ARTS &amp; CRAFTS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30F53E0-B54C-A4EB-DC83-29B16BF972AA}"/>
              </a:ext>
            </a:extLst>
          </p:cNvPr>
          <p:cNvSpPr txBox="1">
            <a:spLocks/>
          </p:cNvSpPr>
          <p:nvPr/>
        </p:nvSpPr>
        <p:spPr>
          <a:xfrm>
            <a:off x="261756" y="2093221"/>
            <a:ext cx="3113874" cy="189141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an Art exhibition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GB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a ceramic sculpture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GB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3D art portraits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GB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digital app to create art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 Next LT Pro"/>
              <a:ea typeface="+mn-ea"/>
              <a:cs typeface="Quire Sans" panose="020B0502040400020003" pitchFamily="34" charset="0"/>
            </a:endParaRPr>
          </a:p>
        </p:txBody>
      </p:sp>
      <p:pic>
        <p:nvPicPr>
          <p:cNvPr id="24" name="Picture Placeholder 23" descr="Diagram&#10;&#10;Description automatically generated">
            <a:extLst>
              <a:ext uri="{FF2B5EF4-FFF2-40B4-BE49-F238E27FC236}">
                <a16:creationId xmlns:a16="http://schemas.microsoft.com/office/drawing/2014/main" id="{AF57BAAD-CE8D-5663-C80A-B1ECBED2F635}"/>
              </a:ext>
            </a:extLst>
          </p:cNvPr>
          <p:cNvPicPr>
            <a:picLocks noGrp="1" noChangeAspect="1"/>
          </p:cNvPicPr>
          <p:nvPr>
            <p:ph type="pic" sz="quarter" idx="86"/>
          </p:nvPr>
        </p:nvPicPr>
        <p:blipFill>
          <a:blip r:embed="rId3"/>
          <a:srcRect t="5841" b="5841"/>
          <a:stretch>
            <a:fillRect/>
          </a:stretch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DBD3E3BA-D6E1-B6C2-811E-C924E63CABA9}"/>
              </a:ext>
            </a:extLst>
          </p:cNvPr>
          <p:cNvPicPr>
            <a:picLocks noGrp="1" noChangeAspect="1"/>
          </p:cNvPicPr>
          <p:nvPr>
            <p:ph type="pic" sz="quarter" idx="93"/>
          </p:nvPr>
        </p:nvPicPr>
        <p:blipFill>
          <a:blip r:embed="rId4"/>
          <a:srcRect l="12121" r="12121"/>
          <a:stretch>
            <a:fillRect/>
          </a:stretch>
        </p:blipFill>
        <p:spPr/>
      </p:pic>
      <p:pic>
        <p:nvPicPr>
          <p:cNvPr id="33" name="Picture Placeholder 32" descr="A picture containing floor, indoor, ceiling, scene&#10;&#10;Description automatically generated">
            <a:extLst>
              <a:ext uri="{FF2B5EF4-FFF2-40B4-BE49-F238E27FC236}">
                <a16:creationId xmlns:a16="http://schemas.microsoft.com/office/drawing/2014/main" id="{17439B2D-DD42-4702-7AE6-3773316EBF99}"/>
              </a:ext>
            </a:extLst>
          </p:cNvPr>
          <p:cNvPicPr>
            <a:picLocks noGrp="1" noChangeAspect="1"/>
          </p:cNvPicPr>
          <p:nvPr>
            <p:ph type="pic" sz="quarter" idx="83"/>
          </p:nvPr>
        </p:nvPicPr>
        <p:blipFill>
          <a:blip r:embed="rId5"/>
          <a:srcRect t="5889" b="5889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2BFB90-2571-9856-E923-88F24FAAC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0898" y="3641104"/>
            <a:ext cx="3070942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84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CD8262-57B8-AA4F-ABFA-376B3D23E836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9106117" y="5066304"/>
            <a:ext cx="2856033" cy="1281321"/>
          </a:xfrm>
        </p:spPr>
        <p:txBody>
          <a:bodyPr vert="horz" lIns="0" tIns="45720" rIns="0" bIns="45720" rtlCol="0" anchor="t">
            <a:noAutofit/>
          </a:bodyPr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/>
                <a:cs typeface="Times New Roman"/>
              </a:rPr>
              <a:t>Find a fossil at the ‘wren’s nest’</a:t>
            </a:r>
            <a:endParaRPr lang="en-GB" sz="1600" dirty="0"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/>
                <a:cs typeface="Times New Roman"/>
              </a:rPr>
              <a:t>Visit a castle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/>
                <a:cs typeface="Times New Roman"/>
              </a:rPr>
              <a:t>Visit a hi</a:t>
            </a:r>
            <a:r>
              <a:rPr lang="en-GB" sz="1600" dirty="0">
                <a:latin typeface="Century Gothic" panose="020B0502020202020204" pitchFamily="34" charset="0"/>
                <a:ea typeface="Calibri"/>
                <a:cs typeface="Times New Roman"/>
              </a:rPr>
              <a:t>story exhibition</a:t>
            </a:r>
            <a:endParaRPr lang="en-GB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B47109-DB23-2144-9C7F-D649DC0EF4CC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9106118" y="4251068"/>
            <a:ext cx="2042393" cy="585391"/>
          </a:xfrm>
        </p:spPr>
        <p:txBody>
          <a:bodyPr rtlCol="0"/>
          <a:lstStyle/>
          <a:p>
            <a:pPr algn="ctr" rtl="0"/>
            <a:r>
              <a:rPr lang="en-GB" sz="4000" dirty="0">
                <a:latin typeface="Century Gothic" panose="020B0502020202020204" pitchFamily="34" charset="0"/>
              </a:rPr>
              <a:t>GOLD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67B87F-F0A1-1445-99E7-6C66DCA2CB4D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224852" y="2084276"/>
            <a:ext cx="2877976" cy="1469286"/>
          </a:xfrm>
        </p:spPr>
        <p:txBody>
          <a:bodyPr rtlCol="0"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Bring in an old toy/photo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Investigate family history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a family tree </a:t>
            </a: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D56B1C-4A0F-1142-8ABA-5B7768243AC8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626701" y="1369095"/>
            <a:ext cx="2491396" cy="619691"/>
          </a:xfrm>
        </p:spPr>
        <p:txBody>
          <a:bodyPr rtlCol="0"/>
          <a:lstStyle/>
          <a:p>
            <a:pPr algn="ctr" rtl="0"/>
            <a:r>
              <a:rPr lang="en-GB" sz="4000" dirty="0">
                <a:latin typeface="Century Gothic" panose="020B0502020202020204" pitchFamily="34" charset="0"/>
              </a:rPr>
              <a:t>BRONZE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4D8E0BC-E410-B140-B079-BA68764E95E0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224852" y="4116879"/>
            <a:ext cx="2877976" cy="1196811"/>
          </a:xfrm>
        </p:spPr>
        <p:txBody>
          <a:bodyPr rtlCol="0"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 a historical movie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a museum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 </a:t>
            </a: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fossil </a:t>
            </a: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EB6699-DB17-174B-9340-16FAA3BCEB11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765967" y="3349964"/>
            <a:ext cx="2167086" cy="602548"/>
          </a:xfrm>
        </p:spPr>
        <p:txBody>
          <a:bodyPr rtlCol="0"/>
          <a:lstStyle/>
          <a:p>
            <a:pPr algn="ctr" rtl="0"/>
            <a:r>
              <a:rPr lang="en-GB" sz="4000" dirty="0">
                <a:latin typeface="Century Gothic" panose="020B0502020202020204" pitchFamily="34" charset="0"/>
              </a:rPr>
              <a:t>SILVER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5" name="Title 41">
            <a:extLst>
              <a:ext uri="{FF2B5EF4-FFF2-40B4-BE49-F238E27FC236}">
                <a16:creationId xmlns:a16="http://schemas.microsoft.com/office/drawing/2014/main" id="{C1326BF2-2958-6541-9B4E-ED9CDED66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18"/>
            <a:ext cx="10515600" cy="1055661"/>
          </a:xfrm>
        </p:spPr>
        <p:txBody>
          <a:bodyPr rtlCol="0">
            <a:normAutofit/>
          </a:bodyPr>
          <a:lstStyle/>
          <a:p>
            <a:pPr rtl="0"/>
            <a:r>
              <a:rPr lang="en-GB" sz="4000" dirty="0">
                <a:latin typeface="Century Gothic" panose="020B0502020202020204" pitchFamily="34" charset="0"/>
              </a:rPr>
              <a:t>HISTORY &amp; HERITAGE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BE4DC3-B831-DE5B-839E-07DA562BA11A}"/>
              </a:ext>
            </a:extLst>
          </p:cNvPr>
          <p:cNvSpPr/>
          <p:nvPr/>
        </p:nvSpPr>
        <p:spPr>
          <a:xfrm>
            <a:off x="6114185" y="1682844"/>
            <a:ext cx="3439230" cy="2645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4" name="Picture Placeholder 23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62F27F3C-D327-C5EB-CDD2-0A7352E3A4CE}"/>
              </a:ext>
            </a:extLst>
          </p:cNvPr>
          <p:cNvPicPr>
            <a:picLocks noGrp="1" noChangeAspect="1"/>
          </p:cNvPicPr>
          <p:nvPr>
            <p:ph type="pic" sz="quarter" idx="83"/>
          </p:nvPr>
        </p:nvPicPr>
        <p:blipFill>
          <a:blip r:embed="rId3"/>
          <a:srcRect t="5728" b="5728"/>
          <a:stretch>
            <a:fillRect/>
          </a:stretch>
        </p:blipFill>
        <p:spPr/>
      </p:pic>
      <p:pic>
        <p:nvPicPr>
          <p:cNvPr id="29" name="Picture Placeholder 28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DB306C29-7274-A973-2D5B-C104504149C7}"/>
              </a:ext>
            </a:extLst>
          </p:cNvPr>
          <p:cNvPicPr>
            <a:picLocks noGrp="1" noChangeAspect="1"/>
          </p:cNvPicPr>
          <p:nvPr>
            <p:ph type="pic" sz="quarter" idx="92"/>
          </p:nvPr>
        </p:nvPicPr>
        <p:blipFill>
          <a:blip r:embed="rId4"/>
          <a:srcRect l="12118" r="12118"/>
          <a:stretch>
            <a:fillRect/>
          </a:stretch>
        </p:blipFill>
        <p:spPr/>
      </p:pic>
      <p:pic>
        <p:nvPicPr>
          <p:cNvPr id="33" name="Picture Placeholder 32" descr="A picture containing clipart&#10;&#10;Description automatically generated">
            <a:extLst>
              <a:ext uri="{FF2B5EF4-FFF2-40B4-BE49-F238E27FC236}">
                <a16:creationId xmlns:a16="http://schemas.microsoft.com/office/drawing/2014/main" id="{0A9D0798-3DDD-70ED-E9C6-AE1EA6FDF30D}"/>
              </a:ext>
            </a:extLst>
          </p:cNvPr>
          <p:cNvPicPr>
            <a:picLocks noGrp="1" noChangeAspect="1"/>
          </p:cNvPicPr>
          <p:nvPr>
            <p:ph type="pic" sz="quarter" idx="86"/>
          </p:nvPr>
        </p:nvPicPr>
        <p:blipFill>
          <a:blip r:embed="rId5"/>
          <a:srcRect t="13304" b="133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1836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F24BCC-E9BD-3646-AD1D-A6CBC06355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40429" y="4904509"/>
            <a:ext cx="2964945" cy="1703069"/>
          </a:xfrm>
        </p:spPr>
        <p:txBody>
          <a:bodyPr rtlCol="0"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Listen to poetry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a book of more than 100 pages</a:t>
            </a:r>
            <a:endParaRPr lang="en-GB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a book to younger person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a book festival</a:t>
            </a:r>
            <a:endParaRPr lang="en-GB" sz="1600" dirty="0">
              <a:latin typeface="Century Gothic" panose="020B0502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600" dirty="0">
              <a:latin typeface="Century Gothic" panose="020B0502020202020204" pitchFamily="34" charset="0"/>
            </a:endParaRPr>
          </a:p>
          <a:p>
            <a:pPr rtl="0"/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67B87F-F0A1-1445-99E7-6C66DCA2CB4D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9057166" y="2412423"/>
            <a:ext cx="2948208" cy="1703069"/>
          </a:xfrm>
        </p:spPr>
        <p:txBody>
          <a:bodyPr rtlCol="0"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Favourite story 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rhyme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 an author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Shakespear play recital</a:t>
            </a:r>
            <a:endParaRPr lang="en-GB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a book of more than 50 pages</a:t>
            </a: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4D8E0BC-E410-B140-B079-BA68764E95E0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186626" y="4102176"/>
            <a:ext cx="3016923" cy="2038585"/>
          </a:xfrm>
        </p:spPr>
        <p:txBody>
          <a:bodyPr rtlCol="0"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 your writing publicly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 a play at the theatres</a:t>
            </a: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a book of more than 250 pages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Re-</a:t>
            </a:r>
            <a:r>
              <a:rPr lang="en-GB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inact</a:t>
            </a:r>
            <a:r>
              <a:rPr lang="en-GB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Shakespeare play</a:t>
            </a:r>
            <a:endParaRPr lang="en-GB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en-GB" dirty="0"/>
          </a:p>
        </p:txBody>
      </p:sp>
      <p:sp>
        <p:nvSpPr>
          <p:cNvPr id="15" name="Title 41">
            <a:extLst>
              <a:ext uri="{FF2B5EF4-FFF2-40B4-BE49-F238E27FC236}">
                <a16:creationId xmlns:a16="http://schemas.microsoft.com/office/drawing/2014/main" id="{C1326BF2-2958-6541-9B4E-ED9CDED66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18"/>
            <a:ext cx="10515600" cy="1055661"/>
          </a:xfrm>
        </p:spPr>
        <p:txBody>
          <a:bodyPr rtlCol="0">
            <a:normAutofit/>
          </a:bodyPr>
          <a:lstStyle/>
          <a:p>
            <a:pPr rtl="0"/>
            <a:r>
              <a:rPr lang="en-GB" sz="4000" dirty="0">
                <a:latin typeface="Century Gothic" panose="020B0502020202020204" pitchFamily="34" charset="0"/>
              </a:rPr>
              <a:t>WORDS &amp; VERSE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48B108-31DD-08FE-A94B-2F2A25AEC89F}"/>
              </a:ext>
            </a:extLst>
          </p:cNvPr>
          <p:cNvSpPr/>
          <p:nvPr/>
        </p:nvSpPr>
        <p:spPr>
          <a:xfrm>
            <a:off x="1451106" y="1228449"/>
            <a:ext cx="4641191" cy="2200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Placeholder 23" descr="A picture containing text, stationary, accessory, envelope&#10;&#10;Description automatically generated">
            <a:extLst>
              <a:ext uri="{FF2B5EF4-FFF2-40B4-BE49-F238E27FC236}">
                <a16:creationId xmlns:a16="http://schemas.microsoft.com/office/drawing/2014/main" id="{1A1B8ECD-7E2A-A914-EE1C-1B15A132BF79}"/>
              </a:ext>
            </a:extLst>
          </p:cNvPr>
          <p:cNvPicPr>
            <a:picLocks noGrp="1" noChangeAspect="1"/>
          </p:cNvPicPr>
          <p:nvPr>
            <p:ph type="pic" sz="quarter" idx="92"/>
          </p:nvPr>
        </p:nvPicPr>
        <p:blipFill>
          <a:blip r:embed="rId3"/>
          <a:srcRect l="12118" r="12118"/>
          <a:stretch>
            <a:fillRect/>
          </a:stretch>
        </p:blipFill>
        <p:spPr/>
      </p:pic>
      <p:pic>
        <p:nvPicPr>
          <p:cNvPr id="29" name="Picture Placeholder 2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F9884BF8-74EE-E47E-2612-395D57F01B58}"/>
              </a:ext>
            </a:extLst>
          </p:cNvPr>
          <p:cNvPicPr>
            <a:picLocks noGrp="1" noChangeAspect="1"/>
          </p:cNvPicPr>
          <p:nvPr>
            <p:ph type="pic" sz="quarter" idx="86"/>
          </p:nvPr>
        </p:nvPicPr>
        <p:blipFill>
          <a:blip r:embed="rId4"/>
          <a:srcRect t="5841" b="5841"/>
          <a:stretch>
            <a:fillRect/>
          </a:stretch>
        </p:blipFill>
        <p:spPr/>
      </p:pic>
      <p:pic>
        <p:nvPicPr>
          <p:cNvPr id="33" name="Picture Placeholder 32" descr="A picture containing text&#10;&#10;Description automatically generated">
            <a:extLst>
              <a:ext uri="{FF2B5EF4-FFF2-40B4-BE49-F238E27FC236}">
                <a16:creationId xmlns:a16="http://schemas.microsoft.com/office/drawing/2014/main" id="{D679AB49-D2D8-68AE-7CC2-9BB9E897174C}"/>
              </a:ext>
            </a:extLst>
          </p:cNvPr>
          <p:cNvPicPr>
            <a:picLocks noGrp="1" noChangeAspect="1"/>
          </p:cNvPicPr>
          <p:nvPr>
            <p:ph type="pic" sz="quarter" idx="93"/>
          </p:nvPr>
        </p:nvPicPr>
        <p:blipFill>
          <a:blip r:embed="rId5"/>
          <a:srcRect l="21539" r="21539"/>
          <a:stretch>
            <a:fillRect/>
          </a:stretch>
        </p:blipFill>
        <p:spPr/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B6DB7A3-9C82-FC48-0F33-FCFD63506232}"/>
              </a:ext>
            </a:extLst>
          </p:cNvPr>
          <p:cNvSpPr txBox="1">
            <a:spLocks/>
          </p:cNvSpPr>
          <p:nvPr/>
        </p:nvSpPr>
        <p:spPr>
          <a:xfrm>
            <a:off x="9131329" y="4263671"/>
            <a:ext cx="2167086" cy="6025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latin typeface="Century Gothic" panose="020B0502020202020204" pitchFamily="34" charset="0"/>
              </a:rPr>
              <a:t>SILVER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8F89BF0-9C49-F05F-DF99-64B8395262C1}"/>
              </a:ext>
            </a:extLst>
          </p:cNvPr>
          <p:cNvSpPr txBox="1">
            <a:spLocks/>
          </p:cNvSpPr>
          <p:nvPr/>
        </p:nvSpPr>
        <p:spPr>
          <a:xfrm>
            <a:off x="9057166" y="1627303"/>
            <a:ext cx="2491396" cy="61969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latin typeface="Century Gothic" panose="020B0502020202020204" pitchFamily="34" charset="0"/>
              </a:rPr>
              <a:t>BRONZE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D2183E4-9D4E-B311-A5F2-794F2CBEDC45}"/>
              </a:ext>
            </a:extLst>
          </p:cNvPr>
          <p:cNvSpPr txBox="1">
            <a:spLocks/>
          </p:cNvSpPr>
          <p:nvPr/>
        </p:nvSpPr>
        <p:spPr>
          <a:xfrm>
            <a:off x="1043945" y="3379706"/>
            <a:ext cx="2192698" cy="64148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n-ea"/>
                <a:cs typeface="Quire Sans" panose="020B05020404000200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Quire Sans" panose="020B05020404000200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latin typeface="Century Gothic" panose="020B0502020202020204" pitchFamily="34" charset="0"/>
              </a:rPr>
              <a:t>GOLD</a:t>
            </a:r>
          </a:p>
        </p:txBody>
      </p:sp>
    </p:spTree>
    <p:extLst>
      <p:ext uri="{BB962C8B-B14F-4D97-AF65-F5344CB8AC3E}">
        <p14:creationId xmlns:p14="http://schemas.microsoft.com/office/powerpoint/2010/main" val="1966726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116979"/>
      </a:dk2>
      <a:lt2>
        <a:srgbClr val="DEE3E2"/>
      </a:lt2>
      <a:accent1>
        <a:srgbClr val="374144"/>
      </a:accent1>
      <a:accent2>
        <a:srgbClr val="D4DBDF"/>
      </a:accent2>
      <a:accent3>
        <a:srgbClr val="18B0B0"/>
      </a:accent3>
      <a:accent4>
        <a:srgbClr val="D7D8D7"/>
      </a:accent4>
      <a:accent5>
        <a:srgbClr val="000000"/>
      </a:accent5>
      <a:accent6>
        <a:srgbClr val="919191"/>
      </a:accent6>
      <a:hlink>
        <a:srgbClr val="18B0B0"/>
      </a:hlink>
      <a:folHlink>
        <a:srgbClr val="374144"/>
      </a:folHlink>
    </a:clrScheme>
    <a:fontScheme name="Custom 63">
      <a:majorFont>
        <a:latin typeface="The Hand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943464_TF11893356_Win32" id="{958CFF43-9CCD-4E43-9F49-B91457A22BB3}" vid="{6506CA25-17F7-4919-A109-5A85A5AE406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3494</TotalTime>
  <Words>591</Words>
  <Application>Microsoft Office PowerPoint</Application>
  <PresentationFormat>Widescreen</PresentationFormat>
  <Paragraphs>165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Aptos</vt:lpstr>
      <vt:lpstr>Aptos Display</vt:lpstr>
      <vt:lpstr>Arial</vt:lpstr>
      <vt:lpstr>Avenir Next LT Pro</vt:lpstr>
      <vt:lpstr>Calibri</vt:lpstr>
      <vt:lpstr>Century Gothic</vt:lpstr>
      <vt:lpstr>Symbol</vt:lpstr>
      <vt:lpstr>The Hand Black</vt:lpstr>
      <vt:lpstr>Office Theme</vt:lpstr>
      <vt:lpstr>1_Office Theme</vt:lpstr>
      <vt:lpstr>Cultural Entitlement</vt:lpstr>
      <vt:lpstr>MY experiences</vt:lpstr>
      <vt:lpstr>MY experiences</vt:lpstr>
      <vt:lpstr>Culture and Community </vt:lpstr>
      <vt:lpstr>NATURE &amp; ADVENTURE </vt:lpstr>
      <vt:lpstr>MUSIC &amp; PERFORMANCE</vt:lpstr>
      <vt:lpstr>ARTS &amp; CRAFTS</vt:lpstr>
      <vt:lpstr>HISTORY &amp; HERITAGE </vt:lpstr>
      <vt:lpstr>WORDS &amp; VERSE</vt:lpstr>
      <vt:lpstr>AROUND ME</vt:lpstr>
      <vt:lpstr>HAVING FUN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Sibgha Amin (Portland)</dc:creator>
  <cp:lastModifiedBy>Sibgha Amin (Portland)</cp:lastModifiedBy>
  <cp:revision>1</cp:revision>
  <dcterms:created xsi:type="dcterms:W3CDTF">2025-11-30T16:44:40Z</dcterms:created>
  <dcterms:modified xsi:type="dcterms:W3CDTF">2025-12-07T17:18:15Z</dcterms:modified>
</cp:coreProperties>
</file>