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1" r:id="rId2"/>
    <p:sldId id="284" r:id="rId3"/>
    <p:sldId id="283" r:id="rId4"/>
    <p:sldId id="291" r:id="rId5"/>
    <p:sldId id="295" r:id="rId6"/>
    <p:sldId id="297" r:id="rId7"/>
    <p:sldId id="298" r:id="rId8"/>
    <p:sldId id="299" r:id="rId9"/>
    <p:sldId id="300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A4934-684D-4DEC-A446-916411342B16}" v="37" dt="2025-12-07T20:47:27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gha Amin (Portland)" userId="dedd78f3-16a3-4783-a404-e1ae4bc52eb6" providerId="ADAL" clId="{4C5B5A72-E7C9-4258-9D65-18376FDD1330}"/>
    <pc:docChg chg="undo redo custSel modSld">
      <pc:chgData name="Sibgha Amin (Portland)" userId="dedd78f3-16a3-4783-a404-e1ae4bc52eb6" providerId="ADAL" clId="{4C5B5A72-E7C9-4258-9D65-18376FDD1330}" dt="2025-12-07T21:02:42.244" v="3685" actId="20577"/>
      <pc:docMkLst>
        <pc:docMk/>
      </pc:docMkLst>
      <pc:sldChg chg="addSp delSp modSp mod">
        <pc:chgData name="Sibgha Amin (Portland)" userId="dedd78f3-16a3-4783-a404-e1ae4bc52eb6" providerId="ADAL" clId="{4C5B5A72-E7C9-4258-9D65-18376FDD1330}" dt="2025-12-07T18:25:44.002" v="2072" actId="20577"/>
        <pc:sldMkLst>
          <pc:docMk/>
          <pc:sldMk cId="3394823346" sldId="291"/>
        </pc:sldMkLst>
        <pc:spChg chg="mod">
          <ac:chgData name="Sibgha Amin (Portland)" userId="dedd78f3-16a3-4783-a404-e1ae4bc52eb6" providerId="ADAL" clId="{4C5B5A72-E7C9-4258-9D65-18376FDD1330}" dt="2025-12-07T18:25:44.002" v="2072" actId="20577"/>
          <ac:spMkLst>
            <pc:docMk/>
            <pc:sldMk cId="3394823346" sldId="291"/>
            <ac:spMk id="2" creationId="{CDF24BCC-E9BD-3646-AD1D-A6CBC06355CA}"/>
          </ac:spMkLst>
        </pc:spChg>
        <pc:spChg chg="mod">
          <ac:chgData name="Sibgha Amin (Portland)" userId="dedd78f3-16a3-4783-a404-e1ae4bc52eb6" providerId="ADAL" clId="{4C5B5A72-E7C9-4258-9D65-18376FDD1330}" dt="2025-12-02T22:23:31.121" v="63" actId="1076"/>
          <ac:spMkLst>
            <pc:docMk/>
            <pc:sldMk cId="3394823346" sldId="291"/>
            <ac:spMk id="3" creationId="{F9A48A70-2733-A848-89A3-504906B2D873}"/>
          </ac:spMkLst>
        </pc:spChg>
        <pc:spChg chg="mod">
          <ac:chgData name="Sibgha Amin (Portland)" userId="dedd78f3-16a3-4783-a404-e1ae4bc52eb6" providerId="ADAL" clId="{4C5B5A72-E7C9-4258-9D65-18376FDD1330}" dt="2025-12-07T18:02:56.691" v="2052" actId="20577"/>
          <ac:spMkLst>
            <pc:docMk/>
            <pc:sldMk cId="3394823346" sldId="291"/>
            <ac:spMk id="6" creationId="{45CD8262-57B8-AA4F-ABFA-376B3D23E836}"/>
          </ac:spMkLst>
        </pc:spChg>
        <pc:spChg chg="mod">
          <ac:chgData name="Sibgha Amin (Portland)" userId="dedd78f3-16a3-4783-a404-e1ae4bc52eb6" providerId="ADAL" clId="{4C5B5A72-E7C9-4258-9D65-18376FDD1330}" dt="2025-12-04T14:18:34.929" v="935" actId="1076"/>
          <ac:spMkLst>
            <pc:docMk/>
            <pc:sldMk cId="3394823346" sldId="291"/>
            <ac:spMk id="7" creationId="{A7B47109-DB23-2144-9C7F-D649DC0EF4CC}"/>
          </ac:spMkLst>
        </pc:spChg>
        <pc:spChg chg="add del mod">
          <ac:chgData name="Sibgha Amin (Portland)" userId="dedd78f3-16a3-4783-a404-e1ae4bc52eb6" providerId="ADAL" clId="{4C5B5A72-E7C9-4258-9D65-18376FDD1330}" dt="2025-12-07T18:25:37.270" v="2069"/>
          <ac:spMkLst>
            <pc:docMk/>
            <pc:sldMk cId="3394823346" sldId="291"/>
            <ac:spMk id="8" creationId="{09BA61AA-A864-3F25-1C21-4011601FF7AE}"/>
          </ac:spMkLst>
        </pc:spChg>
        <pc:spChg chg="add del mod">
          <ac:chgData name="Sibgha Amin (Portland)" userId="dedd78f3-16a3-4783-a404-e1ae4bc52eb6" providerId="ADAL" clId="{4C5B5A72-E7C9-4258-9D65-18376FDD1330}" dt="2025-12-07T18:11:30.338" v="2053"/>
          <ac:spMkLst>
            <pc:docMk/>
            <pc:sldMk cId="3394823346" sldId="291"/>
            <ac:spMk id="10" creationId="{C0D69D6F-5530-CCDD-8FBE-6D8F3E0B3F3A}"/>
          </ac:spMkLst>
        </pc:spChg>
        <pc:spChg chg="mod">
          <ac:chgData name="Sibgha Amin (Portland)" userId="dedd78f3-16a3-4783-a404-e1ae4bc52eb6" providerId="ADAL" clId="{4C5B5A72-E7C9-4258-9D65-18376FDD1330}" dt="2025-12-07T18:00:17.866" v="1936" actId="14100"/>
          <ac:spMkLst>
            <pc:docMk/>
            <pc:sldMk cId="3394823346" sldId="291"/>
            <ac:spMk id="11" creationId="{64D8E0BC-E410-B140-B079-BA68764E95E0}"/>
          </ac:spMkLst>
        </pc:spChg>
        <pc:spChg chg="mod">
          <ac:chgData name="Sibgha Amin (Portland)" userId="dedd78f3-16a3-4783-a404-e1ae4bc52eb6" providerId="ADAL" clId="{4C5B5A72-E7C9-4258-9D65-18376FDD1330}" dt="2025-12-07T17:52:20.044" v="1673" actId="1076"/>
          <ac:spMkLst>
            <pc:docMk/>
            <pc:sldMk cId="3394823346" sldId="291"/>
            <ac:spMk id="12" creationId="{53EB6699-DB17-174B-9340-16FAA3BCEB11}"/>
          </ac:spMkLst>
        </pc:spChg>
        <pc:spChg chg="add del mod">
          <ac:chgData name="Sibgha Amin (Portland)" userId="dedd78f3-16a3-4783-a404-e1ae4bc52eb6" providerId="ADAL" clId="{4C5B5A72-E7C9-4258-9D65-18376FDD1330}" dt="2025-12-07T18:13:08.309" v="2063"/>
          <ac:spMkLst>
            <pc:docMk/>
            <pc:sldMk cId="3394823346" sldId="291"/>
            <ac:spMk id="14" creationId="{FD10BA4F-A22F-2940-0FA7-EBAC1E5C2CFA}"/>
          </ac:spMkLst>
        </pc:spChg>
        <pc:spChg chg="mod">
          <ac:chgData name="Sibgha Amin (Portland)" userId="dedd78f3-16a3-4783-a404-e1ae4bc52eb6" providerId="ADAL" clId="{4C5B5A72-E7C9-4258-9D65-18376FDD1330}" dt="2025-12-02T01:18:39.776" v="1" actId="404"/>
          <ac:spMkLst>
            <pc:docMk/>
            <pc:sldMk cId="3394823346" sldId="291"/>
            <ac:spMk id="15" creationId="{C1326BF2-2958-6541-9B4E-ED9CDED666FF}"/>
          </ac:spMkLst>
        </pc:spChg>
        <pc:spChg chg="add del mod">
          <ac:chgData name="Sibgha Amin (Portland)" userId="dedd78f3-16a3-4783-a404-e1ae4bc52eb6" providerId="ADAL" clId="{4C5B5A72-E7C9-4258-9D65-18376FDD1330}" dt="2025-12-07T18:11:52.210" v="2062"/>
          <ac:spMkLst>
            <pc:docMk/>
            <pc:sldMk cId="3394823346" sldId="291"/>
            <ac:spMk id="18" creationId="{362EFCEB-FCE1-89AD-3420-3236720A6093}"/>
          </ac:spMkLst>
        </pc:spChg>
        <pc:spChg chg="add del mod">
          <ac:chgData name="Sibgha Amin (Portland)" userId="dedd78f3-16a3-4783-a404-e1ae4bc52eb6" providerId="ADAL" clId="{4C5B5A72-E7C9-4258-9D65-18376FDD1330}" dt="2025-12-07T18:13:24.119" v="2065"/>
          <ac:spMkLst>
            <pc:docMk/>
            <pc:sldMk cId="3394823346" sldId="291"/>
            <ac:spMk id="24" creationId="{F32DEED0-DBDC-6F7F-89A8-62F9F06691D6}"/>
          </ac:spMkLst>
        </pc:spChg>
        <pc:picChg chg="add del mod">
          <ac:chgData name="Sibgha Amin (Portland)" userId="dedd78f3-16a3-4783-a404-e1ae4bc52eb6" providerId="ADAL" clId="{4C5B5A72-E7C9-4258-9D65-18376FDD1330}" dt="2025-12-07T18:11:40.116" v="2054" actId="478"/>
          <ac:picMkLst>
            <pc:docMk/>
            <pc:sldMk cId="3394823346" sldId="291"/>
            <ac:picMk id="16" creationId="{EC0C1451-F096-19BD-04B8-D96DD41B9BB3}"/>
          </ac:picMkLst>
        </pc:picChg>
        <pc:picChg chg="add del mod">
          <ac:chgData name="Sibgha Amin (Portland)" userId="dedd78f3-16a3-4783-a404-e1ae4bc52eb6" providerId="ADAL" clId="{4C5B5A72-E7C9-4258-9D65-18376FDD1330}" dt="2025-12-07T18:11:49.712" v="2061" actId="478"/>
          <ac:picMkLst>
            <pc:docMk/>
            <pc:sldMk cId="3394823346" sldId="291"/>
            <ac:picMk id="19" creationId="{76EC7485-AED6-6652-E207-EB0354505E70}"/>
          </ac:picMkLst>
        </pc:picChg>
        <pc:picChg chg="add mod">
          <ac:chgData name="Sibgha Amin (Portland)" userId="dedd78f3-16a3-4783-a404-e1ae4bc52eb6" providerId="ADAL" clId="{4C5B5A72-E7C9-4258-9D65-18376FDD1330}" dt="2025-12-07T18:11:52.210" v="2062"/>
          <ac:picMkLst>
            <pc:docMk/>
            <pc:sldMk cId="3394823346" sldId="291"/>
            <ac:picMk id="20" creationId="{012F7B3E-E2F2-C6D4-5943-E9CF69819BA2}"/>
          </ac:picMkLst>
        </pc:picChg>
        <pc:picChg chg="add del mod">
          <ac:chgData name="Sibgha Amin (Portland)" userId="dedd78f3-16a3-4783-a404-e1ae4bc52eb6" providerId="ADAL" clId="{4C5B5A72-E7C9-4258-9D65-18376FDD1330}" dt="2025-12-07T18:13:22.426" v="2064" actId="478"/>
          <ac:picMkLst>
            <pc:docMk/>
            <pc:sldMk cId="3394823346" sldId="291"/>
            <ac:picMk id="21" creationId="{862F5D74-8611-1CFA-3E57-2FD2EA5A1289}"/>
          </ac:picMkLst>
        </pc:picChg>
        <pc:picChg chg="del">
          <ac:chgData name="Sibgha Amin (Portland)" userId="dedd78f3-16a3-4783-a404-e1ae4bc52eb6" providerId="ADAL" clId="{4C5B5A72-E7C9-4258-9D65-18376FDD1330}" dt="2025-12-07T18:02:03.441" v="1999" actId="478"/>
          <ac:picMkLst>
            <pc:docMk/>
            <pc:sldMk cId="3394823346" sldId="291"/>
            <ac:picMk id="22" creationId="{ABFBCCC0-A054-F614-A682-5459B4822485}"/>
          </ac:picMkLst>
        </pc:picChg>
        <pc:picChg chg="add mod">
          <ac:chgData name="Sibgha Amin (Portland)" userId="dedd78f3-16a3-4783-a404-e1ae4bc52eb6" providerId="ADAL" clId="{4C5B5A72-E7C9-4258-9D65-18376FDD1330}" dt="2025-12-07T18:13:24.119" v="2065"/>
          <ac:picMkLst>
            <pc:docMk/>
            <pc:sldMk cId="3394823346" sldId="291"/>
            <ac:picMk id="25" creationId="{5A42DAE1-5485-C7FC-CD65-E3211DDBC9BF}"/>
          </ac:picMkLst>
        </pc:picChg>
        <pc:picChg chg="add mod">
          <ac:chgData name="Sibgha Amin (Portland)" userId="dedd78f3-16a3-4783-a404-e1ae4bc52eb6" providerId="ADAL" clId="{4C5B5A72-E7C9-4258-9D65-18376FDD1330}" dt="2025-12-07T18:25:37.270" v="2069"/>
          <ac:picMkLst>
            <pc:docMk/>
            <pc:sldMk cId="3394823346" sldId="291"/>
            <ac:picMk id="26" creationId="{5C754FC5-35CD-92F1-5DE7-82038FD7D594}"/>
          </ac:picMkLst>
        </pc:picChg>
        <pc:picChg chg="del">
          <ac:chgData name="Sibgha Amin (Portland)" userId="dedd78f3-16a3-4783-a404-e1ae4bc52eb6" providerId="ADAL" clId="{4C5B5A72-E7C9-4258-9D65-18376FDD1330}" dt="2025-12-07T18:02:02.372" v="1998" actId="478"/>
          <ac:picMkLst>
            <pc:docMk/>
            <pc:sldMk cId="3394823346" sldId="291"/>
            <ac:picMk id="28" creationId="{B769E2EC-368B-AC5C-1CFE-0D909C340138}"/>
          </ac:picMkLst>
        </pc:picChg>
        <pc:picChg chg="del">
          <ac:chgData name="Sibgha Amin (Portland)" userId="dedd78f3-16a3-4783-a404-e1ae4bc52eb6" providerId="ADAL" clId="{4C5B5A72-E7C9-4258-9D65-18376FDD1330}" dt="2025-12-07T18:02:01.269" v="1997" actId="478"/>
          <ac:picMkLst>
            <pc:docMk/>
            <pc:sldMk cId="3394823346" sldId="291"/>
            <ac:picMk id="32" creationId="{B3C6FC57-829A-B7A4-0026-686B883EFA87}"/>
          </ac:picMkLst>
        </pc:picChg>
      </pc:sldChg>
      <pc:sldChg chg="modSp mod">
        <pc:chgData name="Sibgha Amin (Portland)" userId="dedd78f3-16a3-4783-a404-e1ae4bc52eb6" providerId="ADAL" clId="{4C5B5A72-E7C9-4258-9D65-18376FDD1330}" dt="2025-12-07T20:24:45.095" v="2674" actId="1076"/>
        <pc:sldMkLst>
          <pc:docMk/>
          <pc:sldMk cId="3750252743" sldId="295"/>
        </pc:sldMkLst>
        <pc:spChg chg="mod">
          <ac:chgData name="Sibgha Amin (Portland)" userId="dedd78f3-16a3-4783-a404-e1ae4bc52eb6" providerId="ADAL" clId="{4C5B5A72-E7C9-4258-9D65-18376FDD1330}" dt="2025-12-07T20:23:34.937" v="2669" actId="20577"/>
          <ac:spMkLst>
            <pc:docMk/>
            <pc:sldMk cId="3750252743" sldId="295"/>
            <ac:spMk id="2" creationId="{1F9D20C8-0A60-079F-04B4-86567731284A}"/>
          </ac:spMkLst>
        </pc:spChg>
        <pc:spChg chg="mod">
          <ac:chgData name="Sibgha Amin (Portland)" userId="dedd78f3-16a3-4783-a404-e1ae4bc52eb6" providerId="ADAL" clId="{4C5B5A72-E7C9-4258-9D65-18376FDD1330}" dt="2025-12-02T15:21:09.752" v="50" actId="14100"/>
          <ac:spMkLst>
            <pc:docMk/>
            <pc:sldMk cId="3750252743" sldId="295"/>
            <ac:spMk id="3" creationId="{124E56C9-061B-40D5-A601-6ADF361DADE2}"/>
          </ac:spMkLst>
        </pc:spChg>
        <pc:spChg chg="mod">
          <ac:chgData name="Sibgha Amin (Portland)" userId="dedd78f3-16a3-4783-a404-e1ae4bc52eb6" providerId="ADAL" clId="{4C5B5A72-E7C9-4258-9D65-18376FDD1330}" dt="2025-12-07T20:21:18.004" v="2591" actId="14100"/>
          <ac:spMkLst>
            <pc:docMk/>
            <pc:sldMk cId="3750252743" sldId="295"/>
            <ac:spMk id="6" creationId="{A762896D-BAF7-88F4-C9F3-778AE2997682}"/>
          </ac:spMkLst>
        </pc:spChg>
        <pc:spChg chg="mod">
          <ac:chgData name="Sibgha Amin (Portland)" userId="dedd78f3-16a3-4783-a404-e1ae4bc52eb6" providerId="ADAL" clId="{4C5B5A72-E7C9-4258-9D65-18376FDD1330}" dt="2025-12-07T18:32:47.303" v="2275" actId="1076"/>
          <ac:spMkLst>
            <pc:docMk/>
            <pc:sldMk cId="3750252743" sldId="295"/>
            <ac:spMk id="7" creationId="{1B3F259D-3A21-ED2D-7351-32AB6BB19A13}"/>
          </ac:spMkLst>
        </pc:spChg>
        <pc:spChg chg="mod">
          <ac:chgData name="Sibgha Amin (Portland)" userId="dedd78f3-16a3-4783-a404-e1ae4bc52eb6" providerId="ADAL" clId="{4C5B5A72-E7C9-4258-9D65-18376FDD1330}" dt="2025-12-07T20:24:39.767" v="2673" actId="1076"/>
          <ac:spMkLst>
            <pc:docMk/>
            <pc:sldMk cId="3750252743" sldId="295"/>
            <ac:spMk id="11" creationId="{1C1918D6-5C0D-E0C5-E408-36505C8EAA76}"/>
          </ac:spMkLst>
        </pc:spChg>
        <pc:spChg chg="mod">
          <ac:chgData name="Sibgha Amin (Portland)" userId="dedd78f3-16a3-4783-a404-e1ae4bc52eb6" providerId="ADAL" clId="{4C5B5A72-E7C9-4258-9D65-18376FDD1330}" dt="2025-12-07T20:24:45.095" v="2674" actId="1076"/>
          <ac:spMkLst>
            <pc:docMk/>
            <pc:sldMk cId="3750252743" sldId="295"/>
            <ac:spMk id="12" creationId="{374E980D-417C-6937-572A-D20EF6167FEE}"/>
          </ac:spMkLst>
        </pc:spChg>
        <pc:spChg chg="mod">
          <ac:chgData name="Sibgha Amin (Portland)" userId="dedd78f3-16a3-4783-a404-e1ae4bc52eb6" providerId="ADAL" clId="{4C5B5A72-E7C9-4258-9D65-18376FDD1330}" dt="2025-12-02T01:20:24.292" v="24" actId="404"/>
          <ac:spMkLst>
            <pc:docMk/>
            <pc:sldMk cId="3750252743" sldId="295"/>
            <ac:spMk id="15" creationId="{1145709C-8ED0-670C-FD36-92406B47BDD5}"/>
          </ac:spMkLst>
        </pc:spChg>
        <pc:picChg chg="mod">
          <ac:chgData name="Sibgha Amin (Portland)" userId="dedd78f3-16a3-4783-a404-e1ae4bc52eb6" providerId="ADAL" clId="{4C5B5A72-E7C9-4258-9D65-18376FDD1330}" dt="2025-12-02T22:28:03.110" v="103" actId="1076"/>
          <ac:picMkLst>
            <pc:docMk/>
            <pc:sldMk cId="3750252743" sldId="295"/>
            <ac:picMk id="5" creationId="{2F21BD24-1110-7160-64D5-107EA2A57A1C}"/>
          </ac:picMkLst>
        </pc:picChg>
        <pc:picChg chg="mod">
          <ac:chgData name="Sibgha Amin (Portland)" userId="dedd78f3-16a3-4783-a404-e1ae4bc52eb6" providerId="ADAL" clId="{4C5B5A72-E7C9-4258-9D65-18376FDD1330}" dt="2025-12-02T22:28:07.836" v="104" actId="1076"/>
          <ac:picMkLst>
            <pc:docMk/>
            <pc:sldMk cId="3750252743" sldId="295"/>
            <ac:picMk id="16" creationId="{FD32B470-D0FA-B703-385C-F1F806AC99BE}"/>
          </ac:picMkLst>
        </pc:picChg>
      </pc:sldChg>
      <pc:sldChg chg="addSp delSp modSp mod">
        <pc:chgData name="Sibgha Amin (Portland)" userId="dedd78f3-16a3-4783-a404-e1ae4bc52eb6" providerId="ADAL" clId="{4C5B5A72-E7C9-4258-9D65-18376FDD1330}" dt="2025-12-04T09:03:39.853" v="406" actId="1076"/>
        <pc:sldMkLst>
          <pc:docMk/>
          <pc:sldMk cId="1682918757" sldId="296"/>
        </pc:sldMkLst>
        <pc:spChg chg="mod">
          <ac:chgData name="Sibgha Amin (Portland)" userId="dedd78f3-16a3-4783-a404-e1ae4bc52eb6" providerId="ADAL" clId="{4C5B5A72-E7C9-4258-9D65-18376FDD1330}" dt="2025-12-04T09:00:58.444" v="372" actId="1076"/>
          <ac:spMkLst>
            <pc:docMk/>
            <pc:sldMk cId="1682918757" sldId="296"/>
            <ac:spMk id="2" creationId="{61C43EA8-9DD5-710A-2166-BF28A51D84CE}"/>
          </ac:spMkLst>
        </pc:spChg>
        <pc:spChg chg="mod">
          <ac:chgData name="Sibgha Amin (Portland)" userId="dedd78f3-16a3-4783-a404-e1ae4bc52eb6" providerId="ADAL" clId="{4C5B5A72-E7C9-4258-9D65-18376FDD1330}" dt="2025-12-04T09:02:49.305" v="397" actId="14100"/>
          <ac:spMkLst>
            <pc:docMk/>
            <pc:sldMk cId="1682918757" sldId="296"/>
            <ac:spMk id="6" creationId="{4F0C6D11-381E-C314-5BAF-6C585E6B9861}"/>
          </ac:spMkLst>
        </pc:spChg>
        <pc:spChg chg="add mod">
          <ac:chgData name="Sibgha Amin (Portland)" userId="dedd78f3-16a3-4783-a404-e1ae4bc52eb6" providerId="ADAL" clId="{4C5B5A72-E7C9-4258-9D65-18376FDD1330}" dt="2025-12-04T09:00:36.399" v="366" actId="1076"/>
          <ac:spMkLst>
            <pc:docMk/>
            <pc:sldMk cId="1682918757" sldId="296"/>
            <ac:spMk id="8" creationId="{AAD6843A-C0E0-8CAF-D3B2-30E87D4A5E0E}"/>
          </ac:spMkLst>
        </pc:spChg>
        <pc:spChg chg="mod">
          <ac:chgData name="Sibgha Amin (Portland)" userId="dedd78f3-16a3-4783-a404-e1ae4bc52eb6" providerId="ADAL" clId="{4C5B5A72-E7C9-4258-9D65-18376FDD1330}" dt="2025-12-04T09:02:02.127" v="388" actId="404"/>
          <ac:spMkLst>
            <pc:docMk/>
            <pc:sldMk cId="1682918757" sldId="296"/>
            <ac:spMk id="11" creationId="{F8B44471-63B0-A75A-322B-B75E16390FB5}"/>
          </ac:spMkLst>
        </pc:spChg>
        <pc:spChg chg="add mod">
          <ac:chgData name="Sibgha Amin (Portland)" userId="dedd78f3-16a3-4783-a404-e1ae4bc52eb6" providerId="ADAL" clId="{4C5B5A72-E7C9-4258-9D65-18376FDD1330}" dt="2025-12-04T09:01:53.471" v="385" actId="1076"/>
          <ac:spMkLst>
            <pc:docMk/>
            <pc:sldMk cId="1682918757" sldId="296"/>
            <ac:spMk id="14" creationId="{8E6619BF-C25F-BF64-F4A8-A6E0B43EF4A9}"/>
          </ac:spMkLst>
        </pc:spChg>
        <pc:spChg chg="mod">
          <ac:chgData name="Sibgha Amin (Portland)" userId="dedd78f3-16a3-4783-a404-e1ae4bc52eb6" providerId="ADAL" clId="{4C5B5A72-E7C9-4258-9D65-18376FDD1330}" dt="2025-12-04T09:02:57.963" v="399" actId="404"/>
          <ac:spMkLst>
            <pc:docMk/>
            <pc:sldMk cId="1682918757" sldId="296"/>
            <ac:spMk id="15" creationId="{64CF5A7A-55B8-18EF-9BDA-79319FE0C304}"/>
          </ac:spMkLst>
        </pc:spChg>
        <pc:spChg chg="add mod">
          <ac:chgData name="Sibgha Amin (Portland)" userId="dedd78f3-16a3-4783-a404-e1ae4bc52eb6" providerId="ADAL" clId="{4C5B5A72-E7C9-4258-9D65-18376FDD1330}" dt="2025-12-04T09:02:28.811" v="393" actId="1076"/>
          <ac:spMkLst>
            <pc:docMk/>
            <pc:sldMk cId="1682918757" sldId="296"/>
            <ac:spMk id="19" creationId="{266E93FC-BDC4-BBD3-221F-2F4A9E4AD6D0}"/>
          </ac:spMkLst>
        </pc:spChg>
        <pc:picChg chg="add mod">
          <ac:chgData name="Sibgha Amin (Portland)" userId="dedd78f3-16a3-4783-a404-e1ae4bc52eb6" providerId="ADAL" clId="{4C5B5A72-E7C9-4258-9D65-18376FDD1330}" dt="2025-12-04T09:03:39.853" v="406" actId="1076"/>
          <ac:picMkLst>
            <pc:docMk/>
            <pc:sldMk cId="1682918757" sldId="296"/>
            <ac:picMk id="20" creationId="{436A6FB2-64B3-12E4-647D-5FEC0CEFE7C6}"/>
          </ac:picMkLst>
        </pc:picChg>
        <pc:picChg chg="mod">
          <ac:chgData name="Sibgha Amin (Portland)" userId="dedd78f3-16a3-4783-a404-e1ae4bc52eb6" providerId="ADAL" clId="{4C5B5A72-E7C9-4258-9D65-18376FDD1330}" dt="2025-12-04T09:01:03.574" v="374" actId="1076"/>
          <ac:picMkLst>
            <pc:docMk/>
            <pc:sldMk cId="1682918757" sldId="296"/>
            <ac:picMk id="23" creationId="{7B9A98BC-AFEA-C3AF-749E-6F6B49CDED99}"/>
          </ac:picMkLst>
        </pc:picChg>
      </pc:sldChg>
      <pc:sldChg chg="modSp mod">
        <pc:chgData name="Sibgha Amin (Portland)" userId="dedd78f3-16a3-4783-a404-e1ae4bc52eb6" providerId="ADAL" clId="{4C5B5A72-E7C9-4258-9D65-18376FDD1330}" dt="2025-12-07T20:27:17.465" v="2678" actId="1076"/>
        <pc:sldMkLst>
          <pc:docMk/>
          <pc:sldMk cId="3399351587" sldId="297"/>
        </pc:sldMkLst>
        <pc:spChg chg="mod">
          <ac:chgData name="Sibgha Amin (Portland)" userId="dedd78f3-16a3-4783-a404-e1ae4bc52eb6" providerId="ADAL" clId="{4C5B5A72-E7C9-4258-9D65-18376FDD1330}" dt="2025-12-04T14:23:42.007" v="1114" actId="20577"/>
          <ac:spMkLst>
            <pc:docMk/>
            <pc:sldMk cId="3399351587" sldId="297"/>
            <ac:spMk id="2" creationId="{9CA6D0EF-5922-E730-ECC2-28F0E7DF3A0B}"/>
          </ac:spMkLst>
        </pc:spChg>
        <pc:spChg chg="mod">
          <ac:chgData name="Sibgha Amin (Portland)" userId="dedd78f3-16a3-4783-a404-e1ae4bc52eb6" providerId="ADAL" clId="{4C5B5A72-E7C9-4258-9D65-18376FDD1330}" dt="2025-12-02T22:30:08.324" v="124" actId="1076"/>
          <ac:spMkLst>
            <pc:docMk/>
            <pc:sldMk cId="3399351587" sldId="297"/>
            <ac:spMk id="3" creationId="{5EC36238-A9B8-5189-7112-8C138233A2A7}"/>
          </ac:spMkLst>
        </pc:spChg>
        <pc:spChg chg="mod">
          <ac:chgData name="Sibgha Amin (Portland)" userId="dedd78f3-16a3-4783-a404-e1ae4bc52eb6" providerId="ADAL" clId="{4C5B5A72-E7C9-4258-9D65-18376FDD1330}" dt="2025-12-04T14:21:21.806" v="974" actId="1076"/>
          <ac:spMkLst>
            <pc:docMk/>
            <pc:sldMk cId="3399351587" sldId="297"/>
            <ac:spMk id="7" creationId="{F35734B3-914A-C484-F5D7-76423E203C70}"/>
          </ac:spMkLst>
        </pc:spChg>
        <pc:spChg chg="mod">
          <ac:chgData name="Sibgha Amin (Portland)" userId="dedd78f3-16a3-4783-a404-e1ae4bc52eb6" providerId="ADAL" clId="{4C5B5A72-E7C9-4258-9D65-18376FDD1330}" dt="2025-12-07T20:27:09.433" v="2677" actId="1076"/>
          <ac:spMkLst>
            <pc:docMk/>
            <pc:sldMk cId="3399351587" sldId="297"/>
            <ac:spMk id="11" creationId="{D989FCC8-3268-E0EA-D275-996D82674F32}"/>
          </ac:spMkLst>
        </pc:spChg>
        <pc:spChg chg="mod">
          <ac:chgData name="Sibgha Amin (Portland)" userId="dedd78f3-16a3-4783-a404-e1ae4bc52eb6" providerId="ADAL" clId="{4C5B5A72-E7C9-4258-9D65-18376FDD1330}" dt="2025-12-07T20:27:05.461" v="2676" actId="1076"/>
          <ac:spMkLst>
            <pc:docMk/>
            <pc:sldMk cId="3399351587" sldId="297"/>
            <ac:spMk id="12" creationId="{B1ED6764-6BAD-0D65-AA4C-E755EAA34D66}"/>
          </ac:spMkLst>
        </pc:spChg>
        <pc:spChg chg="mod">
          <ac:chgData name="Sibgha Amin (Portland)" userId="dedd78f3-16a3-4783-a404-e1ae4bc52eb6" providerId="ADAL" clId="{4C5B5A72-E7C9-4258-9D65-18376FDD1330}" dt="2025-12-02T22:25:33.046" v="72" actId="404"/>
          <ac:spMkLst>
            <pc:docMk/>
            <pc:sldMk cId="3399351587" sldId="297"/>
            <ac:spMk id="15" creationId="{D6120CD8-7077-3C24-0159-DC8F4ECBD9A6}"/>
          </ac:spMkLst>
        </pc:spChg>
        <pc:spChg chg="mod">
          <ac:chgData name="Sibgha Amin (Portland)" userId="dedd78f3-16a3-4783-a404-e1ae4bc52eb6" providerId="ADAL" clId="{4C5B5A72-E7C9-4258-9D65-18376FDD1330}" dt="2025-12-07T20:27:17.465" v="2678" actId="1076"/>
          <ac:spMkLst>
            <pc:docMk/>
            <pc:sldMk cId="3399351587" sldId="297"/>
            <ac:spMk id="19" creationId="{3835BA0F-A2FB-E4A0-A904-6B878DEEE339}"/>
          </ac:spMkLst>
        </pc:spChg>
        <pc:picChg chg="mod">
          <ac:chgData name="Sibgha Amin (Portland)" userId="dedd78f3-16a3-4783-a404-e1ae4bc52eb6" providerId="ADAL" clId="{4C5B5A72-E7C9-4258-9D65-18376FDD1330}" dt="2025-12-02T22:34:14.887" v="129" actId="14100"/>
          <ac:picMkLst>
            <pc:docMk/>
            <pc:sldMk cId="3399351587" sldId="297"/>
            <ac:picMk id="21" creationId="{F0C467E4-280A-C97C-5366-BAC05B79D2B5}"/>
          </ac:picMkLst>
        </pc:picChg>
        <pc:picChg chg="mod">
          <ac:chgData name="Sibgha Amin (Portland)" userId="dedd78f3-16a3-4783-a404-e1ae4bc52eb6" providerId="ADAL" clId="{4C5B5A72-E7C9-4258-9D65-18376FDD1330}" dt="2025-12-02T22:30:36.224" v="128" actId="1076"/>
          <ac:picMkLst>
            <pc:docMk/>
            <pc:sldMk cId="3399351587" sldId="297"/>
            <ac:picMk id="26" creationId="{7A76CE00-F97D-5695-6D22-5A8397B7C1E8}"/>
          </ac:picMkLst>
        </pc:picChg>
      </pc:sldChg>
      <pc:sldChg chg="addSp delSp modSp mod">
        <pc:chgData name="Sibgha Amin (Portland)" userId="dedd78f3-16a3-4783-a404-e1ae4bc52eb6" providerId="ADAL" clId="{4C5B5A72-E7C9-4258-9D65-18376FDD1330}" dt="2025-12-07T20:45:54.893" v="3080" actId="14100"/>
        <pc:sldMkLst>
          <pc:docMk/>
          <pc:sldMk cId="2355621168" sldId="298"/>
        </pc:sldMkLst>
        <pc:spChg chg="mod">
          <ac:chgData name="Sibgha Amin (Portland)" userId="dedd78f3-16a3-4783-a404-e1ae4bc52eb6" providerId="ADAL" clId="{4C5B5A72-E7C9-4258-9D65-18376FDD1330}" dt="2025-12-07T20:43:46.887" v="2983" actId="14100"/>
          <ac:spMkLst>
            <pc:docMk/>
            <pc:sldMk cId="2355621168" sldId="298"/>
            <ac:spMk id="2" creationId="{AAF08125-EEC2-7498-5F17-195A1E02F776}"/>
          </ac:spMkLst>
        </pc:spChg>
        <pc:spChg chg="mod">
          <ac:chgData name="Sibgha Amin (Portland)" userId="dedd78f3-16a3-4783-a404-e1ae4bc52eb6" providerId="ADAL" clId="{4C5B5A72-E7C9-4258-9D65-18376FDD1330}" dt="2025-12-07T20:40:30.272" v="2962" actId="1076"/>
          <ac:spMkLst>
            <pc:docMk/>
            <pc:sldMk cId="2355621168" sldId="298"/>
            <ac:spMk id="3" creationId="{F57447DA-1DC0-F22D-2B61-6627F29DAF9C}"/>
          </ac:spMkLst>
        </pc:spChg>
        <pc:spChg chg="mod">
          <ac:chgData name="Sibgha Amin (Portland)" userId="dedd78f3-16a3-4783-a404-e1ae4bc52eb6" providerId="ADAL" clId="{4C5B5A72-E7C9-4258-9D65-18376FDD1330}" dt="2025-12-07T20:45:51.676" v="3079" actId="20577"/>
          <ac:spMkLst>
            <pc:docMk/>
            <pc:sldMk cId="2355621168" sldId="298"/>
            <ac:spMk id="6" creationId="{E8A4C714-F47D-D4DC-5EB4-31A9259D2A2D}"/>
          </ac:spMkLst>
        </pc:spChg>
        <pc:spChg chg="mod">
          <ac:chgData name="Sibgha Amin (Portland)" userId="dedd78f3-16a3-4783-a404-e1ae4bc52eb6" providerId="ADAL" clId="{4C5B5A72-E7C9-4258-9D65-18376FDD1330}" dt="2025-12-07T20:39:25.135" v="2914" actId="20577"/>
          <ac:spMkLst>
            <pc:docMk/>
            <pc:sldMk cId="2355621168" sldId="298"/>
            <ac:spMk id="9" creationId="{FC3C6DBC-396A-6444-B4FA-DC836DC87BB3}"/>
          </ac:spMkLst>
        </pc:spChg>
        <pc:spChg chg="mod">
          <ac:chgData name="Sibgha Amin (Portland)" userId="dedd78f3-16a3-4783-a404-e1ae4bc52eb6" providerId="ADAL" clId="{4C5B5A72-E7C9-4258-9D65-18376FDD1330}" dt="2025-12-02T22:37:46.723" v="160" actId="1076"/>
          <ac:spMkLst>
            <pc:docMk/>
            <pc:sldMk cId="2355621168" sldId="298"/>
            <ac:spMk id="10" creationId="{6A42635F-96E6-7C80-DF5F-D7C2A7D4B573}"/>
          </ac:spMkLst>
        </pc:spChg>
        <pc:spChg chg="add mod">
          <ac:chgData name="Sibgha Amin (Portland)" userId="dedd78f3-16a3-4783-a404-e1ae4bc52eb6" providerId="ADAL" clId="{4C5B5A72-E7C9-4258-9D65-18376FDD1330}" dt="2025-12-04T14:25:10.497" v="1206" actId="1076"/>
          <ac:spMkLst>
            <pc:docMk/>
            <pc:sldMk cId="2355621168" sldId="298"/>
            <ac:spMk id="11" creationId="{67846A57-2F1B-7587-25D3-1533F2DED2E3}"/>
          </ac:spMkLst>
        </pc:spChg>
        <pc:spChg chg="mod">
          <ac:chgData name="Sibgha Amin (Portland)" userId="dedd78f3-16a3-4783-a404-e1ae4bc52eb6" providerId="ADAL" clId="{4C5B5A72-E7C9-4258-9D65-18376FDD1330}" dt="2025-12-02T22:34:39.057" v="131" actId="404"/>
          <ac:spMkLst>
            <pc:docMk/>
            <pc:sldMk cId="2355621168" sldId="298"/>
            <ac:spMk id="15" creationId="{9E2A28B8-DBCD-57BB-C67C-58FE67B3D01B}"/>
          </ac:spMkLst>
        </pc:spChg>
        <pc:spChg chg="mod">
          <ac:chgData name="Sibgha Amin (Portland)" userId="dedd78f3-16a3-4783-a404-e1ae4bc52eb6" providerId="ADAL" clId="{4C5B5A72-E7C9-4258-9D65-18376FDD1330}" dt="2025-12-07T20:45:54.893" v="3080" actId="14100"/>
          <ac:spMkLst>
            <pc:docMk/>
            <pc:sldMk cId="2355621168" sldId="298"/>
            <ac:spMk id="29" creationId="{05A10397-CA01-11BA-B278-846AC49A41AB}"/>
          </ac:spMkLst>
        </pc:spChg>
      </pc:sldChg>
      <pc:sldChg chg="addSp delSp modSp mod">
        <pc:chgData name="Sibgha Amin (Portland)" userId="dedd78f3-16a3-4783-a404-e1ae4bc52eb6" providerId="ADAL" clId="{4C5B5A72-E7C9-4258-9D65-18376FDD1330}" dt="2025-12-07T20:53:27.329" v="3416" actId="20577"/>
        <pc:sldMkLst>
          <pc:docMk/>
          <pc:sldMk cId="873339647" sldId="299"/>
        </pc:sldMkLst>
        <pc:spChg chg="mod">
          <ac:chgData name="Sibgha Amin (Portland)" userId="dedd78f3-16a3-4783-a404-e1ae4bc52eb6" providerId="ADAL" clId="{4C5B5A72-E7C9-4258-9D65-18376FDD1330}" dt="2025-12-07T20:53:27.329" v="3416" actId="20577"/>
          <ac:spMkLst>
            <pc:docMk/>
            <pc:sldMk cId="873339647" sldId="299"/>
            <ac:spMk id="6" creationId="{92BCA602-0688-DCB6-853A-9F09DCE87537}"/>
          </ac:spMkLst>
        </pc:spChg>
        <pc:spChg chg="mod">
          <ac:chgData name="Sibgha Amin (Portland)" userId="dedd78f3-16a3-4783-a404-e1ae4bc52eb6" providerId="ADAL" clId="{4C5B5A72-E7C9-4258-9D65-18376FDD1330}" dt="2025-12-07T20:51:48.027" v="3292" actId="20577"/>
          <ac:spMkLst>
            <pc:docMk/>
            <pc:sldMk cId="873339647" sldId="299"/>
            <ac:spMk id="9" creationId="{14CD9470-4E62-6018-D4CB-529B5D7C34D9}"/>
          </ac:spMkLst>
        </pc:spChg>
        <pc:spChg chg="add mod">
          <ac:chgData name="Sibgha Amin (Portland)" userId="dedd78f3-16a3-4783-a404-e1ae4bc52eb6" providerId="ADAL" clId="{4C5B5A72-E7C9-4258-9D65-18376FDD1330}" dt="2025-12-03T11:18:14.251" v="180"/>
          <ac:spMkLst>
            <pc:docMk/>
            <pc:sldMk cId="873339647" sldId="299"/>
            <ac:spMk id="11" creationId="{6C9196B6-3EF5-6B3D-77A6-639E8EB27F2F}"/>
          </ac:spMkLst>
        </pc:spChg>
        <pc:spChg chg="add mod">
          <ac:chgData name="Sibgha Amin (Portland)" userId="dedd78f3-16a3-4783-a404-e1ae4bc52eb6" providerId="ADAL" clId="{4C5B5A72-E7C9-4258-9D65-18376FDD1330}" dt="2025-12-03T12:26:15.565" v="187" actId="1076"/>
          <ac:spMkLst>
            <pc:docMk/>
            <pc:sldMk cId="873339647" sldId="299"/>
            <ac:spMk id="14" creationId="{21C5C6AC-1A72-733C-1EA0-1CC76977B235}"/>
          </ac:spMkLst>
        </pc:spChg>
        <pc:spChg chg="mod">
          <ac:chgData name="Sibgha Amin (Portland)" userId="dedd78f3-16a3-4783-a404-e1ae4bc52eb6" providerId="ADAL" clId="{4C5B5A72-E7C9-4258-9D65-18376FDD1330}" dt="2025-12-02T22:39:28.086" v="175" actId="404"/>
          <ac:spMkLst>
            <pc:docMk/>
            <pc:sldMk cId="873339647" sldId="299"/>
            <ac:spMk id="15" creationId="{D5F204AB-3E0A-73E6-EFF9-62DD8E064598}"/>
          </ac:spMkLst>
        </pc:spChg>
        <pc:spChg chg="add mod">
          <ac:chgData name="Sibgha Amin (Portland)" userId="dedd78f3-16a3-4783-a404-e1ae4bc52eb6" providerId="ADAL" clId="{4C5B5A72-E7C9-4258-9D65-18376FDD1330}" dt="2025-12-03T12:26:48.328" v="193" actId="1076"/>
          <ac:spMkLst>
            <pc:docMk/>
            <pc:sldMk cId="873339647" sldId="299"/>
            <ac:spMk id="22" creationId="{4D9DB41A-87A1-8B6B-3175-357FB10844A4}"/>
          </ac:spMkLst>
        </pc:spChg>
        <pc:spChg chg="add del mod">
          <ac:chgData name="Sibgha Amin (Portland)" userId="dedd78f3-16a3-4783-a404-e1ae4bc52eb6" providerId="ADAL" clId="{4C5B5A72-E7C9-4258-9D65-18376FDD1330}" dt="2025-12-04T08:56:11.255" v="277" actId="1076"/>
          <ac:spMkLst>
            <pc:docMk/>
            <pc:sldMk cId="873339647" sldId="299"/>
            <ac:spMk id="29" creationId="{B288D5D7-A085-A708-57C0-1EF1FE54B180}"/>
          </ac:spMkLst>
        </pc:spChg>
        <pc:spChg chg="add mod">
          <ac:chgData name="Sibgha Amin (Portland)" userId="dedd78f3-16a3-4783-a404-e1ae4bc52eb6" providerId="ADAL" clId="{4C5B5A72-E7C9-4258-9D65-18376FDD1330}" dt="2025-12-07T20:51:24.716" v="3244" actId="20577"/>
          <ac:spMkLst>
            <pc:docMk/>
            <pc:sldMk cId="873339647" sldId="299"/>
            <ac:spMk id="30" creationId="{D9000A29-57B8-3C2D-8ECB-AF0DB1BCFE3D}"/>
          </ac:spMkLst>
        </pc:spChg>
      </pc:sldChg>
      <pc:sldChg chg="addSp delSp modSp mod">
        <pc:chgData name="Sibgha Amin (Portland)" userId="dedd78f3-16a3-4783-a404-e1ae4bc52eb6" providerId="ADAL" clId="{4C5B5A72-E7C9-4258-9D65-18376FDD1330}" dt="2025-12-07T21:02:42.244" v="3685" actId="20577"/>
        <pc:sldMkLst>
          <pc:docMk/>
          <pc:sldMk cId="294016037" sldId="300"/>
        </pc:sldMkLst>
        <pc:spChg chg="mod">
          <ac:chgData name="Sibgha Amin (Portland)" userId="dedd78f3-16a3-4783-a404-e1ae4bc52eb6" providerId="ADAL" clId="{4C5B5A72-E7C9-4258-9D65-18376FDD1330}" dt="2025-12-07T21:02:42.244" v="3685" actId="20577"/>
          <ac:spMkLst>
            <pc:docMk/>
            <pc:sldMk cId="294016037" sldId="300"/>
            <ac:spMk id="6" creationId="{1A450664-1B37-F63C-C241-2119071A0724}"/>
          </ac:spMkLst>
        </pc:spChg>
        <pc:spChg chg="add mod">
          <ac:chgData name="Sibgha Amin (Portland)" userId="dedd78f3-16a3-4783-a404-e1ae4bc52eb6" providerId="ADAL" clId="{4C5B5A72-E7C9-4258-9D65-18376FDD1330}" dt="2025-12-04T08:59:42.327" v="357" actId="14100"/>
          <ac:spMkLst>
            <pc:docMk/>
            <pc:sldMk cId="294016037" sldId="300"/>
            <ac:spMk id="8" creationId="{1F70784A-26E0-F829-AF25-C9E9F620F0B6}"/>
          </ac:spMkLst>
        </pc:spChg>
        <pc:spChg chg="mod">
          <ac:chgData name="Sibgha Amin (Portland)" userId="dedd78f3-16a3-4783-a404-e1ae4bc52eb6" providerId="ADAL" clId="{4C5B5A72-E7C9-4258-9D65-18376FDD1330}" dt="2025-12-07T21:01:41.204" v="3633" actId="403"/>
          <ac:spMkLst>
            <pc:docMk/>
            <pc:sldMk cId="294016037" sldId="300"/>
            <ac:spMk id="9" creationId="{AAA92FC2-7F56-E8F2-29F1-3D53641949C8}"/>
          </ac:spMkLst>
        </pc:spChg>
        <pc:spChg chg="mod">
          <ac:chgData name="Sibgha Amin (Portland)" userId="dedd78f3-16a3-4783-a404-e1ae4bc52eb6" providerId="ADAL" clId="{4C5B5A72-E7C9-4258-9D65-18376FDD1330}" dt="2025-12-07T21:02:25.226" v="3664" actId="20577"/>
          <ac:spMkLst>
            <pc:docMk/>
            <pc:sldMk cId="294016037" sldId="300"/>
            <ac:spMk id="15" creationId="{3B649BD0-FBC7-1710-2645-E44EB3E7E16D}"/>
          </ac:spMkLst>
        </pc:spChg>
        <pc:spChg chg="add mod">
          <ac:chgData name="Sibgha Amin (Portland)" userId="dedd78f3-16a3-4783-a404-e1ae4bc52eb6" providerId="ADAL" clId="{4C5B5A72-E7C9-4258-9D65-18376FDD1330}" dt="2025-12-04T08:57:38.747" v="295" actId="1076"/>
          <ac:spMkLst>
            <pc:docMk/>
            <pc:sldMk cId="294016037" sldId="300"/>
            <ac:spMk id="17" creationId="{DAD3D027-A5D6-6BD9-A853-F196BC8CFFB4}"/>
          </ac:spMkLst>
        </pc:spChg>
        <pc:spChg chg="add mod">
          <ac:chgData name="Sibgha Amin (Portland)" userId="dedd78f3-16a3-4783-a404-e1ae4bc52eb6" providerId="ADAL" clId="{4C5B5A72-E7C9-4258-9D65-18376FDD1330}" dt="2025-12-07T21:01:49.296" v="3634" actId="403"/>
          <ac:spMkLst>
            <pc:docMk/>
            <pc:sldMk cId="294016037" sldId="300"/>
            <ac:spMk id="19" creationId="{AD6B35DD-7F88-C34D-6D97-4D340F49C616}"/>
          </ac:spMkLst>
        </pc:spChg>
        <pc:spChg chg="add mod">
          <ac:chgData name="Sibgha Amin (Portland)" userId="dedd78f3-16a3-4783-a404-e1ae4bc52eb6" providerId="ADAL" clId="{4C5B5A72-E7C9-4258-9D65-18376FDD1330}" dt="2025-12-04T21:22:55.950" v="1471" actId="1076"/>
          <ac:spMkLst>
            <pc:docMk/>
            <pc:sldMk cId="294016037" sldId="300"/>
            <ac:spMk id="25" creationId="{EF544D42-01A4-612A-5DB4-7C7FA8091337}"/>
          </ac:spMkLst>
        </pc:spChg>
        <pc:spChg chg="mod">
          <ac:chgData name="Sibgha Amin (Portland)" userId="dedd78f3-16a3-4783-a404-e1ae4bc52eb6" providerId="ADAL" clId="{4C5B5A72-E7C9-4258-9D65-18376FDD1330}" dt="2025-12-04T09:03:18.297" v="402" actId="1076"/>
          <ac:spMkLst>
            <pc:docMk/>
            <pc:sldMk cId="294016037" sldId="300"/>
            <ac:spMk id="29" creationId="{6568B10E-62F7-4AB2-F39A-479408AAA7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1E743-CA28-48E8-A8BF-3F6592D310F6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323C-D51F-4129-B222-EF5304CEF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2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4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8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FFE15-B94E-0965-9604-E189D531C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DAA1A5-3016-E6E5-BB75-ECAD16381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A873D-3576-791D-C8A0-6188F9CD2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0F16-CF4C-30FD-E5D8-E4F9EB84C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8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49237-E0BE-5F4F-C20D-5FB8449AB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5DFD7-D279-E6BE-5EAD-59D1BCE87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C5AC9-E6A8-D7DC-2675-E5BE60CEC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22A86-D7A7-9E12-3815-01D968198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9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1046C-F4BF-DADD-7DA4-F634CEE83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368C5-8DC9-3DB2-0346-F2E8CB08D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0CCA5E-088E-4141-B426-B5F5A88FD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B89E4-C1A4-55CA-698C-A33A14D9E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1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8DBF5-5B0F-7D52-0073-4E4455FD1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768EE1-BBA5-B6BF-17FA-681B6767A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DA122-DCEB-10E7-813F-5D5628433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DDEF1-6321-1684-4994-D43392B07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93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07BF5-5CC1-994F-54A6-B647CC38A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B1A22F-40B2-6D14-0753-E7242B51E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5D6417-FB8F-8608-A2E4-44D69602B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D508A-3B7C-0703-4182-D71C6599A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7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89ED6-6846-A760-3038-D4FDFDD9D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4B5D60-C75A-26AF-6BC0-0F3E6968B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1AE29-980E-E487-5B0F-ACE4EA18D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FE556-104A-6F34-46E9-EE2330833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F247E4-8404-2A4F-B09E-5A8B6BAD8F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3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397F-0186-B382-4FB7-CBC63EBC2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FCAA1-AA03-23EF-EED2-02D67F027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24E90-27C6-C949-3CEA-97D1EC59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E632-C232-9A8A-35F1-182E5AB9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26B5C-ED98-A81E-10F7-ACEDD419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0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E1A3-803C-CC8A-A7AD-8C78CE40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68F6F-6D35-1BD0-7CA6-7219417FF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F5D7D-BC68-5722-3511-BCA90007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4D99B-B4EF-1FB8-2B81-AE73F84C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8837E-F447-AC17-8C72-8644AA6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4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7F7D2-5F66-CC54-9B64-691A6363A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19234-4200-217E-713E-E1BEC4B41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3AEBD-EA41-F384-C45F-D3EB52C6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5C224-B372-69E7-DBC6-844A0B85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73BAC-1D9D-F715-E6F0-AD944120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9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0">
            <a:extLst>
              <a:ext uri="{FF2B5EF4-FFF2-40B4-BE49-F238E27FC236}">
                <a16:creationId xmlns:a16="http://schemas.microsoft.com/office/drawing/2014/main" id="{5F0FC3A4-20F6-CB48-A9EC-E1459CB390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52935" y="2929930"/>
            <a:ext cx="2506635" cy="85377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EF92D5-A43F-9B45-9958-F9115CD72BC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01378"/>
            <a:ext cx="0" cy="512244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70339F28-F75C-5047-A612-0C9932459F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052905" y="2316769"/>
            <a:ext cx="2491396" cy="532359"/>
          </a:xfrm>
        </p:spPr>
        <p:txBody>
          <a:bodyPr lIns="0" r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dirty="0">
                <a:latin typeface="+mj-lt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9CC3D31-4155-0B43-921E-25C89570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203"/>
            <a:ext cx="10515600" cy="1055661"/>
          </a:xfrm>
        </p:spPr>
        <p:txBody>
          <a:bodyPr rtlCol="0">
            <a:normAutofit/>
          </a:bodyPr>
          <a:lstStyle>
            <a:lvl1pPr algn="ctr">
              <a:defRPr sz="4400" cap="all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76A75253-0A35-E24D-87F7-BA5C2B646A1C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3375630" y="2080932"/>
            <a:ext cx="2506635" cy="1472630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rmAutofit/>
          </a:bodyPr>
          <a:lstStyle>
            <a:lvl1pPr algn="ctr"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BAFE3664-F243-3B41-A26C-CDB95F4B52D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611462" y="2707599"/>
            <a:ext cx="2506635" cy="85377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7EE3AE0-FE64-1C44-A68C-234C0A7C812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11432" y="2105051"/>
            <a:ext cx="2491396" cy="532359"/>
          </a:xfrm>
        </p:spPr>
        <p:txBody>
          <a:bodyPr lIns="0" r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dirty="0">
                <a:latin typeface="+mj-lt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86AF4EB-4BD0-FE43-8BF0-7B776FA1E75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66846"/>
            <a:ext cx="2962464" cy="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08838C-6044-6E42-BFDD-6F3031D59B00}"/>
              </a:ext>
            </a:extLst>
          </p:cNvPr>
          <p:cNvCxnSpPr>
            <a:cxnSpLocks/>
          </p:cNvCxnSpPr>
          <p:nvPr userDrawn="1"/>
        </p:nvCxnSpPr>
        <p:spPr>
          <a:xfrm flipH="1">
            <a:off x="3125817" y="1835876"/>
            <a:ext cx="29701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12">
            <a:extLst>
              <a:ext uri="{FF2B5EF4-FFF2-40B4-BE49-F238E27FC236}">
                <a16:creationId xmlns:a16="http://schemas.microsoft.com/office/drawing/2014/main" id="{72A387A9-AC3F-3845-BBD9-8D027A722DBF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6332565" y="4970650"/>
            <a:ext cx="2506635" cy="1472630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rmAutofit/>
          </a:bodyPr>
          <a:lstStyle>
            <a:lvl1pPr algn="ctr"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39459-9B1C-B64E-A534-8A309D4FD0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736834"/>
            <a:ext cx="2962464" cy="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A0CCCA6A-C016-2C49-ACB9-92F25ED6BE24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9052935" y="5572659"/>
            <a:ext cx="2506635" cy="85377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C8A0FC1-E3C2-5E45-A226-19ABF3B6ED05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052905" y="4959498"/>
            <a:ext cx="2491396" cy="532359"/>
          </a:xfrm>
        </p:spPr>
        <p:txBody>
          <a:bodyPr lIns="0" r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dirty="0">
                <a:latin typeface="+mj-lt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909EBA13-A1D2-3244-9DDF-0677957A1C7B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611462" y="4635134"/>
            <a:ext cx="2506635" cy="853771"/>
          </a:xfrm>
        </p:spPr>
        <p:txBody>
          <a:bodyPr lIns="0" r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74EB9678-8126-704A-962E-DF557C4F5D66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1432" y="4032586"/>
            <a:ext cx="2491396" cy="532359"/>
          </a:xfrm>
        </p:spPr>
        <p:txBody>
          <a:bodyPr lIns="0" r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dirty="0">
                <a:latin typeface="+mj-lt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1B5E4C-15D9-3948-BBE9-435CE6224C64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3856" y="3787378"/>
            <a:ext cx="29521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icture Placeholder 12">
            <a:extLst>
              <a:ext uri="{FF2B5EF4-FFF2-40B4-BE49-F238E27FC236}">
                <a16:creationId xmlns:a16="http://schemas.microsoft.com/office/drawing/2014/main" id="{EB136DCA-54DC-0F4F-9C14-D5ED2FEF128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3355189" y="4021194"/>
            <a:ext cx="2506635" cy="2200551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rmAutofit/>
          </a:bodyPr>
          <a:lstStyle>
            <a:lvl1pPr algn="ctr"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4" name="Picture Placeholder 12">
            <a:extLst>
              <a:ext uri="{FF2B5EF4-FFF2-40B4-BE49-F238E27FC236}">
                <a16:creationId xmlns:a16="http://schemas.microsoft.com/office/drawing/2014/main" id="{B2C8A6A7-A4EA-9B43-A92B-7F738401E3A9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6321414" y="2302467"/>
            <a:ext cx="2506635" cy="2200551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rmAutofit/>
          </a:bodyPr>
          <a:lstStyle>
            <a:lvl1pPr algn="ctr">
              <a:defRPr sz="1200">
                <a:latin typeface="+mn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440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DC5E143A-BEE5-994E-BB90-E74BD015783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 flipH="1">
            <a:off x="785375" y="5414355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0880DF4C-FD23-AC49-B88F-9371419CD7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238683"/>
            <a:ext cx="10515600" cy="1055661"/>
          </a:xfrm>
        </p:spPr>
        <p:txBody>
          <a:bodyPr rtlCol="0">
            <a:normAutofit/>
          </a:bodyPr>
          <a:lstStyle>
            <a:lvl1pPr algn="ctr">
              <a:defRPr sz="4400" cap="all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8C0E44-6F66-47BB-B4FB-A249D457313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842255" y="1811269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3A1370B6-14D4-4594-B97A-38793907C960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588363" y="1788934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0F46AE27-6542-4B77-B1F2-96E318870148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65269" y="1811269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B09C1DAE-4DEA-4BC7-951F-974817EAF96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9044035" y="1788934"/>
            <a:ext cx="2286000" cy="2286000"/>
          </a:xfrm>
          <a:prstGeom prst="ellipse">
            <a:avLst/>
          </a:prstGeom>
          <a:solidFill>
            <a:schemeClr val="accent4"/>
          </a:solidFill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ABD590-7651-4B1E-AA71-F2796E7CAF74}"/>
              </a:ext>
            </a:extLst>
          </p:cNvPr>
          <p:cNvCxnSpPr>
            <a:cxnSpLocks/>
          </p:cNvCxnSpPr>
          <p:nvPr userDrawn="1"/>
        </p:nvCxnSpPr>
        <p:spPr>
          <a:xfrm>
            <a:off x="609600" y="4569524"/>
            <a:ext cx="109347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07ED0B2-69FA-41D1-A4B6-B19C186285BD}"/>
              </a:ext>
            </a:extLst>
          </p:cNvPr>
          <p:cNvSpPr/>
          <p:nvPr userDrawn="1"/>
        </p:nvSpPr>
        <p:spPr>
          <a:xfrm>
            <a:off x="1943688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ADBF2-BE87-4E98-9931-54C5E13FA6EC}"/>
              </a:ext>
            </a:extLst>
          </p:cNvPr>
          <p:cNvSpPr/>
          <p:nvPr userDrawn="1"/>
        </p:nvSpPr>
        <p:spPr>
          <a:xfrm>
            <a:off x="4708710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1C0536-B3F1-4D0B-9115-745A88F3B4D1}"/>
              </a:ext>
            </a:extLst>
          </p:cNvPr>
          <p:cNvSpPr/>
          <p:nvPr userDrawn="1"/>
        </p:nvSpPr>
        <p:spPr>
          <a:xfrm>
            <a:off x="7431317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F4CD67-2DA7-4511-9830-AE060D63023E}"/>
              </a:ext>
            </a:extLst>
          </p:cNvPr>
          <p:cNvSpPr/>
          <p:nvPr userDrawn="1"/>
        </p:nvSpPr>
        <p:spPr>
          <a:xfrm>
            <a:off x="10173157" y="4535424"/>
            <a:ext cx="82296" cy="822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2" name="Text Placeholder 40">
            <a:extLst>
              <a:ext uri="{FF2B5EF4-FFF2-40B4-BE49-F238E27FC236}">
                <a16:creationId xmlns:a16="http://schemas.microsoft.com/office/drawing/2014/main" id="{4E5C5BEC-B2F8-4CDE-89DF-A4180A410DBB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 flipH="1">
            <a:off x="3522860" y="5421567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3" name="Text Placeholder 40">
            <a:extLst>
              <a:ext uri="{FF2B5EF4-FFF2-40B4-BE49-F238E27FC236}">
                <a16:creationId xmlns:a16="http://schemas.microsoft.com/office/drawing/2014/main" id="{9B49DDA6-1EF2-4BAC-953D-6CE88BB3600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514449" y="4842196"/>
            <a:ext cx="2408461" cy="532359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  <p:sp>
        <p:nvSpPr>
          <p:cNvPr id="75" name="Text Placeholder 40">
            <a:extLst>
              <a:ext uri="{FF2B5EF4-FFF2-40B4-BE49-F238E27FC236}">
                <a16:creationId xmlns:a16="http://schemas.microsoft.com/office/drawing/2014/main" id="{A8DE86EB-861A-40B4-855D-6632A39EA44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 flipH="1">
            <a:off x="6271782" y="5413205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34BE35EC-7B2A-48EE-88C8-0E94CB38F4F0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 flipH="1">
            <a:off x="9009267" y="5420417"/>
            <a:ext cx="2404872" cy="583651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40">
            <a:extLst>
              <a:ext uri="{FF2B5EF4-FFF2-40B4-BE49-F238E27FC236}">
                <a16:creationId xmlns:a16="http://schemas.microsoft.com/office/drawing/2014/main" id="{FA5F372F-8E4D-B04E-9C7C-D80CA3A4BBE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62105" y="4842196"/>
            <a:ext cx="2408461" cy="532359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C7DEF3EF-F7F3-6C49-8C13-DFC073F12DF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6793" y="4842196"/>
            <a:ext cx="2408461" cy="532359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  <p:sp>
        <p:nvSpPr>
          <p:cNvPr id="25" name="Text Placeholder 40">
            <a:extLst>
              <a:ext uri="{FF2B5EF4-FFF2-40B4-BE49-F238E27FC236}">
                <a16:creationId xmlns:a16="http://schemas.microsoft.com/office/drawing/2014/main" id="{5CD55E61-7AF4-6345-9A02-7735844551A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009993" y="4842196"/>
            <a:ext cx="2408461" cy="532359"/>
          </a:xfrm>
        </p:spPr>
        <p:txBody>
          <a:bodyPr lIns="0" r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Quire Sans" panose="020B0502040400020003" pitchFamily="34" charset="0"/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GB" noProof="0"/>
              <a:t>ADD DAY</a:t>
            </a:r>
          </a:p>
        </p:txBody>
      </p:sp>
    </p:spTree>
    <p:extLst>
      <p:ext uri="{BB962C8B-B14F-4D97-AF65-F5344CB8AC3E}">
        <p14:creationId xmlns:p14="http://schemas.microsoft.com/office/powerpoint/2010/main" val="320857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240">
          <p15:clr>
            <a:srgbClr val="FBAE40"/>
          </p15:clr>
        </p15:guide>
        <p15:guide id="3" pos="3840">
          <p15:clr>
            <a:srgbClr val="FBAE40"/>
          </p15:clr>
        </p15:guide>
        <p15:guide id="4" pos="1248">
          <p15:clr>
            <a:srgbClr val="FBAE40"/>
          </p15:clr>
        </p15:guide>
        <p15:guide id="5" pos="2976">
          <p15:clr>
            <a:srgbClr val="FBAE40"/>
          </p15:clr>
        </p15:guide>
        <p15:guide id="6" pos="4704">
          <p15:clr>
            <a:srgbClr val="FBAE40"/>
          </p15:clr>
        </p15:guide>
        <p15:guide id="7" pos="6432">
          <p15:clr>
            <a:srgbClr val="FBAE40"/>
          </p15:clr>
        </p15:guide>
        <p15:guide id="8" pos="2016">
          <p15:clr>
            <a:srgbClr val="FBAE40"/>
          </p15:clr>
        </p15:guide>
        <p15:guide id="9" pos="480">
          <p15:clr>
            <a:srgbClr val="FBAE40"/>
          </p15:clr>
        </p15:guide>
        <p15:guide id="10" pos="3744">
          <p15:clr>
            <a:srgbClr val="FBAE40"/>
          </p15:clr>
        </p15:guide>
        <p15:guide id="11" pos="5472">
          <p15:clr>
            <a:srgbClr val="FBAE40"/>
          </p15:clr>
        </p15:guide>
        <p15:guide id="12" pos="7200">
          <p15:clr>
            <a:srgbClr val="FBAE40"/>
          </p15:clr>
        </p15:guide>
        <p15:guide id="13" pos="3940">
          <p15:clr>
            <a:srgbClr val="FBAE40"/>
          </p15:clr>
        </p15:guide>
        <p15:guide id="14" pos="22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2725-3D5F-3685-309B-7B1D5F46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3F01-D172-9539-57B3-B3812BB3E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B98D7-055F-500D-9E0C-8D8EDA71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EC20C-B7D8-BF18-24BE-1EF697E9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545DA-B1E2-4455-1EEF-95EBD7A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5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33A1-31EE-6E86-CBBE-74A6338E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EFCB-0126-9A5C-D263-7F82ABD8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52F70-DDC4-93AB-2259-02FF6CE5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671B5-0784-9E28-8840-284BE5A2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8C22A-6E45-8E95-E6FA-D44E4172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4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7DA0-6492-7B04-D2C3-5342AC10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800B0-E5D4-637B-3E24-E5B7B9848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5AB82-AF76-E969-02DB-A1F9C282A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0D736-8576-599A-13EA-376E7803D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4CD30-12FD-A225-C967-111E199C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BD04C-CBAF-C390-EF67-95E67D3C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5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B08D-7435-2447-B096-F2D1B0B7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CAA26-29B9-E9B0-B772-87D6F1823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F53B2-440F-882A-41B6-C30761959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9EBCE-77B0-6CB7-E482-432A44D18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B4D2E-40D4-F0D2-4AA8-BEF8B2EC3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0888C-A9FF-E1E9-D312-9FB5945C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0A50E-A14E-4E18-19ED-088DACE7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43289-4852-CE8D-92A2-944AC7CD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9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C770-2436-0BA6-732F-C9B19D8C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68330-EBC4-B1C0-644B-0EE0013B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B96F5-E012-0D84-B465-D4C2EDA2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74DA2-9963-CD91-A37C-3D39768B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BE2AF-5384-1D5F-8787-1E376343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D833E-8854-6F78-3F32-D63B3A75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22B8-DA5B-525B-468E-5E247F3C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86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2BAC-1469-24DB-ADE1-53312904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1A459-0813-9F54-2B14-2DE766CD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2C751-7991-4C4A-189C-D42BF81D9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C55CC-F8F6-5F5E-95FB-5F735A14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A48E5-122E-6BFB-2EE0-6BB695B9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7201E-3B67-4290-A1E8-6BBE635F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5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3061-A89D-32A7-2C68-29C97A31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778DC-81DB-4F99-7CA0-3CAF3E1A9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07999-4052-D21D-FA31-9228AD5B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ACF2F-A9C6-9904-4F0A-504655E1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7E99B-F15C-67D6-6D53-28C53A09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EB750-26D4-CE59-F190-FFCC2DBD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4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2CB64-977A-6BB0-4B41-36B9C8F0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A4803-C8C2-A703-DB0E-DB8C78F46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70F2F-1510-9E90-2548-AD4F799CD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B09A13-9B67-4F92-B4E1-6FF7ED2F25A7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CA9D0-6882-2F7B-297F-F695FB00F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4FE5-3E7A-0374-8B36-F286BBA72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1E0ACE-DD6B-41AE-9212-46CD231D3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1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E083F-CACA-7376-9869-34C6A3C70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398" y="3637128"/>
            <a:ext cx="9165204" cy="1587913"/>
          </a:xfrm>
        </p:spPr>
        <p:txBody>
          <a:bodyPr anchor="b">
            <a:norm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Preparation for Adulthood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2A0059F-26A8-40ED-8B6D-0AF5B863B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978" y="8650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F2A960C4-BCAC-7463-6907-90F38C3741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73" r="26473" b="3"/>
          <a:stretch>
            <a:fillRect/>
          </a:stretch>
        </p:blipFill>
        <p:spPr>
          <a:xfrm>
            <a:off x="987591" y="1024508"/>
            <a:ext cx="2104785" cy="2231156"/>
          </a:xfrm>
          <a:custGeom>
            <a:avLst/>
            <a:gdLst/>
            <a:ahLst/>
            <a:cxnLst/>
            <a:rect l="l" t="t" r="r" b="b"/>
            <a:pathLst>
              <a:path w="2104785" h="2231156">
                <a:moveTo>
                  <a:pt x="965287" y="883"/>
                </a:moveTo>
                <a:cubicBezTo>
                  <a:pt x="1077438" y="-3075"/>
                  <a:pt x="1194651" y="6263"/>
                  <a:pt x="1313979" y="29244"/>
                </a:cubicBezTo>
                <a:cubicBezTo>
                  <a:pt x="1440936" y="53692"/>
                  <a:pt x="1536230" y="108472"/>
                  <a:pt x="1622997" y="206812"/>
                </a:cubicBezTo>
                <a:cubicBezTo>
                  <a:pt x="1713761" y="309676"/>
                  <a:pt x="1788363" y="452341"/>
                  <a:pt x="1867331" y="603404"/>
                </a:cubicBezTo>
                <a:cubicBezTo>
                  <a:pt x="1881878" y="631270"/>
                  <a:pt x="1896949" y="660066"/>
                  <a:pt x="1912261" y="688908"/>
                </a:cubicBezTo>
                <a:cubicBezTo>
                  <a:pt x="2049286" y="947071"/>
                  <a:pt x="2136006" y="1132933"/>
                  <a:pt x="2094240" y="1355445"/>
                </a:cubicBezTo>
                <a:cubicBezTo>
                  <a:pt x="2030602" y="1694483"/>
                  <a:pt x="1841466" y="1906852"/>
                  <a:pt x="1461797" y="2065509"/>
                </a:cubicBezTo>
                <a:cubicBezTo>
                  <a:pt x="1412104" y="2086270"/>
                  <a:pt x="1366535" y="2107143"/>
                  <a:pt x="1322492" y="2127334"/>
                </a:cubicBezTo>
                <a:cubicBezTo>
                  <a:pt x="1139884" y="2211005"/>
                  <a:pt x="1045769" y="2249982"/>
                  <a:pt x="902329" y="2222357"/>
                </a:cubicBezTo>
                <a:cubicBezTo>
                  <a:pt x="759902" y="2194929"/>
                  <a:pt x="625692" y="2133290"/>
                  <a:pt x="503412" y="2039229"/>
                </a:cubicBezTo>
                <a:cubicBezTo>
                  <a:pt x="383798" y="1947192"/>
                  <a:pt x="280738" y="1828696"/>
                  <a:pt x="197197" y="1687090"/>
                </a:cubicBezTo>
                <a:cubicBezTo>
                  <a:pt x="115051" y="1547897"/>
                  <a:pt x="55417" y="1389879"/>
                  <a:pt x="24790" y="1230033"/>
                </a:cubicBezTo>
                <a:cubicBezTo>
                  <a:pt x="-6771" y="1065863"/>
                  <a:pt x="-8192" y="905010"/>
                  <a:pt x="20509" y="752104"/>
                </a:cubicBezTo>
                <a:cubicBezTo>
                  <a:pt x="47575" y="607904"/>
                  <a:pt x="100875" y="480655"/>
                  <a:pt x="178862" y="373813"/>
                </a:cubicBezTo>
                <a:cubicBezTo>
                  <a:pt x="251991" y="273692"/>
                  <a:pt x="346702" y="191624"/>
                  <a:pt x="460322" y="129876"/>
                </a:cubicBezTo>
                <a:cubicBezTo>
                  <a:pt x="605502" y="51012"/>
                  <a:pt x="778367" y="7481"/>
                  <a:pt x="965287" y="883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5066615-A8C3-498C-B5C9-4F0054130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583" y="1024508"/>
            <a:ext cx="2104785" cy="2231156"/>
          </a:xfrm>
          <a:custGeom>
            <a:avLst/>
            <a:gdLst>
              <a:gd name="connsiteX0" fmla="*/ 1059566 w 2104785"/>
              <a:gd name="connsiteY0" fmla="*/ 86223 h 2231156"/>
              <a:gd name="connsiteX1" fmla="*/ 495734 w 2104785"/>
              <a:gd name="connsiteY1" fmla="*/ 204875 h 2231156"/>
              <a:gd name="connsiteX2" fmla="*/ 239231 w 2104785"/>
              <a:gd name="connsiteY2" fmla="*/ 430109 h 2231156"/>
              <a:gd name="connsiteX3" fmla="*/ 94919 w 2104785"/>
              <a:gd name="connsiteY3" fmla="*/ 779396 h 2231156"/>
              <a:gd name="connsiteX4" fmla="*/ 98822 w 2104785"/>
              <a:gd name="connsiteY4" fmla="*/ 1220682 h 2231156"/>
              <a:gd name="connsiteX5" fmla="*/ 255940 w 2104785"/>
              <a:gd name="connsiteY5" fmla="*/ 1642693 h 2231156"/>
              <a:gd name="connsiteX6" fmla="*/ 535002 w 2104785"/>
              <a:gd name="connsiteY6" fmla="*/ 1967832 h 2231156"/>
              <a:gd name="connsiteX7" fmla="*/ 898546 w 2104785"/>
              <a:gd name="connsiteY7" fmla="*/ 2136923 h 2231156"/>
              <a:gd name="connsiteX8" fmla="*/ 1281451 w 2104785"/>
              <a:gd name="connsiteY8" fmla="*/ 2049184 h 2231156"/>
              <a:gd name="connsiteX9" fmla="*/ 1408404 w 2104785"/>
              <a:gd name="connsiteY9" fmla="*/ 1992100 h 2231156"/>
              <a:gd name="connsiteX10" fmla="*/ 1984765 w 2104785"/>
              <a:gd name="connsiteY10" fmla="*/ 1336477 h 2231156"/>
              <a:gd name="connsiteX11" fmla="*/ 1818924 w 2104785"/>
              <a:gd name="connsiteY11" fmla="*/ 721045 h 2231156"/>
              <a:gd name="connsiteX12" fmla="*/ 1777979 w 2104785"/>
              <a:gd name="connsiteY12" fmla="*/ 642096 h 2231156"/>
              <a:gd name="connsiteX13" fmla="*/ 1555309 w 2104785"/>
              <a:gd name="connsiteY13" fmla="*/ 275912 h 2231156"/>
              <a:gd name="connsiteX14" fmla="*/ 1273694 w 2104785"/>
              <a:gd name="connsiteY14" fmla="*/ 111958 h 2231156"/>
              <a:gd name="connsiteX15" fmla="*/ 1059566 w 2104785"/>
              <a:gd name="connsiteY15" fmla="*/ 86223 h 2231156"/>
              <a:gd name="connsiteX16" fmla="*/ 965287 w 2104785"/>
              <a:gd name="connsiteY16" fmla="*/ 883 h 2231156"/>
              <a:gd name="connsiteX17" fmla="*/ 1313979 w 2104785"/>
              <a:gd name="connsiteY17" fmla="*/ 29244 h 2231156"/>
              <a:gd name="connsiteX18" fmla="*/ 1622997 w 2104785"/>
              <a:gd name="connsiteY18" fmla="*/ 206812 h 2231156"/>
              <a:gd name="connsiteX19" fmla="*/ 1867331 w 2104785"/>
              <a:gd name="connsiteY19" fmla="*/ 603404 h 2231156"/>
              <a:gd name="connsiteX20" fmla="*/ 1912261 w 2104785"/>
              <a:gd name="connsiteY20" fmla="*/ 688908 h 2231156"/>
              <a:gd name="connsiteX21" fmla="*/ 2094240 w 2104785"/>
              <a:gd name="connsiteY21" fmla="*/ 1355445 h 2231156"/>
              <a:gd name="connsiteX22" fmla="*/ 1461797 w 2104785"/>
              <a:gd name="connsiteY22" fmla="*/ 2065509 h 2231156"/>
              <a:gd name="connsiteX23" fmla="*/ 1322492 w 2104785"/>
              <a:gd name="connsiteY23" fmla="*/ 2127334 h 2231156"/>
              <a:gd name="connsiteX24" fmla="*/ 902329 w 2104785"/>
              <a:gd name="connsiteY24" fmla="*/ 2222357 h 2231156"/>
              <a:gd name="connsiteX25" fmla="*/ 503412 w 2104785"/>
              <a:gd name="connsiteY25" fmla="*/ 2039229 h 2231156"/>
              <a:gd name="connsiteX26" fmla="*/ 197197 w 2104785"/>
              <a:gd name="connsiteY26" fmla="*/ 1687090 h 2231156"/>
              <a:gd name="connsiteX27" fmla="*/ 24790 w 2104785"/>
              <a:gd name="connsiteY27" fmla="*/ 1230033 h 2231156"/>
              <a:gd name="connsiteX28" fmla="*/ 20509 w 2104785"/>
              <a:gd name="connsiteY28" fmla="*/ 752104 h 2231156"/>
              <a:gd name="connsiteX29" fmla="*/ 178862 w 2104785"/>
              <a:gd name="connsiteY29" fmla="*/ 373813 h 2231156"/>
              <a:gd name="connsiteX30" fmla="*/ 460322 w 2104785"/>
              <a:gd name="connsiteY30" fmla="*/ 129876 h 2231156"/>
              <a:gd name="connsiteX31" fmla="*/ 965287 w 2104785"/>
              <a:gd name="connsiteY31" fmla="*/ 883 h 223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04785" h="2231156">
                <a:moveTo>
                  <a:pt x="1059566" y="86223"/>
                </a:moveTo>
                <a:cubicBezTo>
                  <a:pt x="849599" y="77092"/>
                  <a:pt x="654502" y="117493"/>
                  <a:pt x="495734" y="204875"/>
                </a:cubicBezTo>
                <a:cubicBezTo>
                  <a:pt x="392188" y="261889"/>
                  <a:pt x="305876" y="337664"/>
                  <a:pt x="239231" y="430109"/>
                </a:cubicBezTo>
                <a:cubicBezTo>
                  <a:pt x="168160" y="528760"/>
                  <a:pt x="119586" y="646252"/>
                  <a:pt x="94919" y="779396"/>
                </a:cubicBezTo>
                <a:cubicBezTo>
                  <a:pt x="68763" y="920578"/>
                  <a:pt x="70059" y="1069098"/>
                  <a:pt x="98822" y="1220682"/>
                </a:cubicBezTo>
                <a:cubicBezTo>
                  <a:pt x="126732" y="1368271"/>
                  <a:pt x="181078" y="1514174"/>
                  <a:pt x="255940" y="1642693"/>
                </a:cubicBezTo>
                <a:cubicBezTo>
                  <a:pt x="332072" y="1773443"/>
                  <a:pt x="425994" y="1882854"/>
                  <a:pt x="535002" y="1967832"/>
                </a:cubicBezTo>
                <a:cubicBezTo>
                  <a:pt x="646439" y="2054683"/>
                  <a:pt x="768749" y="2111596"/>
                  <a:pt x="898546" y="2136923"/>
                </a:cubicBezTo>
                <a:cubicBezTo>
                  <a:pt x="1029267" y="2162428"/>
                  <a:pt x="1115036" y="2126439"/>
                  <a:pt x="1281451" y="2049184"/>
                </a:cubicBezTo>
                <a:cubicBezTo>
                  <a:pt x="1321590" y="2030541"/>
                  <a:pt x="1363117" y="2011267"/>
                  <a:pt x="1408404" y="1992100"/>
                </a:cubicBezTo>
                <a:cubicBezTo>
                  <a:pt x="1754406" y="1845606"/>
                  <a:pt x="1926771" y="1649521"/>
                  <a:pt x="1984765" y="1336477"/>
                </a:cubicBezTo>
                <a:cubicBezTo>
                  <a:pt x="2022828" y="1131026"/>
                  <a:pt x="1943798" y="959412"/>
                  <a:pt x="1818924" y="721045"/>
                </a:cubicBezTo>
                <a:cubicBezTo>
                  <a:pt x="1804970" y="694416"/>
                  <a:pt x="1791235" y="667827"/>
                  <a:pt x="1777979" y="642096"/>
                </a:cubicBezTo>
                <a:cubicBezTo>
                  <a:pt x="1706013" y="502616"/>
                  <a:pt x="1638025" y="370890"/>
                  <a:pt x="1555309" y="275912"/>
                </a:cubicBezTo>
                <a:cubicBezTo>
                  <a:pt x="1476236" y="185113"/>
                  <a:pt x="1389394" y="134533"/>
                  <a:pt x="1273694" y="111958"/>
                </a:cubicBezTo>
                <a:cubicBezTo>
                  <a:pt x="1201196" y="97813"/>
                  <a:pt x="1129555" y="89265"/>
                  <a:pt x="1059566" y="86223"/>
                </a:cubicBezTo>
                <a:close/>
                <a:moveTo>
                  <a:pt x="965287" y="883"/>
                </a:moveTo>
                <a:cubicBezTo>
                  <a:pt x="1077438" y="-3075"/>
                  <a:pt x="1194651" y="6263"/>
                  <a:pt x="1313979" y="29244"/>
                </a:cubicBezTo>
                <a:cubicBezTo>
                  <a:pt x="1440936" y="53692"/>
                  <a:pt x="1536230" y="108472"/>
                  <a:pt x="1622997" y="206812"/>
                </a:cubicBezTo>
                <a:cubicBezTo>
                  <a:pt x="1713761" y="309676"/>
                  <a:pt x="1788363" y="452341"/>
                  <a:pt x="1867331" y="603404"/>
                </a:cubicBezTo>
                <a:cubicBezTo>
                  <a:pt x="1881878" y="631270"/>
                  <a:pt x="1896949" y="660066"/>
                  <a:pt x="1912261" y="688908"/>
                </a:cubicBezTo>
                <a:cubicBezTo>
                  <a:pt x="2049286" y="947071"/>
                  <a:pt x="2136006" y="1132933"/>
                  <a:pt x="2094240" y="1355445"/>
                </a:cubicBezTo>
                <a:cubicBezTo>
                  <a:pt x="2030602" y="1694483"/>
                  <a:pt x="1841466" y="1906852"/>
                  <a:pt x="1461797" y="2065509"/>
                </a:cubicBezTo>
                <a:cubicBezTo>
                  <a:pt x="1412104" y="2086270"/>
                  <a:pt x="1366535" y="2107143"/>
                  <a:pt x="1322492" y="2127334"/>
                </a:cubicBezTo>
                <a:cubicBezTo>
                  <a:pt x="1139884" y="2211005"/>
                  <a:pt x="1045769" y="2249982"/>
                  <a:pt x="902329" y="2222357"/>
                </a:cubicBezTo>
                <a:cubicBezTo>
                  <a:pt x="759902" y="2194929"/>
                  <a:pt x="625692" y="2133290"/>
                  <a:pt x="503412" y="2039229"/>
                </a:cubicBezTo>
                <a:cubicBezTo>
                  <a:pt x="383798" y="1947192"/>
                  <a:pt x="280738" y="1828696"/>
                  <a:pt x="197197" y="1687090"/>
                </a:cubicBezTo>
                <a:cubicBezTo>
                  <a:pt x="115051" y="1547897"/>
                  <a:pt x="55417" y="1389879"/>
                  <a:pt x="24790" y="1230033"/>
                </a:cubicBezTo>
                <a:cubicBezTo>
                  <a:pt x="-6771" y="1065863"/>
                  <a:pt x="-8192" y="905010"/>
                  <a:pt x="20509" y="752104"/>
                </a:cubicBezTo>
                <a:cubicBezTo>
                  <a:pt x="47575" y="607904"/>
                  <a:pt x="100875" y="480655"/>
                  <a:pt x="178862" y="373813"/>
                </a:cubicBezTo>
                <a:cubicBezTo>
                  <a:pt x="251991" y="273692"/>
                  <a:pt x="346702" y="191624"/>
                  <a:pt x="460322" y="129876"/>
                </a:cubicBezTo>
                <a:cubicBezTo>
                  <a:pt x="605502" y="51012"/>
                  <a:pt x="778367" y="7481"/>
                  <a:pt x="965287" y="88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62C0955-96F3-44A1-941E-DE8F2A0C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375489" y="8582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 descr="A person lying on a couch with a tablet&#10;&#10;AI-generated content may be incorrect.">
            <a:extLst>
              <a:ext uri="{FF2B5EF4-FFF2-40B4-BE49-F238E27FC236}">
                <a16:creationId xmlns:a16="http://schemas.microsoft.com/office/drawing/2014/main" id="{74C98DB2-C27C-07B4-4705-E69288EF0C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64" r="8" b="8"/>
          <a:stretch>
            <a:fillRect/>
          </a:stretch>
        </p:blipFill>
        <p:spPr>
          <a:xfrm>
            <a:off x="3525455" y="1036260"/>
            <a:ext cx="2203433" cy="2129303"/>
          </a:xfrm>
          <a:custGeom>
            <a:avLst/>
            <a:gdLst/>
            <a:ahLst/>
            <a:cxnLst/>
            <a:rect l="l" t="t" r="r" b="b"/>
            <a:pathLst>
              <a:path w="2203433" h="2129303">
                <a:moveTo>
                  <a:pt x="1063180" y="0"/>
                </a:moveTo>
                <a:cubicBezTo>
                  <a:pt x="1286739" y="0"/>
                  <a:pt x="1450767" y="118400"/>
                  <a:pt x="1675508" y="298990"/>
                </a:cubicBezTo>
                <a:cubicBezTo>
                  <a:pt x="1700615" y="319169"/>
                  <a:pt x="1725723" y="339105"/>
                  <a:pt x="1750028" y="358361"/>
                </a:cubicBezTo>
                <a:cubicBezTo>
                  <a:pt x="1881760" y="462854"/>
                  <a:pt x="2006165" y="561561"/>
                  <a:pt x="2088959" y="668729"/>
                </a:cubicBezTo>
                <a:cubicBezTo>
                  <a:pt x="2168112" y="771180"/>
                  <a:pt x="2203433" y="873971"/>
                  <a:pt x="2203433" y="1002048"/>
                </a:cubicBezTo>
                <a:cubicBezTo>
                  <a:pt x="2203433" y="1323065"/>
                  <a:pt x="2112175" y="1611699"/>
                  <a:pt x="1946444" y="1814802"/>
                </a:cubicBezTo>
                <a:cubicBezTo>
                  <a:pt x="1865353" y="1914141"/>
                  <a:pt x="1768090" y="1991356"/>
                  <a:pt x="1657351" y="2044259"/>
                </a:cubicBezTo>
                <a:cubicBezTo>
                  <a:pt x="1539188" y="2100664"/>
                  <a:pt x="1405847" y="2129303"/>
                  <a:pt x="1260969" y="2129303"/>
                </a:cubicBezTo>
                <a:cubicBezTo>
                  <a:pt x="1107343" y="2129303"/>
                  <a:pt x="951637" y="2098523"/>
                  <a:pt x="798343" y="2037793"/>
                </a:cubicBezTo>
                <a:cubicBezTo>
                  <a:pt x="649067" y="1978762"/>
                  <a:pt x="506979" y="1891823"/>
                  <a:pt x="387351" y="1786405"/>
                </a:cubicBezTo>
                <a:cubicBezTo>
                  <a:pt x="265641" y="1679188"/>
                  <a:pt x="169986" y="1557191"/>
                  <a:pt x="103079" y="1423911"/>
                </a:cubicBezTo>
                <a:cubicBezTo>
                  <a:pt x="34706" y="1287667"/>
                  <a:pt x="0" y="1145732"/>
                  <a:pt x="0" y="1002048"/>
                </a:cubicBezTo>
                <a:cubicBezTo>
                  <a:pt x="0" y="857342"/>
                  <a:pt x="55369" y="772834"/>
                  <a:pt x="170601" y="610332"/>
                </a:cubicBezTo>
                <a:cubicBezTo>
                  <a:pt x="198404" y="571140"/>
                  <a:pt x="227153" y="530588"/>
                  <a:pt x="256563" y="485999"/>
                </a:cubicBezTo>
                <a:cubicBezTo>
                  <a:pt x="481304" y="145338"/>
                  <a:pt x="722546" y="0"/>
                  <a:pt x="1063180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7B9A217-AD01-428F-9606-52DB2E75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525455" y="1036248"/>
            <a:ext cx="2203433" cy="2129303"/>
          </a:xfrm>
          <a:custGeom>
            <a:avLst/>
            <a:gdLst>
              <a:gd name="connsiteX0" fmla="*/ 1077376 w 2203433"/>
              <a:gd name="connsiteY0" fmla="*/ 2056085 h 2129303"/>
              <a:gd name="connsiteX1" fmla="*/ 346642 w 2203433"/>
              <a:gd name="connsiteY1" fmla="*/ 1610029 h 2129303"/>
              <a:gd name="connsiteX2" fmla="*/ 268768 w 2203433"/>
              <a:gd name="connsiteY2" fmla="*/ 1495914 h 2129303"/>
              <a:gd name="connsiteX3" fmla="*/ 114216 w 2203433"/>
              <a:gd name="connsiteY3" fmla="*/ 1136392 h 2129303"/>
              <a:gd name="connsiteX4" fmla="*/ 207598 w 2203433"/>
              <a:gd name="connsiteY4" fmla="*/ 749199 h 2129303"/>
              <a:gd name="connsiteX5" fmla="*/ 465126 w 2203433"/>
              <a:gd name="connsiteY5" fmla="*/ 416497 h 2129303"/>
              <a:gd name="connsiteX6" fmla="*/ 837453 w 2203433"/>
              <a:gd name="connsiteY6" fmla="*/ 185771 h 2129303"/>
              <a:gd name="connsiteX7" fmla="*/ 1256557 w 2203433"/>
              <a:gd name="connsiteY7" fmla="*/ 101781 h 2129303"/>
              <a:gd name="connsiteX8" fmla="*/ 1615649 w 2203433"/>
              <a:gd name="connsiteY8" fmla="*/ 179836 h 2129303"/>
              <a:gd name="connsiteX9" fmla="*/ 1877546 w 2203433"/>
              <a:gd name="connsiteY9" fmla="*/ 390435 h 2129303"/>
              <a:gd name="connsiteX10" fmla="*/ 2110357 w 2203433"/>
              <a:gd name="connsiteY10" fmla="*/ 1136392 h 2129303"/>
              <a:gd name="connsiteX11" fmla="*/ 2006652 w 2203433"/>
              <a:gd name="connsiteY11" fmla="*/ 1442316 h 2129303"/>
              <a:gd name="connsiteX12" fmla="*/ 1699607 w 2203433"/>
              <a:gd name="connsiteY12" fmla="*/ 1727177 h 2129303"/>
              <a:gd name="connsiteX13" fmla="*/ 1632098 w 2203433"/>
              <a:gd name="connsiteY13" fmla="*/ 1781668 h 2129303"/>
              <a:gd name="connsiteX14" fmla="*/ 1077376 w 2203433"/>
              <a:gd name="connsiteY14" fmla="*/ 2056085 h 2129303"/>
              <a:gd name="connsiteX15" fmla="*/ 1063180 w 2203433"/>
              <a:gd name="connsiteY15" fmla="*/ 2129303 h 2129303"/>
              <a:gd name="connsiteX16" fmla="*/ 1675508 w 2203433"/>
              <a:gd name="connsiteY16" fmla="*/ 1830313 h 2129303"/>
              <a:gd name="connsiteX17" fmla="*/ 1750028 w 2203433"/>
              <a:gd name="connsiteY17" fmla="*/ 1770942 h 2129303"/>
              <a:gd name="connsiteX18" fmla="*/ 2088959 w 2203433"/>
              <a:gd name="connsiteY18" fmla="*/ 1460574 h 2129303"/>
              <a:gd name="connsiteX19" fmla="*/ 2203433 w 2203433"/>
              <a:gd name="connsiteY19" fmla="*/ 1127255 h 2129303"/>
              <a:gd name="connsiteX20" fmla="*/ 1946444 w 2203433"/>
              <a:gd name="connsiteY20" fmla="*/ 314502 h 2129303"/>
              <a:gd name="connsiteX21" fmla="*/ 1657351 w 2203433"/>
              <a:gd name="connsiteY21" fmla="*/ 85044 h 2129303"/>
              <a:gd name="connsiteX22" fmla="*/ 1260969 w 2203433"/>
              <a:gd name="connsiteY22" fmla="*/ 0 h 2129303"/>
              <a:gd name="connsiteX23" fmla="*/ 798343 w 2203433"/>
              <a:gd name="connsiteY23" fmla="*/ 91511 h 2129303"/>
              <a:gd name="connsiteX24" fmla="*/ 387351 w 2203433"/>
              <a:gd name="connsiteY24" fmla="*/ 342898 h 2129303"/>
              <a:gd name="connsiteX25" fmla="*/ 103079 w 2203433"/>
              <a:gd name="connsiteY25" fmla="*/ 705392 h 2129303"/>
              <a:gd name="connsiteX26" fmla="*/ 0 w 2203433"/>
              <a:gd name="connsiteY26" fmla="*/ 1127255 h 2129303"/>
              <a:gd name="connsiteX27" fmla="*/ 170601 w 2203433"/>
              <a:gd name="connsiteY27" fmla="*/ 1518972 h 2129303"/>
              <a:gd name="connsiteX28" fmla="*/ 256563 w 2203433"/>
              <a:gd name="connsiteY28" fmla="*/ 1643304 h 2129303"/>
              <a:gd name="connsiteX29" fmla="*/ 1063180 w 2203433"/>
              <a:gd name="connsiteY29" fmla="*/ 2129303 h 212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03433" h="2129303">
                <a:moveTo>
                  <a:pt x="1077376" y="2056085"/>
                </a:moveTo>
                <a:cubicBezTo>
                  <a:pt x="768788" y="2056085"/>
                  <a:pt x="550241" y="1922692"/>
                  <a:pt x="346642" y="1610029"/>
                </a:cubicBezTo>
                <a:cubicBezTo>
                  <a:pt x="319999" y="1569104"/>
                  <a:pt x="293955" y="1531886"/>
                  <a:pt x="268768" y="1495914"/>
                </a:cubicBezTo>
                <a:cubicBezTo>
                  <a:pt x="164377" y="1346768"/>
                  <a:pt x="114216" y="1269205"/>
                  <a:pt x="114216" y="1136392"/>
                </a:cubicBezTo>
                <a:cubicBezTo>
                  <a:pt x="114216" y="1004517"/>
                  <a:pt x="145657" y="874247"/>
                  <a:pt x="207598" y="749199"/>
                </a:cubicBezTo>
                <a:cubicBezTo>
                  <a:pt x="268210" y="626874"/>
                  <a:pt x="354867" y="514903"/>
                  <a:pt x="465126" y="416497"/>
                </a:cubicBezTo>
                <a:cubicBezTo>
                  <a:pt x="573500" y="319744"/>
                  <a:pt x="702221" y="239950"/>
                  <a:pt x="837453" y="185771"/>
                </a:cubicBezTo>
                <a:cubicBezTo>
                  <a:pt x="976327" y="130031"/>
                  <a:pt x="1117384" y="101781"/>
                  <a:pt x="1256557" y="101781"/>
                </a:cubicBezTo>
                <a:cubicBezTo>
                  <a:pt x="1387806" y="101781"/>
                  <a:pt x="1508602" y="128068"/>
                  <a:pt x="1615649" y="179836"/>
                </a:cubicBezTo>
                <a:cubicBezTo>
                  <a:pt x="1715970" y="228390"/>
                  <a:pt x="1804083" y="299260"/>
                  <a:pt x="1877546" y="390435"/>
                </a:cubicBezTo>
                <a:cubicBezTo>
                  <a:pt x="2027685" y="576846"/>
                  <a:pt x="2110357" y="841757"/>
                  <a:pt x="2110357" y="1136392"/>
                </a:cubicBezTo>
                <a:cubicBezTo>
                  <a:pt x="2110357" y="1253942"/>
                  <a:pt x="2078359" y="1348286"/>
                  <a:pt x="2006652" y="1442316"/>
                </a:cubicBezTo>
                <a:cubicBezTo>
                  <a:pt x="1931647" y="1540677"/>
                  <a:pt x="1818947" y="1631272"/>
                  <a:pt x="1699607" y="1727177"/>
                </a:cubicBezTo>
                <a:cubicBezTo>
                  <a:pt x="1677589" y="1744850"/>
                  <a:pt x="1654843" y="1763148"/>
                  <a:pt x="1632098" y="1781668"/>
                </a:cubicBezTo>
                <a:cubicBezTo>
                  <a:pt x="1428500" y="1947416"/>
                  <a:pt x="1279902" y="2056085"/>
                  <a:pt x="1077376" y="2056085"/>
                </a:cubicBezTo>
                <a:close/>
                <a:moveTo>
                  <a:pt x="1063180" y="2129303"/>
                </a:moveTo>
                <a:cubicBezTo>
                  <a:pt x="1286739" y="2129303"/>
                  <a:pt x="1450767" y="2010904"/>
                  <a:pt x="1675508" y="1830313"/>
                </a:cubicBezTo>
                <a:cubicBezTo>
                  <a:pt x="1700615" y="1810134"/>
                  <a:pt x="1725723" y="1790198"/>
                  <a:pt x="1750028" y="1770942"/>
                </a:cubicBezTo>
                <a:cubicBezTo>
                  <a:pt x="1881760" y="1666450"/>
                  <a:pt x="2006165" y="1567743"/>
                  <a:pt x="2088959" y="1460574"/>
                </a:cubicBezTo>
                <a:cubicBezTo>
                  <a:pt x="2168112" y="1358123"/>
                  <a:pt x="2203433" y="1255332"/>
                  <a:pt x="2203433" y="1127255"/>
                </a:cubicBezTo>
                <a:cubicBezTo>
                  <a:pt x="2203433" y="806238"/>
                  <a:pt x="2112175" y="517604"/>
                  <a:pt x="1946444" y="314502"/>
                </a:cubicBezTo>
                <a:cubicBezTo>
                  <a:pt x="1865353" y="215163"/>
                  <a:pt x="1768090" y="137947"/>
                  <a:pt x="1657351" y="85044"/>
                </a:cubicBezTo>
                <a:cubicBezTo>
                  <a:pt x="1539188" y="28640"/>
                  <a:pt x="1405847" y="0"/>
                  <a:pt x="1260969" y="0"/>
                </a:cubicBezTo>
                <a:cubicBezTo>
                  <a:pt x="1107343" y="0"/>
                  <a:pt x="951637" y="30780"/>
                  <a:pt x="798343" y="91511"/>
                </a:cubicBezTo>
                <a:cubicBezTo>
                  <a:pt x="649067" y="150541"/>
                  <a:pt x="506979" y="237481"/>
                  <a:pt x="387351" y="342898"/>
                </a:cubicBezTo>
                <a:cubicBezTo>
                  <a:pt x="265641" y="450115"/>
                  <a:pt x="169986" y="572112"/>
                  <a:pt x="103079" y="705392"/>
                </a:cubicBezTo>
                <a:cubicBezTo>
                  <a:pt x="34706" y="841636"/>
                  <a:pt x="0" y="983571"/>
                  <a:pt x="0" y="1127255"/>
                </a:cubicBezTo>
                <a:cubicBezTo>
                  <a:pt x="0" y="1271961"/>
                  <a:pt x="55369" y="1356470"/>
                  <a:pt x="170601" y="1518972"/>
                </a:cubicBezTo>
                <a:cubicBezTo>
                  <a:pt x="198404" y="1558163"/>
                  <a:pt x="227153" y="1598715"/>
                  <a:pt x="256563" y="1643304"/>
                </a:cubicBezTo>
                <a:cubicBezTo>
                  <a:pt x="481304" y="1983965"/>
                  <a:pt x="722546" y="2129303"/>
                  <a:pt x="1063180" y="212930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1F887E-1608-4472-8BBE-D4FFFEFF9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6032" y="8733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6" name="Picture 15" descr="A group of hands holding a puzzle&#10;&#10;AI-generated content may be incorrect.">
            <a:extLst>
              <a:ext uri="{FF2B5EF4-FFF2-40B4-BE49-F238E27FC236}">
                <a16:creationId xmlns:a16="http://schemas.microsoft.com/office/drawing/2014/main" id="{189E4468-3BFD-E28C-FB95-638BD4956F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021" r="12668" b="-2"/>
          <a:stretch>
            <a:fillRect/>
          </a:stretch>
        </p:blipFill>
        <p:spPr>
          <a:xfrm>
            <a:off x="6192609" y="979299"/>
            <a:ext cx="2171549" cy="2272576"/>
          </a:xfrm>
          <a:custGeom>
            <a:avLst/>
            <a:gdLst/>
            <a:ahLst/>
            <a:cxnLst/>
            <a:rect l="l" t="t" r="r" b="b"/>
            <a:pathLst>
              <a:path w="2171549" h="2272576">
                <a:moveTo>
                  <a:pt x="1175644" y="899"/>
                </a:moveTo>
                <a:cubicBezTo>
                  <a:pt x="1368493" y="7619"/>
                  <a:pt x="1546841" y="51959"/>
                  <a:pt x="1696627" y="132287"/>
                </a:cubicBezTo>
                <a:cubicBezTo>
                  <a:pt x="1813851" y="195182"/>
                  <a:pt x="1911567" y="278772"/>
                  <a:pt x="1987015" y="380753"/>
                </a:cubicBezTo>
                <a:cubicBezTo>
                  <a:pt x="2067475" y="489578"/>
                  <a:pt x="2122466" y="619190"/>
                  <a:pt x="2150391" y="766067"/>
                </a:cubicBezTo>
                <a:cubicBezTo>
                  <a:pt x="2180002" y="921811"/>
                  <a:pt x="2178536" y="1085650"/>
                  <a:pt x="2145974" y="1252868"/>
                </a:cubicBezTo>
                <a:cubicBezTo>
                  <a:pt x="2114376" y="1415681"/>
                  <a:pt x="2052850" y="1576633"/>
                  <a:pt x="1968098" y="1718410"/>
                </a:cubicBezTo>
                <a:cubicBezTo>
                  <a:pt x="1881907" y="1862645"/>
                  <a:pt x="1775578" y="1983341"/>
                  <a:pt x="1652170" y="2077086"/>
                </a:cubicBezTo>
                <a:cubicBezTo>
                  <a:pt x="1526011" y="2172893"/>
                  <a:pt x="1387544" y="2235676"/>
                  <a:pt x="1240599" y="2263614"/>
                </a:cubicBezTo>
                <a:cubicBezTo>
                  <a:pt x="1092609" y="2291751"/>
                  <a:pt x="995510" y="2252050"/>
                  <a:pt x="807109" y="2166827"/>
                </a:cubicBezTo>
                <a:cubicBezTo>
                  <a:pt x="761668" y="2146260"/>
                  <a:pt x="714654" y="2125000"/>
                  <a:pt x="663385" y="2103853"/>
                </a:cubicBezTo>
                <a:cubicBezTo>
                  <a:pt x="271673" y="1942251"/>
                  <a:pt x="76538" y="1725940"/>
                  <a:pt x="10880" y="1380607"/>
                </a:cubicBezTo>
                <a:cubicBezTo>
                  <a:pt x="-32210" y="1153965"/>
                  <a:pt x="57261" y="964653"/>
                  <a:pt x="198632" y="701697"/>
                </a:cubicBezTo>
                <a:cubicBezTo>
                  <a:pt x="214430" y="672320"/>
                  <a:pt x="229979" y="642990"/>
                  <a:pt x="244987" y="614606"/>
                </a:cubicBezTo>
                <a:cubicBezTo>
                  <a:pt x="326460" y="460738"/>
                  <a:pt x="403428" y="315425"/>
                  <a:pt x="497072" y="210651"/>
                </a:cubicBezTo>
                <a:cubicBezTo>
                  <a:pt x="586591" y="110485"/>
                  <a:pt x="684908" y="54689"/>
                  <a:pt x="815892" y="29786"/>
                </a:cubicBezTo>
                <a:cubicBezTo>
                  <a:pt x="939005" y="6379"/>
                  <a:pt x="1059936" y="-3132"/>
                  <a:pt x="1175644" y="899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9395D84-E2A7-4935-8727-1F3488552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92609" y="979307"/>
            <a:ext cx="2171549" cy="2272576"/>
          </a:xfrm>
          <a:custGeom>
            <a:avLst/>
            <a:gdLst>
              <a:gd name="connsiteX0" fmla="*/ 1122781 w 2171549"/>
              <a:gd name="connsiteY0" fmla="*/ 103228 h 2272576"/>
              <a:gd name="connsiteX1" fmla="*/ 1343681 w 2171549"/>
              <a:gd name="connsiteY1" fmla="*/ 128995 h 2272576"/>
              <a:gd name="connsiteX2" fmla="*/ 1634203 w 2171549"/>
              <a:gd name="connsiteY2" fmla="*/ 293138 h 2272576"/>
              <a:gd name="connsiteX3" fmla="*/ 1863915 w 2171549"/>
              <a:gd name="connsiteY3" fmla="*/ 659748 h 2272576"/>
              <a:gd name="connsiteX4" fmla="*/ 1906154 w 2171549"/>
              <a:gd name="connsiteY4" fmla="*/ 738789 h 2272576"/>
              <a:gd name="connsiteX5" fmla="*/ 2077240 w 2171549"/>
              <a:gd name="connsiteY5" fmla="*/ 1354935 h 2272576"/>
              <a:gd name="connsiteX6" fmla="*/ 1482651 w 2171549"/>
              <a:gd name="connsiteY6" fmla="*/ 2011318 h 2272576"/>
              <a:gd name="connsiteX7" fmla="*/ 1351684 w 2171549"/>
              <a:gd name="connsiteY7" fmla="*/ 2068468 h 2272576"/>
              <a:gd name="connsiteX8" fmla="*/ 956669 w 2171549"/>
              <a:gd name="connsiteY8" fmla="*/ 2156309 h 2272576"/>
              <a:gd name="connsiteX9" fmla="*/ 581628 w 2171549"/>
              <a:gd name="connsiteY9" fmla="*/ 1987024 h 2272576"/>
              <a:gd name="connsiteX10" fmla="*/ 293739 w 2171549"/>
              <a:gd name="connsiteY10" fmla="*/ 1661507 h 2272576"/>
              <a:gd name="connsiteX11" fmla="*/ 131652 w 2171549"/>
              <a:gd name="connsiteY11" fmla="*/ 1239005 h 2272576"/>
              <a:gd name="connsiteX12" fmla="*/ 127628 w 2171549"/>
              <a:gd name="connsiteY12" fmla="*/ 797207 h 2272576"/>
              <a:gd name="connsiteX13" fmla="*/ 276503 w 2171549"/>
              <a:gd name="connsiteY13" fmla="*/ 447515 h 2272576"/>
              <a:gd name="connsiteX14" fmla="*/ 541117 w 2171549"/>
              <a:gd name="connsiteY14" fmla="*/ 222019 h 2272576"/>
              <a:gd name="connsiteX15" fmla="*/ 1122781 w 2171549"/>
              <a:gd name="connsiteY15" fmla="*/ 103228 h 2272576"/>
              <a:gd name="connsiteX16" fmla="*/ 995906 w 2171549"/>
              <a:gd name="connsiteY16" fmla="*/ 899 h 2272576"/>
              <a:gd name="connsiteX17" fmla="*/ 474924 w 2171549"/>
              <a:gd name="connsiteY17" fmla="*/ 132287 h 2272576"/>
              <a:gd name="connsiteX18" fmla="*/ 184536 w 2171549"/>
              <a:gd name="connsiteY18" fmla="*/ 380753 h 2272576"/>
              <a:gd name="connsiteX19" fmla="*/ 21159 w 2171549"/>
              <a:gd name="connsiteY19" fmla="*/ 766067 h 2272576"/>
              <a:gd name="connsiteX20" fmla="*/ 25577 w 2171549"/>
              <a:gd name="connsiteY20" fmla="*/ 1252868 h 2272576"/>
              <a:gd name="connsiteX21" fmla="*/ 203452 w 2171549"/>
              <a:gd name="connsiteY21" fmla="*/ 1718410 h 2272576"/>
              <a:gd name="connsiteX22" fmla="*/ 519381 w 2171549"/>
              <a:gd name="connsiteY22" fmla="*/ 2077086 h 2272576"/>
              <a:gd name="connsiteX23" fmla="*/ 930952 w 2171549"/>
              <a:gd name="connsiteY23" fmla="*/ 2263614 h 2272576"/>
              <a:gd name="connsiteX24" fmla="*/ 1364442 w 2171549"/>
              <a:gd name="connsiteY24" fmla="*/ 2166827 h 2272576"/>
              <a:gd name="connsiteX25" fmla="*/ 1508165 w 2171549"/>
              <a:gd name="connsiteY25" fmla="*/ 2103853 h 2272576"/>
              <a:gd name="connsiteX26" fmla="*/ 2160670 w 2171549"/>
              <a:gd name="connsiteY26" fmla="*/ 1380607 h 2272576"/>
              <a:gd name="connsiteX27" fmla="*/ 1972918 w 2171549"/>
              <a:gd name="connsiteY27" fmla="*/ 701697 h 2272576"/>
              <a:gd name="connsiteX28" fmla="*/ 1926563 w 2171549"/>
              <a:gd name="connsiteY28" fmla="*/ 614606 h 2272576"/>
              <a:gd name="connsiteX29" fmla="*/ 1674479 w 2171549"/>
              <a:gd name="connsiteY29" fmla="*/ 210651 h 2272576"/>
              <a:gd name="connsiteX30" fmla="*/ 1355659 w 2171549"/>
              <a:gd name="connsiteY30" fmla="*/ 29787 h 2272576"/>
              <a:gd name="connsiteX31" fmla="*/ 995906 w 2171549"/>
              <a:gd name="connsiteY31" fmla="*/ 899 h 22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1549" h="2272576">
                <a:moveTo>
                  <a:pt x="1122781" y="103228"/>
                </a:moveTo>
                <a:cubicBezTo>
                  <a:pt x="1194984" y="106276"/>
                  <a:pt x="1268890" y="114833"/>
                  <a:pt x="1343681" y="128995"/>
                </a:cubicBezTo>
                <a:cubicBezTo>
                  <a:pt x="1463039" y="151595"/>
                  <a:pt x="1552629" y="202233"/>
                  <a:pt x="1634203" y="293138"/>
                </a:cubicBezTo>
                <a:cubicBezTo>
                  <a:pt x="1719533" y="388226"/>
                  <a:pt x="1789672" y="520106"/>
                  <a:pt x="1863915" y="659748"/>
                </a:cubicBezTo>
                <a:cubicBezTo>
                  <a:pt x="1877590" y="685509"/>
                  <a:pt x="1891759" y="712128"/>
                  <a:pt x="1906154" y="738789"/>
                </a:cubicBezTo>
                <a:cubicBezTo>
                  <a:pt x="2034978" y="977432"/>
                  <a:pt x="2116507" y="1149246"/>
                  <a:pt x="2077240" y="1354935"/>
                </a:cubicBezTo>
                <a:cubicBezTo>
                  <a:pt x="2017412" y="1668342"/>
                  <a:pt x="1839595" y="1864654"/>
                  <a:pt x="1482651" y="2011318"/>
                </a:cubicBezTo>
                <a:cubicBezTo>
                  <a:pt x="1435932" y="2030509"/>
                  <a:pt x="1393092" y="2049805"/>
                  <a:pt x="1351684" y="2068468"/>
                </a:cubicBezTo>
                <a:cubicBezTo>
                  <a:pt x="1180005" y="2145814"/>
                  <a:pt x="1091524" y="2181845"/>
                  <a:pt x="956669" y="2156309"/>
                </a:cubicBezTo>
                <a:cubicBezTo>
                  <a:pt x="822766" y="2130954"/>
                  <a:pt x="696589" y="2073975"/>
                  <a:pt x="581628" y="1987024"/>
                </a:cubicBezTo>
                <a:cubicBezTo>
                  <a:pt x="469173" y="1901947"/>
                  <a:pt x="372281" y="1792408"/>
                  <a:pt x="293739" y="1661507"/>
                </a:cubicBezTo>
                <a:cubicBezTo>
                  <a:pt x="216511" y="1532838"/>
                  <a:pt x="160446" y="1386765"/>
                  <a:pt x="131652" y="1239005"/>
                </a:cubicBezTo>
                <a:cubicBezTo>
                  <a:pt x="101981" y="1087245"/>
                  <a:pt x="100644" y="938553"/>
                  <a:pt x="127628" y="797207"/>
                </a:cubicBezTo>
                <a:cubicBezTo>
                  <a:pt x="153074" y="663908"/>
                  <a:pt x="203184" y="546280"/>
                  <a:pt x="276503" y="447515"/>
                </a:cubicBezTo>
                <a:cubicBezTo>
                  <a:pt x="345255" y="354962"/>
                  <a:pt x="434296" y="279099"/>
                  <a:pt x="541117" y="222019"/>
                </a:cubicBezTo>
                <a:cubicBezTo>
                  <a:pt x="704906" y="134536"/>
                  <a:pt x="906174" y="94087"/>
                  <a:pt x="1122781" y="103228"/>
                </a:cubicBezTo>
                <a:close/>
                <a:moveTo>
                  <a:pt x="995906" y="899"/>
                </a:moveTo>
                <a:cubicBezTo>
                  <a:pt x="803057" y="7619"/>
                  <a:pt x="624709" y="51959"/>
                  <a:pt x="474924" y="132287"/>
                </a:cubicBezTo>
                <a:cubicBezTo>
                  <a:pt x="357700" y="195182"/>
                  <a:pt x="259984" y="278773"/>
                  <a:pt x="184536" y="380753"/>
                </a:cubicBezTo>
                <a:cubicBezTo>
                  <a:pt x="104075" y="489578"/>
                  <a:pt x="49084" y="619190"/>
                  <a:pt x="21159" y="766067"/>
                </a:cubicBezTo>
                <a:cubicBezTo>
                  <a:pt x="-8452" y="921811"/>
                  <a:pt x="-6986" y="1085650"/>
                  <a:pt x="25577" y="1252868"/>
                </a:cubicBezTo>
                <a:cubicBezTo>
                  <a:pt x="57175" y="1415681"/>
                  <a:pt x="118700" y="1576633"/>
                  <a:pt x="203452" y="1718410"/>
                </a:cubicBezTo>
                <a:cubicBezTo>
                  <a:pt x="289643" y="1862645"/>
                  <a:pt x="395972" y="1983341"/>
                  <a:pt x="519381" y="2077086"/>
                </a:cubicBezTo>
                <a:cubicBezTo>
                  <a:pt x="645539" y="2172893"/>
                  <a:pt x="784006" y="2235676"/>
                  <a:pt x="930952" y="2263614"/>
                </a:cubicBezTo>
                <a:cubicBezTo>
                  <a:pt x="1078941" y="2291751"/>
                  <a:pt x="1176041" y="2252050"/>
                  <a:pt x="1364442" y="2166827"/>
                </a:cubicBezTo>
                <a:cubicBezTo>
                  <a:pt x="1409882" y="2146260"/>
                  <a:pt x="1456896" y="2125000"/>
                  <a:pt x="1508165" y="2103853"/>
                </a:cubicBezTo>
                <a:cubicBezTo>
                  <a:pt x="1899878" y="1942251"/>
                  <a:pt x="2095013" y="1725940"/>
                  <a:pt x="2160670" y="1380607"/>
                </a:cubicBezTo>
                <a:cubicBezTo>
                  <a:pt x="2203760" y="1153965"/>
                  <a:pt x="2114289" y="964653"/>
                  <a:pt x="1972918" y="701697"/>
                </a:cubicBezTo>
                <a:cubicBezTo>
                  <a:pt x="1957121" y="672320"/>
                  <a:pt x="1941572" y="642990"/>
                  <a:pt x="1926563" y="614606"/>
                </a:cubicBezTo>
                <a:cubicBezTo>
                  <a:pt x="1845091" y="460738"/>
                  <a:pt x="1768122" y="315425"/>
                  <a:pt x="1674479" y="210651"/>
                </a:cubicBezTo>
                <a:cubicBezTo>
                  <a:pt x="1584960" y="110485"/>
                  <a:pt x="1486643" y="54689"/>
                  <a:pt x="1355659" y="29787"/>
                </a:cubicBezTo>
                <a:cubicBezTo>
                  <a:pt x="1232546" y="6379"/>
                  <a:pt x="1111615" y="-3132"/>
                  <a:pt x="995906" y="89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42FB83C-282D-4C04-BBB6-813583D1B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669375" y="8382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A red heart with a pulse line&#10;&#10;AI-generated content may be incorrect.">
            <a:extLst>
              <a:ext uri="{FF2B5EF4-FFF2-40B4-BE49-F238E27FC236}">
                <a16:creationId xmlns:a16="http://schemas.microsoft.com/office/drawing/2014/main" id="{6B4F1ED1-C5BE-CAE5-A721-EC05699C33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946" r="12097"/>
          <a:stretch>
            <a:fillRect/>
          </a:stretch>
        </p:blipFill>
        <p:spPr>
          <a:xfrm>
            <a:off x="8821227" y="1014566"/>
            <a:ext cx="2231314" cy="2232590"/>
          </a:xfrm>
          <a:custGeom>
            <a:avLst/>
            <a:gdLst/>
            <a:ahLst/>
            <a:cxnLst/>
            <a:rect l="l" t="t" r="r" b="b"/>
            <a:pathLst>
              <a:path w="2231314" h="2232590">
                <a:moveTo>
                  <a:pt x="954389" y="0"/>
                </a:moveTo>
                <a:cubicBezTo>
                  <a:pt x="1109959" y="0"/>
                  <a:pt x="1267635" y="32273"/>
                  <a:pt x="1422869" y="95950"/>
                </a:cubicBezTo>
                <a:cubicBezTo>
                  <a:pt x="1574034" y="157843"/>
                  <a:pt x="1717920" y="249000"/>
                  <a:pt x="1839062" y="359531"/>
                </a:cubicBezTo>
                <a:cubicBezTo>
                  <a:pt x="1962312" y="471949"/>
                  <a:pt x="2059177" y="599864"/>
                  <a:pt x="2126930" y="739609"/>
                </a:cubicBezTo>
                <a:cubicBezTo>
                  <a:pt x="2196169" y="882462"/>
                  <a:pt x="2231314" y="1031282"/>
                  <a:pt x="2231314" y="1181935"/>
                </a:cubicBezTo>
                <a:cubicBezTo>
                  <a:pt x="2231314" y="1333661"/>
                  <a:pt x="2175244" y="1422268"/>
                  <a:pt x="2058555" y="1592653"/>
                </a:cubicBezTo>
                <a:cubicBezTo>
                  <a:pt x="2030400" y="1633746"/>
                  <a:pt x="2001287" y="1676265"/>
                  <a:pt x="1971505" y="1723017"/>
                </a:cubicBezTo>
                <a:cubicBezTo>
                  <a:pt x="1743920" y="2080202"/>
                  <a:pt x="1499625" y="2232590"/>
                  <a:pt x="1154681" y="2232590"/>
                </a:cubicBezTo>
                <a:cubicBezTo>
                  <a:pt x="928294" y="2232590"/>
                  <a:pt x="762190" y="2108447"/>
                  <a:pt x="534605" y="1919097"/>
                </a:cubicBezTo>
                <a:cubicBezTo>
                  <a:pt x="509180" y="1897939"/>
                  <a:pt x="483755" y="1877036"/>
                  <a:pt x="459143" y="1856846"/>
                </a:cubicBezTo>
                <a:cubicBezTo>
                  <a:pt x="325743" y="1747285"/>
                  <a:pt x="199765" y="1643790"/>
                  <a:pt x="115923" y="1531423"/>
                </a:cubicBezTo>
                <a:cubicBezTo>
                  <a:pt x="35768" y="1424003"/>
                  <a:pt x="0" y="1316225"/>
                  <a:pt x="0" y="1181935"/>
                </a:cubicBezTo>
                <a:cubicBezTo>
                  <a:pt x="0" y="845346"/>
                  <a:pt x="92413" y="542712"/>
                  <a:pt x="260241" y="329757"/>
                </a:cubicBezTo>
                <a:cubicBezTo>
                  <a:pt x="342358" y="225599"/>
                  <a:pt x="440852" y="144638"/>
                  <a:pt x="552992" y="89169"/>
                </a:cubicBezTo>
                <a:cubicBezTo>
                  <a:pt x="672650" y="30029"/>
                  <a:pt x="807678" y="0"/>
                  <a:pt x="954389" y="0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19603C3-52B4-458A-96A9-B00D1F51B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21239" y="1013997"/>
            <a:ext cx="2231314" cy="2232590"/>
          </a:xfrm>
          <a:custGeom>
            <a:avLst/>
            <a:gdLst>
              <a:gd name="connsiteX0" fmla="*/ 1281911 w 2231314"/>
              <a:gd name="connsiteY0" fmla="*/ 85106 h 2232590"/>
              <a:gd name="connsiteX1" fmla="*/ 1640981 w 2231314"/>
              <a:gd name="connsiteY1" fmla="*/ 167226 h 2232590"/>
              <a:gd name="connsiteX2" fmla="*/ 1902861 w 2231314"/>
              <a:gd name="connsiteY2" fmla="*/ 388793 h 2232590"/>
              <a:gd name="connsiteX3" fmla="*/ 2135659 w 2231314"/>
              <a:gd name="connsiteY3" fmla="*/ 1173600 h 2232590"/>
              <a:gd name="connsiteX4" fmla="*/ 2031960 w 2231314"/>
              <a:gd name="connsiteY4" fmla="*/ 1495457 h 2232590"/>
              <a:gd name="connsiteX5" fmla="*/ 1724934 w 2231314"/>
              <a:gd name="connsiteY5" fmla="*/ 1795153 h 2232590"/>
              <a:gd name="connsiteX6" fmla="*/ 1657429 w 2231314"/>
              <a:gd name="connsiteY6" fmla="*/ 1852482 h 2232590"/>
              <a:gd name="connsiteX7" fmla="*/ 1102741 w 2231314"/>
              <a:gd name="connsiteY7" fmla="*/ 2141191 h 2232590"/>
              <a:gd name="connsiteX8" fmla="*/ 372052 w 2231314"/>
              <a:gd name="connsiteY8" fmla="*/ 1671904 h 2232590"/>
              <a:gd name="connsiteX9" fmla="*/ 294182 w 2231314"/>
              <a:gd name="connsiteY9" fmla="*/ 1551847 h 2232590"/>
              <a:gd name="connsiteX10" fmla="*/ 139640 w 2231314"/>
              <a:gd name="connsiteY10" fmla="*/ 1173600 h 2232590"/>
              <a:gd name="connsiteX11" fmla="*/ 233016 w 2231314"/>
              <a:gd name="connsiteY11" fmla="*/ 766242 h 2232590"/>
              <a:gd name="connsiteX12" fmla="*/ 490528 w 2231314"/>
              <a:gd name="connsiteY12" fmla="*/ 416214 h 2232590"/>
              <a:gd name="connsiteX13" fmla="*/ 862833 w 2231314"/>
              <a:gd name="connsiteY13" fmla="*/ 173470 h 2232590"/>
              <a:gd name="connsiteX14" fmla="*/ 1281911 w 2231314"/>
              <a:gd name="connsiteY14" fmla="*/ 85106 h 2232590"/>
              <a:gd name="connsiteX15" fmla="*/ 1276925 w 2231314"/>
              <a:gd name="connsiteY15" fmla="*/ 0 h 2232590"/>
              <a:gd name="connsiteX16" fmla="*/ 808445 w 2231314"/>
              <a:gd name="connsiteY16" fmla="*/ 95950 h 2232590"/>
              <a:gd name="connsiteX17" fmla="*/ 392252 w 2231314"/>
              <a:gd name="connsiteY17" fmla="*/ 359531 h 2232590"/>
              <a:gd name="connsiteX18" fmla="*/ 104384 w 2231314"/>
              <a:gd name="connsiteY18" fmla="*/ 739609 h 2232590"/>
              <a:gd name="connsiteX19" fmla="*/ 0 w 2231314"/>
              <a:gd name="connsiteY19" fmla="*/ 1181935 h 2232590"/>
              <a:gd name="connsiteX20" fmla="*/ 172759 w 2231314"/>
              <a:gd name="connsiteY20" fmla="*/ 1592653 h 2232590"/>
              <a:gd name="connsiteX21" fmla="*/ 259809 w 2231314"/>
              <a:gd name="connsiteY21" fmla="*/ 1723017 h 2232590"/>
              <a:gd name="connsiteX22" fmla="*/ 1076633 w 2231314"/>
              <a:gd name="connsiteY22" fmla="*/ 2232590 h 2232590"/>
              <a:gd name="connsiteX23" fmla="*/ 1696709 w 2231314"/>
              <a:gd name="connsiteY23" fmla="*/ 1919097 h 2232590"/>
              <a:gd name="connsiteX24" fmla="*/ 1772171 w 2231314"/>
              <a:gd name="connsiteY24" fmla="*/ 1856846 h 2232590"/>
              <a:gd name="connsiteX25" fmla="*/ 2115391 w 2231314"/>
              <a:gd name="connsiteY25" fmla="*/ 1531423 h 2232590"/>
              <a:gd name="connsiteX26" fmla="*/ 2231314 w 2231314"/>
              <a:gd name="connsiteY26" fmla="*/ 1181935 h 2232590"/>
              <a:gd name="connsiteX27" fmla="*/ 1971073 w 2231314"/>
              <a:gd name="connsiteY27" fmla="*/ 329757 h 2232590"/>
              <a:gd name="connsiteX28" fmla="*/ 1678322 w 2231314"/>
              <a:gd name="connsiteY28" fmla="*/ 89169 h 2232590"/>
              <a:gd name="connsiteX29" fmla="*/ 1276925 w 2231314"/>
              <a:gd name="connsiteY29" fmla="*/ 0 h 22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1314" h="2232590">
                <a:moveTo>
                  <a:pt x="1281911" y="85106"/>
                </a:moveTo>
                <a:cubicBezTo>
                  <a:pt x="1413152" y="85106"/>
                  <a:pt x="1533941" y="112762"/>
                  <a:pt x="1640981" y="167226"/>
                </a:cubicBezTo>
                <a:cubicBezTo>
                  <a:pt x="1741296" y="218310"/>
                  <a:pt x="1829403" y="292869"/>
                  <a:pt x="1902861" y="388793"/>
                </a:cubicBezTo>
                <a:cubicBezTo>
                  <a:pt x="2052991" y="584912"/>
                  <a:pt x="2135659" y="863621"/>
                  <a:pt x="2135659" y="1173600"/>
                </a:cubicBezTo>
                <a:cubicBezTo>
                  <a:pt x="2135659" y="1297273"/>
                  <a:pt x="2103663" y="1396529"/>
                  <a:pt x="2031960" y="1495457"/>
                </a:cubicBezTo>
                <a:cubicBezTo>
                  <a:pt x="1956960" y="1598940"/>
                  <a:pt x="1844265" y="1694254"/>
                  <a:pt x="1724934" y="1795153"/>
                </a:cubicBezTo>
                <a:cubicBezTo>
                  <a:pt x="1702917" y="1813746"/>
                  <a:pt x="1680172" y="1832998"/>
                  <a:pt x="1657429" y="1852482"/>
                </a:cubicBezTo>
                <a:cubicBezTo>
                  <a:pt x="1453843" y="2026863"/>
                  <a:pt x="1305255" y="2141191"/>
                  <a:pt x="1102741" y="2141191"/>
                </a:cubicBezTo>
                <a:cubicBezTo>
                  <a:pt x="794172" y="2141191"/>
                  <a:pt x="575638" y="2000851"/>
                  <a:pt x="372052" y="1671904"/>
                </a:cubicBezTo>
                <a:cubicBezTo>
                  <a:pt x="345411" y="1628849"/>
                  <a:pt x="319367" y="1589691"/>
                  <a:pt x="294182" y="1551847"/>
                </a:cubicBezTo>
                <a:cubicBezTo>
                  <a:pt x="189798" y="1394933"/>
                  <a:pt x="139640" y="1313330"/>
                  <a:pt x="139640" y="1173600"/>
                </a:cubicBezTo>
                <a:cubicBezTo>
                  <a:pt x="139640" y="1034857"/>
                  <a:pt x="171079" y="897802"/>
                  <a:pt x="233016" y="766242"/>
                </a:cubicBezTo>
                <a:cubicBezTo>
                  <a:pt x="293625" y="637546"/>
                  <a:pt x="380276" y="519744"/>
                  <a:pt x="490528" y="416214"/>
                </a:cubicBezTo>
                <a:cubicBezTo>
                  <a:pt x="598896" y="314421"/>
                  <a:pt x="727609" y="230471"/>
                  <a:pt x="862833" y="173470"/>
                </a:cubicBezTo>
                <a:cubicBezTo>
                  <a:pt x="1001698" y="114828"/>
                  <a:pt x="1142747" y="85106"/>
                  <a:pt x="1281911" y="85106"/>
                </a:cubicBezTo>
                <a:close/>
                <a:moveTo>
                  <a:pt x="1276925" y="0"/>
                </a:moveTo>
                <a:cubicBezTo>
                  <a:pt x="1121355" y="0"/>
                  <a:pt x="963679" y="32273"/>
                  <a:pt x="808445" y="95950"/>
                </a:cubicBezTo>
                <a:cubicBezTo>
                  <a:pt x="657280" y="157843"/>
                  <a:pt x="513394" y="249000"/>
                  <a:pt x="392252" y="359531"/>
                </a:cubicBezTo>
                <a:cubicBezTo>
                  <a:pt x="269002" y="471949"/>
                  <a:pt x="172137" y="599864"/>
                  <a:pt x="104384" y="739609"/>
                </a:cubicBezTo>
                <a:cubicBezTo>
                  <a:pt x="35145" y="882462"/>
                  <a:pt x="0" y="1031282"/>
                  <a:pt x="0" y="1181935"/>
                </a:cubicBezTo>
                <a:cubicBezTo>
                  <a:pt x="0" y="1333661"/>
                  <a:pt x="56070" y="1422268"/>
                  <a:pt x="172759" y="1592653"/>
                </a:cubicBezTo>
                <a:cubicBezTo>
                  <a:pt x="200914" y="1633746"/>
                  <a:pt x="230027" y="1676265"/>
                  <a:pt x="259809" y="1723017"/>
                </a:cubicBezTo>
                <a:cubicBezTo>
                  <a:pt x="487394" y="2080202"/>
                  <a:pt x="731689" y="2232590"/>
                  <a:pt x="1076633" y="2232590"/>
                </a:cubicBezTo>
                <a:cubicBezTo>
                  <a:pt x="1303020" y="2232590"/>
                  <a:pt x="1469124" y="2108447"/>
                  <a:pt x="1696709" y="1919097"/>
                </a:cubicBezTo>
                <a:cubicBezTo>
                  <a:pt x="1722134" y="1897939"/>
                  <a:pt x="1747559" y="1877036"/>
                  <a:pt x="1772171" y="1856846"/>
                </a:cubicBezTo>
                <a:cubicBezTo>
                  <a:pt x="1905571" y="1747285"/>
                  <a:pt x="2031549" y="1643790"/>
                  <a:pt x="2115391" y="1531423"/>
                </a:cubicBezTo>
                <a:cubicBezTo>
                  <a:pt x="2195546" y="1424003"/>
                  <a:pt x="2231314" y="1316225"/>
                  <a:pt x="2231314" y="1181935"/>
                </a:cubicBezTo>
                <a:cubicBezTo>
                  <a:pt x="2231314" y="845346"/>
                  <a:pt x="2138901" y="542712"/>
                  <a:pt x="1971073" y="329757"/>
                </a:cubicBezTo>
                <a:cubicBezTo>
                  <a:pt x="1888956" y="225599"/>
                  <a:pt x="1790462" y="144638"/>
                  <a:pt x="1678322" y="89169"/>
                </a:cubicBezTo>
                <a:cubicBezTo>
                  <a:pt x="1558664" y="30029"/>
                  <a:pt x="1423636" y="0"/>
                  <a:pt x="12769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985AEF-4094-B6BC-B378-EAD5EA9FD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811" y="5462350"/>
            <a:ext cx="1158340" cy="1158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1F1EB2-5269-4022-7FF5-DD9744FC4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524" y="5501109"/>
            <a:ext cx="993859" cy="10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01822-3F97-065D-9956-7B0F0C4A2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43EA8-9DD5-710A-2166-BF28A51D84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3903" y="2371230"/>
            <a:ext cx="2506635" cy="1480024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Ringing 999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someone who is choking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 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0C6D11-381E-C314-5BAF-6C585E6B9861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553497" y="4360835"/>
            <a:ext cx="2437155" cy="1324988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Muscle &amp; Bone Injuries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Heatstroke &amp; hypothermia 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B44471-63B0-A75A-322B-B75E16390FB5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553497" y="2235347"/>
            <a:ext cx="2506635" cy="1477833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Bumps and Bruises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Cuts &amp; Scrapes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Aid Kits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15" name="Title 41">
            <a:extLst>
              <a:ext uri="{FF2B5EF4-FFF2-40B4-BE49-F238E27FC236}">
                <a16:creationId xmlns:a16="http://schemas.microsoft.com/office/drawing/2014/main" id="{64CF5A7A-55B8-18EF-9BDA-79319FE0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FIRST AID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4C362-2C27-E595-BEA5-6AAD5FB6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195" y="3994486"/>
            <a:ext cx="2200582" cy="20576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9E2A3-B787-31F3-AC47-861F5CE6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005" y="1985075"/>
            <a:ext cx="2200582" cy="17281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9A98BC-AFEA-C3AF-749E-6F6B49CDE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954" y="2656216"/>
            <a:ext cx="2402655" cy="154556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D6843A-C0E0-8CAF-D3B2-30E87D4A5E0E}"/>
              </a:ext>
            </a:extLst>
          </p:cNvPr>
          <p:cNvSpPr txBox="1">
            <a:spLocks/>
          </p:cNvSpPr>
          <p:nvPr/>
        </p:nvSpPr>
        <p:spPr>
          <a:xfrm>
            <a:off x="8987095" y="1617577"/>
            <a:ext cx="2157990" cy="73499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latin typeface="Century Gothic" panose="020B0502020202020204" pitchFamily="34" charset="0"/>
              </a:rPr>
              <a:t>GOLD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E6619BF-C25F-BF64-F4A8-A6E0B43EF4A9}"/>
              </a:ext>
            </a:extLst>
          </p:cNvPr>
          <p:cNvSpPr txBox="1">
            <a:spLocks/>
          </p:cNvSpPr>
          <p:nvPr/>
        </p:nvSpPr>
        <p:spPr>
          <a:xfrm>
            <a:off x="836740" y="1412221"/>
            <a:ext cx="2200278" cy="5323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latin typeface="Century Gothic" panose="020B0502020202020204" pitchFamily="34" charset="0"/>
              </a:rPr>
              <a:t>BRONZE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6E93FC-BDC4-BBD3-221F-2F4A9E4AD6D0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1146042" y="3382875"/>
            <a:ext cx="1844610" cy="532359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SILVER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6A6FB2-64B3-12E4-647D-5FEC0CEFE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768" y="4505428"/>
            <a:ext cx="330431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3467100" y="4761063"/>
            <a:ext cx="26289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TRANSPORT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MY EXPERIENCES</a:t>
            </a:r>
          </a:p>
        </p:txBody>
      </p:sp>
      <p:pic>
        <p:nvPicPr>
          <p:cNvPr id="32" name="Picture Placeholder 31" descr="A doctor holding a stethoscope&#10;&#10;Description automatically generated with low confidence">
            <a:extLst>
              <a:ext uri="{FF2B5EF4-FFF2-40B4-BE49-F238E27FC236}">
                <a16:creationId xmlns:a16="http://schemas.microsoft.com/office/drawing/2014/main" id="{07ACCEA1-3586-A5AE-8855-FA3A01B6C86A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/>
          <a:srcRect l="22000" r="22000"/>
          <a:stretch>
            <a:fillRect/>
          </a:stretch>
        </p:blipFill>
        <p:spPr>
          <a:xfrm>
            <a:off x="819149" y="1825625"/>
            <a:ext cx="2286000" cy="2286000"/>
          </a:xfrm>
        </p:spPr>
      </p:pic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3D9AC3B2-7B3F-ABBA-9C0C-E38A42267A03}"/>
              </a:ext>
            </a:extLst>
          </p:cNvPr>
          <p:cNvSpPr txBox="1">
            <a:spLocks/>
          </p:cNvSpPr>
          <p:nvPr/>
        </p:nvSpPr>
        <p:spPr>
          <a:xfrm>
            <a:off x="742949" y="4761476"/>
            <a:ext cx="24384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GETTING READY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3755989-070C-A2E4-C1B8-782826E87D77}"/>
              </a:ext>
            </a:extLst>
          </p:cNvPr>
          <p:cNvSpPr txBox="1">
            <a:spLocks/>
          </p:cNvSpPr>
          <p:nvPr/>
        </p:nvSpPr>
        <p:spPr>
          <a:xfrm>
            <a:off x="666749" y="5317683"/>
            <a:ext cx="2590799" cy="132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Employment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Finding out how to get ready to go to work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27490288-B64C-0DD7-BD70-BF5462207B0F}"/>
              </a:ext>
            </a:extLst>
          </p:cNvPr>
          <p:cNvSpPr txBox="1">
            <a:spLocks/>
          </p:cNvSpPr>
          <p:nvPr/>
        </p:nvSpPr>
        <p:spPr>
          <a:xfrm>
            <a:off x="6096000" y="4740455"/>
            <a:ext cx="2628900" cy="6316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ROAD &amp; STREET SAFETY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F35AB178-654F-EE46-2E31-CA76899A63E1}"/>
              </a:ext>
            </a:extLst>
          </p:cNvPr>
          <p:cNvSpPr txBox="1">
            <a:spLocks/>
          </p:cNvSpPr>
          <p:nvPr/>
        </p:nvSpPr>
        <p:spPr>
          <a:xfrm>
            <a:off x="8724900" y="4761063"/>
            <a:ext cx="26289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LIVING ON MY OWN</a:t>
            </a:r>
          </a:p>
        </p:txBody>
      </p:sp>
      <p:pic>
        <p:nvPicPr>
          <p:cNvPr id="31" name="Picture Placeholder 30" descr="A collage of a train and a plane&#10;&#10;AI-generated content may be incorrect.">
            <a:extLst>
              <a:ext uri="{FF2B5EF4-FFF2-40B4-BE49-F238E27FC236}">
                <a16:creationId xmlns:a16="http://schemas.microsoft.com/office/drawing/2014/main" id="{3E006420-A646-A3A2-0703-5815A3EE6246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543299" y="1853803"/>
            <a:ext cx="2286000" cy="2286000"/>
          </a:xfrm>
        </p:spPr>
      </p:pic>
      <p:pic>
        <p:nvPicPr>
          <p:cNvPr id="2" name="Picture Placeholder 34" descr="A road sign with traffic lights and cones&#10;&#10;AI-generated content may be incorrect.">
            <a:extLst>
              <a:ext uri="{FF2B5EF4-FFF2-40B4-BE49-F238E27FC236}">
                <a16:creationId xmlns:a16="http://schemas.microsoft.com/office/drawing/2014/main" id="{05AAEAB4-6B2C-6AE9-097F-C739C5F10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r="5462"/>
          <a:stretch>
            <a:fillRect/>
          </a:stretch>
        </p:blipFill>
        <p:spPr>
          <a:xfrm>
            <a:off x="6267450" y="1825625"/>
            <a:ext cx="2286000" cy="2286000"/>
          </a:xfrm>
          <a:prstGeom prst="ellipse">
            <a:avLst/>
          </a:prstGeom>
          <a:solidFill>
            <a:schemeClr val="accent4"/>
          </a:solidFill>
        </p:spPr>
      </p:pic>
      <p:pic>
        <p:nvPicPr>
          <p:cNvPr id="12" name="Picture Placeholder 11" descr="A stone house with colorful doors&#10;&#10;AI-generated content may be incorrect.">
            <a:extLst>
              <a:ext uri="{FF2B5EF4-FFF2-40B4-BE49-F238E27FC236}">
                <a16:creationId xmlns:a16="http://schemas.microsoft.com/office/drawing/2014/main" id="{CF587F09-0212-5913-8218-FE05DF445F03}"/>
              </a:ext>
            </a:extLst>
          </p:cNvPr>
          <p:cNvPicPr>
            <a:picLocks noGrp="1" noChangeAspect="1"/>
          </p:cNvPicPr>
          <p:nvPr>
            <p:ph type="pic" sz="quarter" idx="7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991600" y="1901825"/>
            <a:ext cx="2286000" cy="2286000"/>
          </a:xfr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F2CF110-2E7E-D243-C7F9-6D8B4A8927A9}"/>
              </a:ext>
            </a:extLst>
          </p:cNvPr>
          <p:cNvSpPr txBox="1">
            <a:spLocks/>
          </p:cNvSpPr>
          <p:nvPr/>
        </p:nvSpPr>
        <p:spPr>
          <a:xfrm>
            <a:off x="3467100" y="5372097"/>
            <a:ext cx="2590799" cy="132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Out &amp; About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Exploring different ways how to get around.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25FC18B-EFCC-05E4-C0FD-AE7BCC5D6C80}"/>
              </a:ext>
            </a:extLst>
          </p:cNvPr>
          <p:cNvSpPr txBox="1">
            <a:spLocks/>
          </p:cNvSpPr>
          <p:nvPr/>
        </p:nvSpPr>
        <p:spPr>
          <a:xfrm>
            <a:off x="6057899" y="5392705"/>
            <a:ext cx="2590799" cy="132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Safe Surroundings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Learning what signs and safety means.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50367CF-0153-2794-C31F-5230CEB85B19}"/>
              </a:ext>
            </a:extLst>
          </p:cNvPr>
          <p:cNvSpPr txBox="1">
            <a:spLocks/>
          </p:cNvSpPr>
          <p:nvPr/>
        </p:nvSpPr>
        <p:spPr>
          <a:xfrm>
            <a:off x="8839200" y="5317683"/>
            <a:ext cx="2590799" cy="132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Independent living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Exploring different living opportunities, and what responsibilities I have.  </a:t>
            </a:r>
          </a:p>
        </p:txBody>
      </p:sp>
    </p:spTree>
    <p:extLst>
      <p:ext uri="{BB962C8B-B14F-4D97-AF65-F5344CB8AC3E}">
        <p14:creationId xmlns:p14="http://schemas.microsoft.com/office/powerpoint/2010/main" val="2113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CFB5BAE-BF69-F243-B529-1088C3E58C6A}"/>
              </a:ext>
            </a:extLst>
          </p:cNvPr>
          <p:cNvSpPr txBox="1">
            <a:spLocks/>
          </p:cNvSpPr>
          <p:nvPr/>
        </p:nvSpPr>
        <p:spPr>
          <a:xfrm>
            <a:off x="4832349" y="4857229"/>
            <a:ext cx="2527301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GETTING HELP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DEDF1DAE-2C5D-9547-8605-FE2034465153}"/>
              </a:ext>
            </a:extLst>
          </p:cNvPr>
          <p:cNvSpPr txBox="1">
            <a:spLocks/>
          </p:cNvSpPr>
          <p:nvPr/>
        </p:nvSpPr>
        <p:spPr>
          <a:xfrm>
            <a:off x="8830865" y="4847703"/>
            <a:ext cx="26289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FIRST AID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4D788457-628B-DF4A-9263-B5AD31F14E30}"/>
              </a:ext>
            </a:extLst>
          </p:cNvPr>
          <p:cNvSpPr txBox="1">
            <a:spLocks/>
          </p:cNvSpPr>
          <p:nvPr/>
        </p:nvSpPr>
        <p:spPr>
          <a:xfrm>
            <a:off x="732234" y="4857229"/>
            <a:ext cx="2628900" cy="514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Quire Sans" panose="020B0502040400020003" pitchFamily="34" charset="0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MONEY</a:t>
            </a:r>
          </a:p>
        </p:txBody>
      </p:sp>
      <p:sp>
        <p:nvSpPr>
          <p:cNvPr id="21" name="Title 41">
            <a:extLst>
              <a:ext uri="{FF2B5EF4-FFF2-40B4-BE49-F238E27FC236}">
                <a16:creationId xmlns:a16="http://schemas.microsoft.com/office/drawing/2014/main" id="{BAA0513D-886D-944A-82A6-CD321876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MY EXPERIENCES</a:t>
            </a:r>
          </a:p>
        </p:txBody>
      </p:sp>
      <p:pic>
        <p:nvPicPr>
          <p:cNvPr id="4" name="Picture Placeholder 2" descr="A close-up of some currency&#10;&#10;AI-generated content may be incorrect.">
            <a:extLst>
              <a:ext uri="{FF2B5EF4-FFF2-40B4-BE49-F238E27FC236}">
                <a16:creationId xmlns:a16="http://schemas.microsoft.com/office/drawing/2014/main" id="{22BC34F6-9C99-87B9-C37B-5ADA082A5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03684" y="2012014"/>
            <a:ext cx="2286000" cy="2286000"/>
          </a:xfrm>
          <a:prstGeom prst="ellipse">
            <a:avLst/>
          </a:prstGeom>
          <a:solidFill>
            <a:schemeClr val="accent4"/>
          </a:solidFill>
        </p:spPr>
      </p:pic>
      <p:pic>
        <p:nvPicPr>
          <p:cNvPr id="9" name="Picture Placeholder 7" descr="A person helping a person climb a mountain&#10;&#10;AI-generated content may be incorrect.">
            <a:extLst>
              <a:ext uri="{FF2B5EF4-FFF2-40B4-BE49-F238E27FC236}">
                <a16:creationId xmlns:a16="http://schemas.microsoft.com/office/drawing/2014/main" id="{BE23F3A5-FB7F-6514-29DD-056BA1154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>
            <a:fillRect/>
          </a:stretch>
        </p:blipFill>
        <p:spPr>
          <a:xfrm>
            <a:off x="4952999" y="2025389"/>
            <a:ext cx="2286000" cy="2286000"/>
          </a:xfrm>
          <a:prstGeom prst="ellipse">
            <a:avLst/>
          </a:prstGeom>
          <a:solidFill>
            <a:schemeClr val="accent4"/>
          </a:solidFill>
        </p:spPr>
      </p:pic>
      <p:pic>
        <p:nvPicPr>
          <p:cNvPr id="14" name="Picture Placeholder 13" descr="A green sign with white cross&#10;&#10;AI-generated content may be incorrect.">
            <a:extLst>
              <a:ext uri="{FF2B5EF4-FFF2-40B4-BE49-F238E27FC236}">
                <a16:creationId xmlns:a16="http://schemas.microsoft.com/office/drawing/2014/main" id="{08431D0B-D220-804A-28D7-F8E6743EA53B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2713" y="2009775"/>
            <a:ext cx="2286000" cy="2286000"/>
          </a:xfr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00E8F05-9DE8-D786-E8B2-FB2066558C8A}"/>
              </a:ext>
            </a:extLst>
          </p:cNvPr>
          <p:cNvSpPr txBox="1">
            <a:spLocks/>
          </p:cNvSpPr>
          <p:nvPr/>
        </p:nvSpPr>
        <p:spPr>
          <a:xfrm>
            <a:off x="751284" y="5362574"/>
            <a:ext cx="2590799" cy="132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Earning &amp; Budgeting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Learning how I can earn and strategies to save money.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8460210-93CB-2007-C6CD-B4BF7FFFF786}"/>
              </a:ext>
            </a:extLst>
          </p:cNvPr>
          <p:cNvSpPr txBox="1">
            <a:spLocks/>
          </p:cNvSpPr>
          <p:nvPr/>
        </p:nvSpPr>
        <p:spPr>
          <a:xfrm>
            <a:off x="4808300" y="5362574"/>
            <a:ext cx="2590799" cy="132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Support Network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Exploring what support available in my local area.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E2AE76-0987-E260-FCB3-1B87FE7248AE}"/>
              </a:ext>
            </a:extLst>
          </p:cNvPr>
          <p:cNvSpPr txBox="1">
            <a:spLocks/>
          </p:cNvSpPr>
          <p:nvPr/>
        </p:nvSpPr>
        <p:spPr>
          <a:xfrm>
            <a:off x="8849917" y="5362574"/>
            <a:ext cx="2590799" cy="132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Good Health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Exploring healthy mental, physical and emotional health.</a:t>
            </a:r>
          </a:p>
        </p:txBody>
      </p:sp>
    </p:spTree>
    <p:extLst>
      <p:ext uri="{BB962C8B-B14F-4D97-AF65-F5344CB8AC3E}">
        <p14:creationId xmlns:p14="http://schemas.microsoft.com/office/powerpoint/2010/main" val="3071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F24BCC-E9BD-3646-AD1D-A6CBC0635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3903" y="2312027"/>
            <a:ext cx="2934104" cy="2200550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self care mood board i.e. hygiene, sleep, mental health.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 routine/managing stress</a:t>
            </a:r>
            <a:endParaRPr lang="en-GB" dirty="0"/>
          </a:p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48A70-2733-A848-89A3-504906B2D873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9073903" y="1608061"/>
            <a:ext cx="2082123" cy="532359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GOLD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CD8262-57B8-AA4F-ABFA-376B3D23E836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3993" y="4139220"/>
            <a:ext cx="3070490" cy="1873978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Hygiene stations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discussions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space &amp; boundaries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readiness</a:t>
            </a:r>
          </a:p>
          <a:p>
            <a:pPr rt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B47109-DB23-2144-9C7F-D649DC0EF4CC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771632" y="3405409"/>
            <a:ext cx="2201534" cy="615785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SILVER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D8E0BC-E410-B140-B079-BA68764E95E0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3993" y="2140420"/>
            <a:ext cx="3070490" cy="1288580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Morning/Afternoon routine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zipping/buttoning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Sorting clothes based on weather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EB6699-DB17-174B-9340-16FAA3BCEB11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626701" y="1406609"/>
            <a:ext cx="2491396" cy="532359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BRONZE</a:t>
            </a:r>
          </a:p>
        </p:txBody>
      </p:sp>
      <p:sp>
        <p:nvSpPr>
          <p:cNvPr id="15" name="Title 41">
            <a:extLst>
              <a:ext uri="{FF2B5EF4-FFF2-40B4-BE49-F238E27FC236}">
                <a16:creationId xmlns:a16="http://schemas.microsoft.com/office/drawing/2014/main" id="{C1326BF2-2958-6541-9B4E-ED9CDED6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GETTING READY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D53632-E8D3-FB03-62AD-1BE2430F4657}"/>
              </a:ext>
            </a:extLst>
          </p:cNvPr>
          <p:cNvSpPr/>
          <p:nvPr/>
        </p:nvSpPr>
        <p:spPr>
          <a:xfrm>
            <a:off x="6131245" y="4633916"/>
            <a:ext cx="3215149" cy="1736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5C754FC5-35CD-92F1-5DE7-82038FD7D594}"/>
              </a:ext>
            </a:extLst>
          </p:cNvPr>
          <p:cNvPicPr>
            <a:picLocks noGrp="1" noChangeAspect="1"/>
          </p:cNvPicPr>
          <p:nvPr>
            <p:ph type="pic" sz="quarter" idx="93"/>
          </p:nvPr>
        </p:nvPicPr>
        <p:blipFill>
          <a:blip r:embed="rId3"/>
          <a:srcRect t="5726" b="572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12F7B3E-E2F2-C6D4-5943-E9CF69819BA2}"/>
              </a:ext>
            </a:extLst>
          </p:cNvPr>
          <p:cNvPicPr>
            <a:picLocks noGrp="1" noChangeAspect="1"/>
          </p:cNvPicPr>
          <p:nvPr>
            <p:ph type="pic" sz="quarter" idx="83"/>
          </p:nvPr>
        </p:nvPicPr>
        <p:blipFill>
          <a:blip r:embed="rId4"/>
          <a:srcRect l="90" r="9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5A42DAE1-5485-C7FC-CD65-E3211DDBC9BF}"/>
              </a:ext>
            </a:extLst>
          </p:cNvPr>
          <p:cNvPicPr>
            <a:picLocks noGrp="1" noChangeAspect="1"/>
          </p:cNvPicPr>
          <p:nvPr>
            <p:ph type="pic" sz="quarter" idx="92"/>
          </p:nvPr>
        </p:nvPicPr>
        <p:blipFill>
          <a:blip r:embed="rId5"/>
          <a:srcRect t="6084" b="608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2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847C1-7AC8-1263-C1A1-CD25AE104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9D20C8-0A60-079F-04B4-8656773128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27954" y="2299405"/>
            <a:ext cx="2966461" cy="1755800"/>
          </a:xfrm>
        </p:spPr>
        <p:txBody>
          <a:bodyPr rtlCol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a day out, using 2 transport methods.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 budgeting i.e. bus pass, train ticket, taxi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GB" dirty="0"/>
          </a:p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E56C9-061B-40D5-A601-6ADF361DADE2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9349938" y="1620022"/>
            <a:ext cx="1758329" cy="613160"/>
          </a:xfrm>
        </p:spPr>
        <p:txBody>
          <a:bodyPr rtlCol="0"/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GOLD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2896D-BAF7-88F4-C9F3-778AE2997682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278399" y="4126245"/>
            <a:ext cx="3231160" cy="1885088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a bus/train timetable and plan a journey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local shops using pictures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an online map for directions to a place to visit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F259D-3A21-ED2D-7351-32AB6BB19A1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061417" y="3399063"/>
            <a:ext cx="1572968" cy="614572"/>
          </a:xfrm>
        </p:spPr>
        <p:txBody>
          <a:bodyPr rtlCol="0"/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SILVER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1918D6-5C0D-E0C5-E408-36505C8EAA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278399" y="2166490"/>
            <a:ext cx="3527748" cy="1342844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transport sounds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Recognising transport types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a simple route in school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4E980D-417C-6937-572A-D20EF6167FEE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884277" y="1434833"/>
            <a:ext cx="2019403" cy="602548"/>
          </a:xfrm>
        </p:spPr>
        <p:txBody>
          <a:bodyPr rtlCol="0"/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BRONZE</a:t>
            </a:r>
          </a:p>
        </p:txBody>
      </p:sp>
      <p:sp>
        <p:nvSpPr>
          <p:cNvPr id="15" name="Title 41">
            <a:extLst>
              <a:ext uri="{FF2B5EF4-FFF2-40B4-BE49-F238E27FC236}">
                <a16:creationId xmlns:a16="http://schemas.microsoft.com/office/drawing/2014/main" id="{1145709C-8ED0-670C-FD36-92406B4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Transport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1BD24-1110-7160-64D5-107EA2A57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717" y="2029152"/>
            <a:ext cx="1508711" cy="16752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32B470-D0FA-B703-385C-F1F806AC9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59" y="4002413"/>
            <a:ext cx="2380054" cy="13428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0A5746-0979-241A-9495-7872CCB89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995" y="2233182"/>
            <a:ext cx="2380054" cy="2331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D13B90-6391-BE3B-BF21-C7C77C247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778" y="4673835"/>
            <a:ext cx="323116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5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7783C-C341-3402-2020-5CA04B340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A6D0EF-5922-E730-ECC2-28F0E7DF3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48" y="2427760"/>
            <a:ext cx="3119751" cy="2023522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light system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Stopping conflict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get help if someone is hurt or in an accident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36238-A9B8-5189-7112-8C138233A2A7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8862404" y="1671723"/>
            <a:ext cx="2491396" cy="734996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GOLD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5734B3-914A-C484-F5D7-76423E203C70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802194" y="3348722"/>
            <a:ext cx="2148841" cy="533400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SILVER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89FCC8-3268-E0EA-D275-996D82674F32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237067" y="2053256"/>
            <a:ext cx="3279097" cy="1426999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Safely crossing a road.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of pedestrian crossings.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play (Lollypop lady/man)</a:t>
            </a:r>
            <a:endParaRPr lang="en-GB" dirty="0"/>
          </a:p>
          <a:p>
            <a:pPr rtl="0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ED6764-6BAD-0D65-AA4C-E755EAA34D66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630916" y="1329979"/>
            <a:ext cx="2491396" cy="532359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BRONZE</a:t>
            </a:r>
          </a:p>
        </p:txBody>
      </p:sp>
      <p:sp>
        <p:nvSpPr>
          <p:cNvPr id="15" name="Title 41">
            <a:extLst>
              <a:ext uri="{FF2B5EF4-FFF2-40B4-BE49-F238E27FC236}">
                <a16:creationId xmlns:a16="http://schemas.microsoft.com/office/drawing/2014/main" id="{D6120CD8-7077-3C24-0159-DC8F4ECB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ROAD &amp; STREET SAFETY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835BA0F-A2FB-E4A0-A904-6B878DEEE339}"/>
              </a:ext>
            </a:extLst>
          </p:cNvPr>
          <p:cNvSpPr txBox="1">
            <a:spLocks/>
          </p:cNvSpPr>
          <p:nvPr/>
        </p:nvSpPr>
        <p:spPr>
          <a:xfrm>
            <a:off x="237067" y="4062221"/>
            <a:ext cx="2939619" cy="14269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Quire Sans" panose="020B05020404000200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safe at night on the road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Stranger awareness, safe/unsafe scenarios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C467E4-280A-C97C-5366-BAC05B79D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242" y="3983744"/>
            <a:ext cx="2606466" cy="17303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F3DBDE-D93E-D44A-47CD-D47FBA1F4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738" y="1964976"/>
            <a:ext cx="2310970" cy="17303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76CE00-F97D-5695-6D22-5A8397B7C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248" y="2218722"/>
            <a:ext cx="2492460" cy="1612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B093C1-EAAA-A0E3-399C-5A0916A72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915" y="4622984"/>
            <a:ext cx="323116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5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D592F-FAD7-EAA1-A05A-308182474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08125-EEC2-7498-5F17-195A1E02F7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52934" y="2316590"/>
            <a:ext cx="2969732" cy="1878124"/>
          </a:xfrm>
        </p:spPr>
        <p:txBody>
          <a:bodyPr rtlCol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plant/teddy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Pretend play, i.e. setting a 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an oven/air-fryer.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Drying your clothes.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47DA-1DC0-F22D-2B61-6627F29DAF9C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9290179" y="4334910"/>
            <a:ext cx="2063621" cy="571580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SILVER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A4C714-F47D-D4DC-5EB4-31A9259D2A2D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366488" y="2153433"/>
            <a:ext cx="3099952" cy="2304110"/>
          </a:xfrm>
        </p:spPr>
        <p:txBody>
          <a:bodyPr rtlCol="0"/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cooking i.e. breakfast, pasta, sandwiches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washing machine.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bills i.e. gas, electric, water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a lightbulb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Wiring a plug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3C6DBC-396A-6444-B4FA-DC836DC87BB3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9052934" y="5046687"/>
            <a:ext cx="2969731" cy="1811313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Cleaning products and their use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Disposing of household waste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chores i.e. wiping, sweeping, dusting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42635F-96E6-7C80-DF5F-D7C2A7D4B573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9068174" y="1677956"/>
            <a:ext cx="2491396" cy="532359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BRONZE</a:t>
            </a:r>
          </a:p>
        </p:txBody>
      </p:sp>
      <p:sp>
        <p:nvSpPr>
          <p:cNvPr id="15" name="Title 41">
            <a:extLst>
              <a:ext uri="{FF2B5EF4-FFF2-40B4-BE49-F238E27FC236}">
                <a16:creationId xmlns:a16="http://schemas.microsoft.com/office/drawing/2014/main" id="{9E2A28B8-DBCD-57BB-C67C-58FE67B3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LIVING ON MY OWN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A10397-CA01-11BA-B278-846AC49A41AB}"/>
              </a:ext>
            </a:extLst>
          </p:cNvPr>
          <p:cNvSpPr/>
          <p:nvPr/>
        </p:nvSpPr>
        <p:spPr>
          <a:xfrm>
            <a:off x="2973503" y="3715523"/>
            <a:ext cx="3099951" cy="185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FCB4B-E923-7DF1-32F6-8F219FDB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918" y="4926101"/>
            <a:ext cx="2367270" cy="1657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6453B-4C2D-10F9-2AC9-64CFF54EB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918" y="2316589"/>
            <a:ext cx="2460081" cy="23041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AD4F6A-8CD2-2FFC-D859-4F9867C7E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670" y="1944136"/>
            <a:ext cx="2291321" cy="168878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7846A57-2F1B-7587-25D3-1533F2DED2E3}"/>
              </a:ext>
            </a:extLst>
          </p:cNvPr>
          <p:cNvSpPr txBox="1">
            <a:spLocks/>
          </p:cNvSpPr>
          <p:nvPr/>
        </p:nvSpPr>
        <p:spPr>
          <a:xfrm>
            <a:off x="1007739" y="1455786"/>
            <a:ext cx="2175700" cy="73499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latin typeface="Century Gothic" panose="020B0502020202020204" pitchFamily="34" charset="0"/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235562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ABC54-DCBA-E49F-09C8-9E9AFD7EE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BCA602-0688-DCB6-853A-9F09DCE8753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375864" y="2061736"/>
            <a:ext cx="2960882" cy="1598766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a bank accoun</a:t>
            </a: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benefits work?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café/tuck shop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Budgeting for week i.e. food, transport, fun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CD9470-4E62-6018-D4CB-529B5D7C34D9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9068174" y="5086953"/>
            <a:ext cx="2783567" cy="1496729"/>
          </a:xfrm>
        </p:spPr>
        <p:txBody>
          <a:bodyPr rtlCol="0"/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Budget</a:t>
            </a: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income, payslips, taxes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vs Want activity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41">
            <a:extLst>
              <a:ext uri="{FF2B5EF4-FFF2-40B4-BE49-F238E27FC236}">
                <a16:creationId xmlns:a16="http://schemas.microsoft.com/office/drawing/2014/main" id="{D5F204AB-3E0A-73E6-EFF9-62DD8E06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money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88D5D7-A085-A708-57C0-1EF1FE54B180}"/>
              </a:ext>
            </a:extLst>
          </p:cNvPr>
          <p:cNvSpPr/>
          <p:nvPr/>
        </p:nvSpPr>
        <p:spPr>
          <a:xfrm>
            <a:off x="3124742" y="3762419"/>
            <a:ext cx="2960882" cy="185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9CA11C-A286-D9D1-69EE-1E55011C1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45" y="4943439"/>
            <a:ext cx="2663038" cy="16402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B34836-D92B-0551-5CFF-22AE8EC5A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222" y="2316769"/>
            <a:ext cx="2663038" cy="21126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4156ED-A2F8-D9B5-A8C8-56CB6C5D6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189" y="1933549"/>
            <a:ext cx="2329590" cy="175090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C9196B6-3EF5-6B3D-77A6-639E8EB27F2F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9068174" y="1677956"/>
            <a:ext cx="2491396" cy="532359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BRONZE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1C5C6AC-1A72-733C-1EA0-1CC76977B235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8902260" y="4297694"/>
            <a:ext cx="2491396" cy="532359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SILVER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D9DB41A-87A1-8B6B-3175-357FB10844A4}"/>
              </a:ext>
            </a:extLst>
          </p:cNvPr>
          <p:cNvSpPr txBox="1">
            <a:spLocks/>
          </p:cNvSpPr>
          <p:nvPr/>
        </p:nvSpPr>
        <p:spPr>
          <a:xfrm>
            <a:off x="845350" y="1396458"/>
            <a:ext cx="2491396" cy="73499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latin typeface="Century Gothic" panose="020B0502020202020204" pitchFamily="34" charset="0"/>
              </a:rPr>
              <a:t>GOLD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9000A29-57B8-3C2D-8ECB-AF0DB1BCFE3D}"/>
              </a:ext>
            </a:extLst>
          </p:cNvPr>
          <p:cNvSpPr txBox="1">
            <a:spLocks/>
          </p:cNvSpPr>
          <p:nvPr/>
        </p:nvSpPr>
        <p:spPr>
          <a:xfrm>
            <a:off x="9188703" y="2453460"/>
            <a:ext cx="2663038" cy="158733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shop/bakery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Coin/Note recognition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Budgeting/comparing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3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E8544-9B48-4051-9013-81D8E01F1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450664-1B37-F63C-C241-2119071A0724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6268" y="2254905"/>
            <a:ext cx="3006730" cy="2122239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appointments and going to the doctors.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Accessing and visiting external services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call 999 correctly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A92FC2-7F56-E8F2-29F1-3D53641949C8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9015338" y="2403794"/>
            <a:ext cx="2990394" cy="1576689"/>
          </a:xfrm>
        </p:spPr>
        <p:txBody>
          <a:bodyPr rtlCol="0"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helps us? i.e. police, firefighters, teachers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I ring when I need help?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solving scenarios</a:t>
            </a:r>
            <a:endParaRPr lang="en-GB" sz="1600" dirty="0">
              <a:latin typeface="Century Gothic" panose="020B0502020202020204" pitchFamily="34" charset="0"/>
            </a:endParaRPr>
          </a:p>
          <a:p>
            <a:pPr rtl="0"/>
            <a:endParaRPr lang="en-GB" dirty="0"/>
          </a:p>
        </p:txBody>
      </p:sp>
      <p:sp>
        <p:nvSpPr>
          <p:cNvPr id="15" name="Title 41">
            <a:extLst>
              <a:ext uri="{FF2B5EF4-FFF2-40B4-BE49-F238E27FC236}">
                <a16:creationId xmlns:a16="http://schemas.microsoft.com/office/drawing/2014/main" id="{3B649BD0-FBC7-1710-2645-E44EB3E7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18"/>
            <a:ext cx="10515600" cy="1055661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entury Gothic" panose="020B0502020202020204" pitchFamily="34" charset="0"/>
              </a:rPr>
              <a:t>Getting help/First Aid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68B10E-62F7-4AB2-F39A-479408AAA785}"/>
              </a:ext>
            </a:extLst>
          </p:cNvPr>
          <p:cNvSpPr/>
          <p:nvPr/>
        </p:nvSpPr>
        <p:spPr>
          <a:xfrm>
            <a:off x="2754628" y="3765555"/>
            <a:ext cx="3285492" cy="1857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A4685D-D5C0-732A-D241-81E5C4278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4" y="4876218"/>
            <a:ext cx="1948069" cy="17914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04178F-961C-640B-6F15-E0D693FDD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74" y="2275890"/>
            <a:ext cx="2558917" cy="22961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323702-789B-6AD5-C933-5112CDA5E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0" y="1966934"/>
            <a:ext cx="2200277" cy="1743616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F70784A-26E0-F829-AF25-C9E9F620F0B6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9193376" y="1667711"/>
            <a:ext cx="2200278" cy="532359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BRONZE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D3D027-A5D6-6BD9-A853-F196BC8CFFB4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8835891" y="4377144"/>
            <a:ext cx="2491396" cy="532359"/>
          </a:xfrm>
        </p:spPr>
        <p:txBody>
          <a:bodyPr rtlCol="0"/>
          <a:lstStyle/>
          <a:p>
            <a:pPr algn="ctr" rtl="0"/>
            <a:r>
              <a:rPr lang="en-GB" sz="4000" dirty="0">
                <a:latin typeface="Century Gothic" panose="020B0502020202020204" pitchFamily="34" charset="0"/>
              </a:rPr>
              <a:t>SILVER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D6B35DD-7F88-C34D-6D97-4D340F49C616}"/>
              </a:ext>
            </a:extLst>
          </p:cNvPr>
          <p:cNvSpPr txBox="1">
            <a:spLocks/>
          </p:cNvSpPr>
          <p:nvPr/>
        </p:nvSpPr>
        <p:spPr>
          <a:xfrm>
            <a:off x="9015337" y="5091001"/>
            <a:ext cx="2990394" cy="15766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Quire Sans" panose="020B05020404000200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Recognises dangers i.e. hot, sharp, chemical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&amp; physical health.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Recognising when I need help.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F544D42-01A4-612A-5DB4-7C7FA8091337}"/>
              </a:ext>
            </a:extLst>
          </p:cNvPr>
          <p:cNvSpPr txBox="1">
            <a:spLocks/>
          </p:cNvSpPr>
          <p:nvPr/>
        </p:nvSpPr>
        <p:spPr>
          <a:xfrm>
            <a:off x="838200" y="1441961"/>
            <a:ext cx="2491396" cy="73499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latin typeface="Century Gothic" panose="020B0502020202020204" pitchFamily="34" charset="0"/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29401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523</Words>
  <Application>Microsoft Office PowerPoint</Application>
  <PresentationFormat>Widescreen</PresentationFormat>
  <Paragraphs>131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Meiryo</vt:lpstr>
      <vt:lpstr>Aptos</vt:lpstr>
      <vt:lpstr>Aptos Display</vt:lpstr>
      <vt:lpstr>Arial</vt:lpstr>
      <vt:lpstr>Avenir Next LT Pro</vt:lpstr>
      <vt:lpstr>Calibri</vt:lpstr>
      <vt:lpstr>Century Gothic</vt:lpstr>
      <vt:lpstr>Symbol</vt:lpstr>
      <vt:lpstr>Office Theme</vt:lpstr>
      <vt:lpstr>Preparation for Adulthood</vt:lpstr>
      <vt:lpstr>MY EXPERIENCES</vt:lpstr>
      <vt:lpstr>MY EXPERIENCES</vt:lpstr>
      <vt:lpstr>GETTING READY </vt:lpstr>
      <vt:lpstr>Transport</vt:lpstr>
      <vt:lpstr>ROAD &amp; STREET SAFETY</vt:lpstr>
      <vt:lpstr>LIVING ON MY OWN</vt:lpstr>
      <vt:lpstr>money</vt:lpstr>
      <vt:lpstr>Getting help/First Aid</vt:lpstr>
      <vt:lpstr>FIRST AID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Sibgha Amin (Portland)</dc:creator>
  <cp:lastModifiedBy>Sibgha Amin (Portland)</cp:lastModifiedBy>
  <cp:revision>1</cp:revision>
  <dcterms:created xsi:type="dcterms:W3CDTF">2025-12-02T00:54:18Z</dcterms:created>
  <dcterms:modified xsi:type="dcterms:W3CDTF">2025-12-07T21:02:50Z</dcterms:modified>
</cp:coreProperties>
</file>