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5" dt="2026-09-17T12:51:49.113"/>
    <p1510:client id="{86CE2204-54F6-0141-E01F-14CB77AA8FD6}" v="64" dt="2026-09-17T13:43:30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mma Mitchell" userId="S::gmitchell@tcat.school::0fcd1415-2c4e-4fdf-93d3-f66fff89f944" providerId="AD" clId="Web-{86CE2204-54F6-0141-E01F-14CB77AA8FD6}"/>
    <pc:docChg chg="addSld modSld sldOrd">
      <pc:chgData name="Gemma Mitchell" userId="S::gmitchell@tcat.school::0fcd1415-2c4e-4fdf-93d3-f66fff89f944" providerId="AD" clId="Web-{86CE2204-54F6-0141-E01F-14CB77AA8FD6}" dt="2026-09-17T13:43:30.473" v="63" actId="14100"/>
      <pc:docMkLst>
        <pc:docMk/>
      </pc:docMkLst>
      <pc:sldChg chg="addSp delSp modSp">
        <pc:chgData name="Gemma Mitchell" userId="S::gmitchell@tcat.school::0fcd1415-2c4e-4fdf-93d3-f66fff89f944" providerId="AD" clId="Web-{86CE2204-54F6-0141-E01F-14CB77AA8FD6}" dt="2026-09-17T13:15:36.017" v="3" actId="14100"/>
        <pc:sldMkLst>
          <pc:docMk/>
          <pc:sldMk cId="2811672957" sldId="258"/>
        </pc:sldMkLst>
        <pc:spChg chg="del">
          <ac:chgData name="Gemma Mitchell" userId="S::gmitchell@tcat.school::0fcd1415-2c4e-4fdf-93d3-f66fff89f944" providerId="AD" clId="Web-{86CE2204-54F6-0141-E01F-14CB77AA8FD6}" dt="2026-09-17T13:15:17.125" v="0"/>
          <ac:spMkLst>
            <pc:docMk/>
            <pc:sldMk cId="2811672957" sldId="258"/>
            <ac:spMk id="3" creationId="{A5DE85E2-1761-C9D2-6E8A-410D58ABCBFD}"/>
          </ac:spMkLst>
        </pc:spChg>
        <pc:picChg chg="add mod ord">
          <ac:chgData name="Gemma Mitchell" userId="S::gmitchell@tcat.school::0fcd1415-2c4e-4fdf-93d3-f66fff89f944" providerId="AD" clId="Web-{86CE2204-54F6-0141-E01F-14CB77AA8FD6}" dt="2026-09-17T13:15:36.017" v="3" actId="14100"/>
          <ac:picMkLst>
            <pc:docMk/>
            <pc:sldMk cId="2811672957" sldId="258"/>
            <ac:picMk id="4" creationId="{CFB00F11-B592-863F-2FCD-13A8E773D7C7}"/>
          </ac:picMkLst>
        </pc:picChg>
      </pc:sldChg>
      <pc:sldChg chg="addSp delSp modSp">
        <pc:chgData name="Gemma Mitchell" userId="S::gmitchell@tcat.school::0fcd1415-2c4e-4fdf-93d3-f66fff89f944" providerId="AD" clId="Web-{86CE2204-54F6-0141-E01F-14CB77AA8FD6}" dt="2026-09-17T13:40:59.014" v="46" actId="14100"/>
        <pc:sldMkLst>
          <pc:docMk/>
          <pc:sldMk cId="2951152054" sldId="259"/>
        </pc:sldMkLst>
        <pc:spChg chg="del">
          <ac:chgData name="Gemma Mitchell" userId="S::gmitchell@tcat.school::0fcd1415-2c4e-4fdf-93d3-f66fff89f944" providerId="AD" clId="Web-{86CE2204-54F6-0141-E01F-14CB77AA8FD6}" dt="2026-09-17T13:39:41.589" v="43"/>
          <ac:spMkLst>
            <pc:docMk/>
            <pc:sldMk cId="2951152054" sldId="259"/>
            <ac:spMk id="3" creationId="{E91671A9-7E9F-D40D-221B-453FA298960C}"/>
          </ac:spMkLst>
        </pc:spChg>
        <pc:picChg chg="add mod ord">
          <ac:chgData name="Gemma Mitchell" userId="S::gmitchell@tcat.school::0fcd1415-2c4e-4fdf-93d3-f66fff89f944" providerId="AD" clId="Web-{86CE2204-54F6-0141-E01F-14CB77AA8FD6}" dt="2026-09-17T13:40:59.014" v="46" actId="14100"/>
          <ac:picMkLst>
            <pc:docMk/>
            <pc:sldMk cId="2951152054" sldId="259"/>
            <ac:picMk id="4" creationId="{2B9CEE0A-6CD2-97FE-0092-F4A7AFEBDA65}"/>
          </ac:picMkLst>
        </pc:picChg>
      </pc:sldChg>
      <pc:sldChg chg="addSp delSp modSp mod modShow">
        <pc:chgData name="Gemma Mitchell" userId="S::gmitchell@tcat.school::0fcd1415-2c4e-4fdf-93d3-f66fff89f944" providerId="AD" clId="Web-{86CE2204-54F6-0141-E01F-14CB77AA8FD6}" dt="2026-09-17T13:27:33.901" v="42" actId="14100"/>
        <pc:sldMkLst>
          <pc:docMk/>
          <pc:sldMk cId="3413564842" sldId="260"/>
        </pc:sldMkLst>
        <pc:picChg chg="mod">
          <ac:chgData name="Gemma Mitchell" userId="S::gmitchell@tcat.school::0fcd1415-2c4e-4fdf-93d3-f66fff89f944" providerId="AD" clId="Web-{86CE2204-54F6-0141-E01F-14CB77AA8FD6}" dt="2026-09-17T13:27:33.901" v="42" actId="14100"/>
          <ac:picMkLst>
            <pc:docMk/>
            <pc:sldMk cId="3413564842" sldId="260"/>
            <ac:picMk id="4" creationId="{F49DC74D-11A6-1A46-124A-8A238B2D6AF9}"/>
          </ac:picMkLst>
        </pc:picChg>
        <pc:inkChg chg="add del">
          <ac:chgData name="Gemma Mitchell" userId="S::gmitchell@tcat.school::0fcd1415-2c4e-4fdf-93d3-f66fff89f944" providerId="AD" clId="Web-{86CE2204-54F6-0141-E01F-14CB77AA8FD6}" dt="2026-09-17T13:26:23.055" v="39"/>
          <ac:inkMkLst>
            <pc:docMk/>
            <pc:sldMk cId="3413564842" sldId="260"/>
            <ac:inkMk id="3" creationId="{313DF6B8-9CCB-5CB7-336F-E815F131B733}"/>
          </ac:inkMkLst>
        </pc:inkChg>
      </pc:sldChg>
      <pc:sldChg chg="addSp delSp modSp new mod ord setBg">
        <pc:chgData name="Gemma Mitchell" userId="S::gmitchell@tcat.school::0fcd1415-2c4e-4fdf-93d3-f66fff89f944" providerId="AD" clId="Web-{86CE2204-54F6-0141-E01F-14CB77AA8FD6}" dt="2026-09-17T13:43:30.473" v="63" actId="14100"/>
        <pc:sldMkLst>
          <pc:docMk/>
          <pc:sldMk cId="335065762" sldId="264"/>
        </pc:sldMkLst>
        <pc:spChg chg="mod">
          <ac:chgData name="Gemma Mitchell" userId="S::gmitchell@tcat.school::0fcd1415-2c4e-4fdf-93d3-f66fff89f944" providerId="AD" clId="Web-{86CE2204-54F6-0141-E01F-14CB77AA8FD6}" dt="2026-09-17T13:41:29.859" v="48" actId="20577"/>
          <ac:spMkLst>
            <pc:docMk/>
            <pc:sldMk cId="335065762" sldId="264"/>
            <ac:spMk id="2" creationId="{B567A514-CF69-6265-A714-EE19C4C91969}"/>
          </ac:spMkLst>
        </pc:spChg>
        <pc:spChg chg="del">
          <ac:chgData name="Gemma Mitchell" userId="S::gmitchell@tcat.school::0fcd1415-2c4e-4fdf-93d3-f66fff89f944" providerId="AD" clId="Web-{86CE2204-54F6-0141-E01F-14CB77AA8FD6}" dt="2026-09-17T13:17:10.303" v="6"/>
          <ac:spMkLst>
            <pc:docMk/>
            <pc:sldMk cId="335065762" sldId="264"/>
            <ac:spMk id="3" creationId="{D28F3139-B324-E7F9-BB26-2538747FAE5E}"/>
          </ac:spMkLst>
        </pc:spChg>
        <pc:spChg chg="add del mod">
          <ac:chgData name="Gemma Mitchell" userId="S::gmitchell@tcat.school::0fcd1415-2c4e-4fdf-93d3-f66fff89f944" providerId="AD" clId="Web-{86CE2204-54F6-0141-E01F-14CB77AA8FD6}" dt="2026-09-17T13:41:59.360" v="49"/>
          <ac:spMkLst>
            <pc:docMk/>
            <pc:sldMk cId="335065762" sldId="264"/>
            <ac:spMk id="16" creationId="{ED745C4F-5B2E-DBC6-BD6C-ED5D407B2513}"/>
          </ac:spMkLst>
        </pc:spChg>
        <pc:picChg chg="add del mod ord modCrop">
          <ac:chgData name="Gemma Mitchell" userId="S::gmitchell@tcat.school::0fcd1415-2c4e-4fdf-93d3-f66fff89f944" providerId="AD" clId="Web-{86CE2204-54F6-0141-E01F-14CB77AA8FD6}" dt="2026-09-17T13:41:18.437" v="47"/>
          <ac:picMkLst>
            <pc:docMk/>
            <pc:sldMk cId="335065762" sldId="264"/>
            <ac:picMk id="4" creationId="{25CB7FA6-37F0-4DB1-1919-CA3E6724C4B5}"/>
          </ac:picMkLst>
        </pc:picChg>
        <pc:picChg chg="add mod ord">
          <ac:chgData name="Gemma Mitchell" userId="S::gmitchell@tcat.school::0fcd1415-2c4e-4fdf-93d3-f66fff89f944" providerId="AD" clId="Web-{86CE2204-54F6-0141-E01F-14CB77AA8FD6}" dt="2026-09-17T13:42:39.440" v="55" actId="14100"/>
          <ac:picMkLst>
            <pc:docMk/>
            <pc:sldMk cId="335065762" sldId="264"/>
            <ac:picMk id="17" creationId="{F4A2BE4C-29F9-B204-8589-C6422B9B4687}"/>
          </ac:picMkLst>
        </pc:picChg>
        <pc:picChg chg="add mod modCrop">
          <ac:chgData name="Gemma Mitchell" userId="S::gmitchell@tcat.school::0fcd1415-2c4e-4fdf-93d3-f66fff89f944" providerId="AD" clId="Web-{86CE2204-54F6-0141-E01F-14CB77AA8FD6}" dt="2026-09-17T13:43:30.473" v="63" actId="14100"/>
          <ac:picMkLst>
            <pc:docMk/>
            <pc:sldMk cId="335065762" sldId="264"/>
            <ac:picMk id="18" creationId="{5B3A0809-3313-80BE-5A44-C45A9B56AC89}"/>
          </ac:picMkLst>
        </pc:picChg>
        <pc:inkChg chg="add del">
          <ac:chgData name="Gemma Mitchell" userId="S::gmitchell@tcat.school::0fcd1415-2c4e-4fdf-93d3-f66fff89f944" providerId="AD" clId="Web-{86CE2204-54F6-0141-E01F-14CB77AA8FD6}" dt="2026-09-17T13:21:00.231" v="20"/>
          <ac:inkMkLst>
            <pc:docMk/>
            <pc:sldMk cId="335065762" sldId="264"/>
            <ac:inkMk id="5" creationId="{0B185B53-DF35-5385-14C9-3363F6BDDC56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1:13.325" v="22"/>
          <ac:inkMkLst>
            <pc:docMk/>
            <pc:sldMk cId="335065762" sldId="264"/>
            <ac:inkMk id="6" creationId="{094A86C9-F3AE-4250-BF70-5A96394B227C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2:22.999" v="32"/>
          <ac:inkMkLst>
            <pc:docMk/>
            <pc:sldMk cId="335065762" sldId="264"/>
            <ac:inkMk id="7" creationId="{A7EB9A78-65A1-6541-8D54-C4D3CC546795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1:28.857" v="25"/>
          <ac:inkMkLst>
            <pc:docMk/>
            <pc:sldMk cId="335065762" sldId="264"/>
            <ac:inkMk id="8" creationId="{5F49E245-1D25-4A96-D8C8-F3658E28EDAE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2:22.921" v="31"/>
          <ac:inkMkLst>
            <pc:docMk/>
            <pc:sldMk cId="335065762" sldId="264"/>
            <ac:inkMk id="9" creationId="{25B465C2-F77C-4EB9-0F26-056B94EB9F54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2:21.062" v="30"/>
          <ac:inkMkLst>
            <pc:docMk/>
            <pc:sldMk cId="335065762" sldId="264"/>
            <ac:inkMk id="10" creationId="{19A5DA6B-C8B7-EEF0-253A-B6EC5499F92E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2:21.062" v="29"/>
          <ac:inkMkLst>
            <pc:docMk/>
            <pc:sldMk cId="335065762" sldId="264"/>
            <ac:inkMk id="11" creationId="{8C5AFBCE-3A01-76D8-C447-709B71DF1D56}"/>
          </ac:inkMkLst>
        </pc:inkChg>
        <pc:inkChg chg="add">
          <ac:chgData name="Gemma Mitchell" userId="S::gmitchell@tcat.school::0fcd1415-2c4e-4fdf-93d3-f66fff89f944" providerId="AD" clId="Web-{86CE2204-54F6-0141-E01F-14CB77AA8FD6}" dt="2026-09-17T13:22:25.046" v="33"/>
          <ac:inkMkLst>
            <pc:docMk/>
            <pc:sldMk cId="335065762" sldId="264"/>
            <ac:inkMk id="12" creationId="{403A415B-8198-E426-0AFF-D767F8D1F788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2:32.093" v="37"/>
          <ac:inkMkLst>
            <pc:docMk/>
            <pc:sldMk cId="335065762" sldId="264"/>
            <ac:inkMk id="13" creationId="{F8D3DFBF-6781-3828-5D16-430176FA6FAE}"/>
          </ac:inkMkLst>
        </pc:inkChg>
        <pc:inkChg chg="add del">
          <ac:chgData name="Gemma Mitchell" userId="S::gmitchell@tcat.school::0fcd1415-2c4e-4fdf-93d3-f66fff89f944" providerId="AD" clId="Web-{86CE2204-54F6-0141-E01F-14CB77AA8FD6}" dt="2026-09-17T13:22:32.093" v="36"/>
          <ac:inkMkLst>
            <pc:docMk/>
            <pc:sldMk cId="335065762" sldId="264"/>
            <ac:inkMk id="14" creationId="{14605F11-4B1E-63E9-19CB-A32B8173C277}"/>
          </ac:inkMkLst>
        </pc:inkChg>
      </pc:sldChg>
    </pc:docChg>
  </pc:docChgLst>
  <pc:docChgLst>
    <pc:chgData name="Gemma Mitchell" userId="S::gmitchell@tcat.school::0fcd1415-2c4e-4fdf-93d3-f66fff89f944" providerId="AD" clId="Web-{00000000-0000-0000-0000-000000000000}"/>
    <pc:docChg chg="addSld modSld">
      <pc:chgData name="Gemma Mitchell" userId="S::gmitchell@tcat.school::0fcd1415-2c4e-4fdf-93d3-f66fff89f944" providerId="AD" clId="Web-{00000000-0000-0000-0000-000000000000}" dt="2026-09-17T12:51:49.113" v="53"/>
      <pc:docMkLst>
        <pc:docMk/>
      </pc:docMkLst>
      <pc:sldChg chg="addSp modSp">
        <pc:chgData name="Gemma Mitchell" userId="S::gmitchell@tcat.school::0fcd1415-2c4e-4fdf-93d3-f66fff89f944" providerId="AD" clId="Web-{00000000-0000-0000-0000-000000000000}" dt="2026-09-17T12:45:43.163" v="11" actId="1076"/>
        <pc:sldMkLst>
          <pc:docMk/>
          <pc:sldMk cId="109857222" sldId="256"/>
        </pc:sldMkLst>
        <pc:picChg chg="add mod">
          <ac:chgData name="Gemma Mitchell" userId="S::gmitchell@tcat.school::0fcd1415-2c4e-4fdf-93d3-f66fff89f944" providerId="AD" clId="Web-{00000000-0000-0000-0000-000000000000}" dt="2026-09-17T12:43:20.596" v="2" actId="14100"/>
          <ac:picMkLst>
            <pc:docMk/>
            <pc:sldMk cId="109857222" sldId="256"/>
            <ac:picMk id="4" creationId="{53FD1EA1-62DB-A3D7-1C49-C72372F0753F}"/>
          </ac:picMkLst>
        </pc:picChg>
        <pc:picChg chg="add mod">
          <ac:chgData name="Gemma Mitchell" userId="S::gmitchell@tcat.school::0fcd1415-2c4e-4fdf-93d3-f66fff89f944" providerId="AD" clId="Web-{00000000-0000-0000-0000-000000000000}" dt="2026-09-17T12:45:43.163" v="11" actId="1076"/>
          <ac:picMkLst>
            <pc:docMk/>
            <pc:sldMk cId="109857222" sldId="256"/>
            <ac:picMk id="5" creationId="{E23BB9E0-5196-C460-15AB-56E03AEAC4EF}"/>
          </ac:picMkLst>
        </pc:picChg>
      </pc:sldChg>
      <pc:sldChg chg="addSp delSp modSp new">
        <pc:chgData name="Gemma Mitchell" userId="S::gmitchell@tcat.school::0fcd1415-2c4e-4fdf-93d3-f66fff89f944" providerId="AD" clId="Web-{00000000-0000-0000-0000-000000000000}" dt="2026-09-17T12:47:02.947" v="19" actId="14100"/>
        <pc:sldMkLst>
          <pc:docMk/>
          <pc:sldMk cId="720237496" sldId="257"/>
        </pc:sldMkLst>
        <pc:spChg chg="del">
          <ac:chgData name="Gemma Mitchell" userId="S::gmitchell@tcat.school::0fcd1415-2c4e-4fdf-93d3-f66fff89f944" providerId="AD" clId="Web-{00000000-0000-0000-0000-000000000000}" dt="2026-09-17T12:46:53.337" v="16"/>
          <ac:spMkLst>
            <pc:docMk/>
            <pc:sldMk cId="720237496" sldId="257"/>
            <ac:spMk id="3" creationId="{8793C9C9-6979-969B-55D9-5CB8AA3F2C16}"/>
          </ac:spMkLst>
        </pc:spChg>
        <pc:picChg chg="add mod ord">
          <ac:chgData name="Gemma Mitchell" userId="S::gmitchell@tcat.school::0fcd1415-2c4e-4fdf-93d3-f66fff89f944" providerId="AD" clId="Web-{00000000-0000-0000-0000-000000000000}" dt="2026-09-17T12:47:02.947" v="19" actId="14100"/>
          <ac:picMkLst>
            <pc:docMk/>
            <pc:sldMk cId="720237496" sldId="257"/>
            <ac:picMk id="4" creationId="{EAC80E89-64CE-6EA2-06D9-ED73A5BA4C33}"/>
          </ac:picMkLst>
        </pc:picChg>
      </pc:sldChg>
      <pc:sldChg chg="modSp new">
        <pc:chgData name="Gemma Mitchell" userId="S::gmitchell@tcat.school::0fcd1415-2c4e-4fdf-93d3-f66fff89f944" providerId="AD" clId="Web-{00000000-0000-0000-0000-000000000000}" dt="2026-09-17T12:48:35.059" v="35" actId="20577"/>
        <pc:sldMkLst>
          <pc:docMk/>
          <pc:sldMk cId="2811672957" sldId="258"/>
        </pc:sldMkLst>
        <pc:spChg chg="mod">
          <ac:chgData name="Gemma Mitchell" userId="S::gmitchell@tcat.school::0fcd1415-2c4e-4fdf-93d3-f66fff89f944" providerId="AD" clId="Web-{00000000-0000-0000-0000-000000000000}" dt="2026-09-17T12:48:35.059" v="35" actId="20577"/>
          <ac:spMkLst>
            <pc:docMk/>
            <pc:sldMk cId="2811672957" sldId="258"/>
            <ac:spMk id="2" creationId="{34F74762-37FF-9718-9E58-C4312B14FA1E}"/>
          </ac:spMkLst>
        </pc:spChg>
      </pc:sldChg>
      <pc:sldChg chg="modSp new">
        <pc:chgData name="Gemma Mitchell" userId="S::gmitchell@tcat.school::0fcd1415-2c4e-4fdf-93d3-f66fff89f944" providerId="AD" clId="Web-{00000000-0000-0000-0000-000000000000}" dt="2026-09-17T12:48:23.262" v="26" actId="20577"/>
        <pc:sldMkLst>
          <pc:docMk/>
          <pc:sldMk cId="2951152054" sldId="259"/>
        </pc:sldMkLst>
        <pc:spChg chg="mod">
          <ac:chgData name="Gemma Mitchell" userId="S::gmitchell@tcat.school::0fcd1415-2c4e-4fdf-93d3-f66fff89f944" providerId="AD" clId="Web-{00000000-0000-0000-0000-000000000000}" dt="2026-09-17T12:48:23.262" v="26" actId="20577"/>
          <ac:spMkLst>
            <pc:docMk/>
            <pc:sldMk cId="2951152054" sldId="259"/>
            <ac:spMk id="2" creationId="{69AC366D-AFFB-7278-DFEE-9A9F0F5B4883}"/>
          </ac:spMkLst>
        </pc:spChg>
      </pc:sldChg>
      <pc:sldChg chg="addSp delSp modSp new">
        <pc:chgData name="Gemma Mitchell" userId="S::gmitchell@tcat.school::0fcd1415-2c4e-4fdf-93d3-f66fff89f944" providerId="AD" clId="Web-{00000000-0000-0000-0000-000000000000}" dt="2026-09-17T12:47:38.464" v="24" actId="14100"/>
        <pc:sldMkLst>
          <pc:docMk/>
          <pc:sldMk cId="3413564842" sldId="260"/>
        </pc:sldMkLst>
        <pc:spChg chg="del">
          <ac:chgData name="Gemma Mitchell" userId="S::gmitchell@tcat.school::0fcd1415-2c4e-4fdf-93d3-f66fff89f944" providerId="AD" clId="Web-{00000000-0000-0000-0000-000000000000}" dt="2026-09-17T12:47:20.010" v="20"/>
          <ac:spMkLst>
            <pc:docMk/>
            <pc:sldMk cId="3413564842" sldId="260"/>
            <ac:spMk id="3" creationId="{F8F2B4EA-6A88-E8B0-F64B-9FD82D03EF4B}"/>
          </ac:spMkLst>
        </pc:spChg>
        <pc:picChg chg="add mod ord">
          <ac:chgData name="Gemma Mitchell" userId="S::gmitchell@tcat.school::0fcd1415-2c4e-4fdf-93d3-f66fff89f944" providerId="AD" clId="Web-{00000000-0000-0000-0000-000000000000}" dt="2026-09-17T12:47:38.464" v="24" actId="14100"/>
          <ac:picMkLst>
            <pc:docMk/>
            <pc:sldMk cId="3413564842" sldId="260"/>
            <ac:picMk id="4" creationId="{F49DC74D-11A6-1A46-124A-8A238B2D6AF9}"/>
          </ac:picMkLst>
        </pc:picChg>
      </pc:sldChg>
      <pc:sldChg chg="addSp delSp modSp new">
        <pc:chgData name="Gemma Mitchell" userId="S::gmitchell@tcat.school::0fcd1415-2c4e-4fdf-93d3-f66fff89f944" providerId="AD" clId="Web-{00000000-0000-0000-0000-000000000000}" dt="2026-09-17T12:49:26.092" v="43" actId="14100"/>
        <pc:sldMkLst>
          <pc:docMk/>
          <pc:sldMk cId="2584265203" sldId="261"/>
        </pc:sldMkLst>
        <pc:spChg chg="del">
          <ac:chgData name="Gemma Mitchell" userId="S::gmitchell@tcat.school::0fcd1415-2c4e-4fdf-93d3-f66fff89f944" providerId="AD" clId="Web-{00000000-0000-0000-0000-000000000000}" dt="2026-09-17T12:49:06.389" v="39"/>
          <ac:spMkLst>
            <pc:docMk/>
            <pc:sldMk cId="2584265203" sldId="261"/>
            <ac:spMk id="3" creationId="{CC5DE60E-0904-BA01-9F8F-60E82E7A7134}"/>
          </ac:spMkLst>
        </pc:spChg>
        <pc:picChg chg="add mod ord">
          <ac:chgData name="Gemma Mitchell" userId="S::gmitchell@tcat.school::0fcd1415-2c4e-4fdf-93d3-f66fff89f944" providerId="AD" clId="Web-{00000000-0000-0000-0000-000000000000}" dt="2026-09-17T12:49:26.092" v="43" actId="14100"/>
          <ac:picMkLst>
            <pc:docMk/>
            <pc:sldMk cId="2584265203" sldId="261"/>
            <ac:picMk id="4" creationId="{C7AB5B64-2B46-1F0F-B23D-D5D3E4D84A55}"/>
          </ac:picMkLst>
        </pc:picChg>
      </pc:sldChg>
      <pc:sldChg chg="addSp delSp modSp new">
        <pc:chgData name="Gemma Mitchell" userId="S::gmitchell@tcat.school::0fcd1415-2c4e-4fdf-93d3-f66fff89f944" providerId="AD" clId="Web-{00000000-0000-0000-0000-000000000000}" dt="2026-09-17T12:50:55.924" v="48" actId="14100"/>
        <pc:sldMkLst>
          <pc:docMk/>
          <pc:sldMk cId="2186846293" sldId="262"/>
        </pc:sldMkLst>
        <pc:spChg chg="del">
          <ac:chgData name="Gemma Mitchell" userId="S::gmitchell@tcat.school::0fcd1415-2c4e-4fdf-93d3-f66fff89f944" providerId="AD" clId="Web-{00000000-0000-0000-0000-000000000000}" dt="2026-09-17T12:50:10.266" v="44"/>
          <ac:spMkLst>
            <pc:docMk/>
            <pc:sldMk cId="2186846293" sldId="262"/>
            <ac:spMk id="3" creationId="{6E8E401A-05FA-1662-9FDD-A8CA93F8A584}"/>
          </ac:spMkLst>
        </pc:spChg>
        <pc:picChg chg="add mod ord">
          <ac:chgData name="Gemma Mitchell" userId="S::gmitchell@tcat.school::0fcd1415-2c4e-4fdf-93d3-f66fff89f944" providerId="AD" clId="Web-{00000000-0000-0000-0000-000000000000}" dt="2026-09-17T12:50:55.924" v="48" actId="14100"/>
          <ac:picMkLst>
            <pc:docMk/>
            <pc:sldMk cId="2186846293" sldId="262"/>
            <ac:picMk id="4" creationId="{3F13079E-9EAA-489A-AB9C-B0328B16EAD3}"/>
          </ac:picMkLst>
        </pc:picChg>
      </pc:sldChg>
      <pc:sldChg chg="addSp delSp new mod setBg">
        <pc:chgData name="Gemma Mitchell" userId="S::gmitchell@tcat.school::0fcd1415-2c4e-4fdf-93d3-f66fff89f944" providerId="AD" clId="Web-{00000000-0000-0000-0000-000000000000}" dt="2026-09-17T12:51:49.113" v="53"/>
        <pc:sldMkLst>
          <pc:docMk/>
          <pc:sldMk cId="2974946612" sldId="263"/>
        </pc:sldMkLst>
        <pc:spChg chg="del">
          <ac:chgData name="Gemma Mitchell" userId="S::gmitchell@tcat.school::0fcd1415-2c4e-4fdf-93d3-f66fff89f944" providerId="AD" clId="Web-{00000000-0000-0000-0000-000000000000}" dt="2026-09-17T12:51:35.097" v="51"/>
          <ac:spMkLst>
            <pc:docMk/>
            <pc:sldMk cId="2974946612" sldId="263"/>
            <ac:spMk id="2" creationId="{6A8DB162-42E1-07ED-4308-E38FDEF54C4F}"/>
          </ac:spMkLst>
        </pc:spChg>
        <pc:spChg chg="del">
          <ac:chgData name="Gemma Mitchell" userId="S::gmitchell@tcat.school::0fcd1415-2c4e-4fdf-93d3-f66fff89f944" providerId="AD" clId="Web-{00000000-0000-0000-0000-000000000000}" dt="2026-09-17T12:51:31.722" v="50"/>
          <ac:spMkLst>
            <pc:docMk/>
            <pc:sldMk cId="2974946612" sldId="263"/>
            <ac:spMk id="3" creationId="{05525A85-D5D8-83FB-B96F-00C95736E8B5}"/>
          </ac:spMkLst>
        </pc:spChg>
        <pc:spChg chg="add">
          <ac:chgData name="Gemma Mitchell" userId="S::gmitchell@tcat.school::0fcd1415-2c4e-4fdf-93d3-f66fff89f944" providerId="AD" clId="Web-{00000000-0000-0000-0000-000000000000}" dt="2026-09-17T12:51:22.534" v="49"/>
          <ac:spMkLst>
            <pc:docMk/>
            <pc:sldMk cId="2974946612" sldId="263"/>
            <ac:spMk id="4" creationId="{763516C8-F227-4B77-9AA7-61B9A0B78253}"/>
          </ac:spMkLst>
        </pc:spChg>
        <pc:picChg chg="add">
          <ac:chgData name="Gemma Mitchell" userId="S::gmitchell@tcat.school::0fcd1415-2c4e-4fdf-93d3-f66fff89f944" providerId="AD" clId="Web-{00000000-0000-0000-0000-000000000000}" dt="2026-09-17T12:51:22.534" v="49"/>
          <ac:picMkLst>
            <pc:docMk/>
            <pc:sldMk cId="2974946612" sldId="263"/>
            <ac:picMk id="5" creationId="{3026D6B1-1DFC-7C74-591E-0E799DEDE3FE}"/>
          </ac:picMkLst>
        </pc:picChg>
        <pc:picChg chg="add">
          <ac:chgData name="Gemma Mitchell" userId="S::gmitchell@tcat.school::0fcd1415-2c4e-4fdf-93d3-f66fff89f944" providerId="AD" clId="Web-{00000000-0000-0000-0000-000000000000}" dt="2026-09-17T12:51:22.534" v="49"/>
          <ac:picMkLst>
            <pc:docMk/>
            <pc:sldMk cId="2974946612" sldId="263"/>
            <ac:picMk id="6" creationId="{71E0AD6D-EA4B-19EB-D6E2-6842647071F1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14:48:07.1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12478 5715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FD1EA1-62DB-A3D7-1C49-C72372F07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" y="0"/>
            <a:ext cx="1218692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3BB9E0-5196-C460-15AB-56E03AEAC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920" y="116840"/>
            <a:ext cx="240792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4EFF7-40CB-A592-6997-B43EF363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C80E89-64CE-6EA2-06D9-ED73A5BA4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74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7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6B182-13A1-56D5-6127-DAF975922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49DC74D-11A6-1A46-124A-8A238B2D6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459"/>
            <a:ext cx="12189909" cy="684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6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C366D-AFFB-7278-DFEE-9A9F0F5B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Mocks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9CEE0A-6CD2-97FE-0092-F4A7AFEBD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116"/>
            <a:ext cx="12191999" cy="684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5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4762-37FF-9718-9E58-C4312B14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Interventions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FB00F11-B592-863F-2FCD-13A8E773D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17"/>
            <a:ext cx="12171680" cy="686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7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A514-CF69-6265-A714-EE19C4C9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03A415B-8198-E426-0AFF-D767F8D1F788}"/>
                  </a:ext>
                </a:extLst>
              </p14:cNvPr>
              <p14:cNvContentPartPr/>
              <p14:nvPr/>
            </p14:nvContentPartPr>
            <p14:xfrm>
              <a:off x="3832411" y="2423271"/>
              <a:ext cx="14007" cy="14007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03A415B-8198-E426-0AFF-D767F8D1F7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46068" y="1722921"/>
                <a:ext cx="1400700" cy="14007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F4A2BE4C-29F9-B204-8589-C6422B9B46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6883" y="155739"/>
            <a:ext cx="11889439" cy="65144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B3A0809-3313-80BE-5A44-C45A9B56AC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4"/>
          <a:stretch>
            <a:fillRect/>
          </a:stretch>
        </p:blipFill>
        <p:spPr>
          <a:xfrm>
            <a:off x="626691" y="1682002"/>
            <a:ext cx="11050660" cy="473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5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99CE-1A3B-0275-D7DB-D58D42FDE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AB5B64-2B46-1F0F-B23D-D5D3E4D84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74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65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D2463-8583-E892-D662-6513A4CB5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13079E-9EAA-489A-AB9C-B0328B16E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746"/>
            <a:ext cx="12202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4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3516C8-F227-4B77-9AA7-61B9A0B7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4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3026D6B1-1DFC-7C74-591E-0E799DEDE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99" y="169369"/>
            <a:ext cx="5016674" cy="6514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E0AD6D-EA4B-19EB-D6E2-684264707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888" y="172720"/>
            <a:ext cx="4911904" cy="651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46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Mocks</vt:lpstr>
      <vt:lpstr>Interventions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78</cp:revision>
  <dcterms:created xsi:type="dcterms:W3CDTF">2013-07-15T20:26:40Z</dcterms:created>
  <dcterms:modified xsi:type="dcterms:W3CDTF">2026-09-17T15:10:49Z</dcterms:modified>
</cp:coreProperties>
</file>