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5" r:id="rId2"/>
  </p:sldMasterIdLst>
  <p:notesMasterIdLst>
    <p:notesMasterId r:id="rId8"/>
  </p:notesMasterIdLst>
  <p:sldIdLst>
    <p:sldId id="265" r:id="rId3"/>
    <p:sldId id="266" r:id="rId4"/>
    <p:sldId id="267" r:id="rId5"/>
    <p:sldId id="269" r:id="rId6"/>
    <p:sldId id="270" r:id="rId7"/>
  </p:sldIdLst>
  <p:sldSz cx="12192000" cy="6858000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0440"/>
    <a:srgbClr val="FF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64" autoAdjust="0"/>
    <p:restoredTop sz="73216" autoAdjust="0"/>
  </p:normalViewPr>
  <p:slideViewPr>
    <p:cSldViewPr snapToGrid="0">
      <p:cViewPr varScale="1">
        <p:scale>
          <a:sx n="83" d="100"/>
          <a:sy n="83" d="100"/>
        </p:scale>
        <p:origin x="198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96D38-6443-43EA-9DC9-592F6A064B8F}" type="datetimeFigureOut">
              <a:rPr lang="en-GB" smtClean="0"/>
              <a:t>18/04/2023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2353AB-50F6-4B68-9AE0-34D7E3354F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2751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8" name="Google Shape;20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7" name="Google Shape;26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9" name="Google Shape;32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2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4" name="Google Shape;43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2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86" name="Google Shape;48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9089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84727-6891-441A-A9C3-9D50A1A39858}" type="datetimeFigureOut">
              <a:rPr lang="en-GB" smtClean="0"/>
              <a:t>18/04/2023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ACD4F-4E82-43FE-B286-9444CC85D3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901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84727-6891-441A-A9C3-9D50A1A39858}" type="datetimeFigureOut">
              <a:rPr lang="en-GB" smtClean="0"/>
              <a:t>18/04/2023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ACD4F-4E82-43FE-B286-9444CC85D3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086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84727-6891-441A-A9C3-9D50A1A39858}" type="datetimeFigureOut">
              <a:rPr lang="en-GB" smtClean="0"/>
              <a:t>18/04/2023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ACD4F-4E82-43FE-B286-9444CC85D3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04322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84727-6891-441A-A9C3-9D50A1A39858}" type="datetimeFigureOut">
              <a:rPr lang="en-GB" smtClean="0"/>
              <a:t>18/04/2023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ACD4F-4E82-43FE-B286-9444CC85D3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22936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0">
  <p:cSld name="Title Only 0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6"/>
          <p:cNvSpPr txBox="1">
            <a:spLocks noGrp="1"/>
          </p:cNvSpPr>
          <p:nvPr>
            <p:ph type="title"/>
          </p:nvPr>
        </p:nvSpPr>
        <p:spPr>
          <a:xfrm>
            <a:off x="627298" y="2127575"/>
            <a:ext cx="10937404" cy="1021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sldNum" idx="12"/>
          </p:nvPr>
        </p:nvSpPr>
        <p:spPr>
          <a:xfrm>
            <a:off x="11420496" y="6381523"/>
            <a:ext cx="161905" cy="168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 sz="1092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 sz="1092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 sz="1092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 sz="1092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 sz="1092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 sz="1092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 sz="1092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 sz="1092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 sz="1092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494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84727-6891-441A-A9C3-9D50A1A39858}" type="datetimeFigureOut">
              <a:rPr lang="en-GB" smtClean="0"/>
              <a:t>18/04/2023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ACD4F-4E82-43FE-B286-9444CC85D3CD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44" y="250031"/>
            <a:ext cx="2524356" cy="62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118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5648" y="134466"/>
            <a:ext cx="11872783" cy="796410"/>
          </a:xfrm>
          <a:ln w="38100">
            <a:solidFill>
              <a:srgbClr val="780440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Starter: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763" y="1502526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6425514"/>
            <a:ext cx="9312812" cy="432486"/>
          </a:xfrm>
          <a:solidFill>
            <a:srgbClr val="FFFFFF"/>
          </a:solidFill>
          <a:ln w="38100">
            <a:solidFill>
              <a:srgbClr val="780440"/>
            </a:solidFill>
          </a:ln>
        </p:spPr>
        <p:txBody>
          <a:bodyPr anchor="ctr"/>
          <a:lstStyle>
            <a:lvl1pPr marL="0" indent="0">
              <a:buNone/>
              <a:defRPr sz="2100" b="1" u="sng" baseline="0">
                <a:solidFill>
                  <a:srgbClr val="780440"/>
                </a:solidFill>
              </a:defRPr>
            </a:lvl1pPr>
          </a:lstStyle>
          <a:p>
            <a:pPr lvl="0"/>
            <a:r>
              <a:rPr lang="en-US" dirty="0"/>
              <a:t>Learning focus: </a:t>
            </a:r>
          </a:p>
        </p:txBody>
      </p:sp>
    </p:spTree>
    <p:extLst>
      <p:ext uri="{BB962C8B-B14F-4D97-AF65-F5344CB8AC3E}">
        <p14:creationId xmlns:p14="http://schemas.microsoft.com/office/powerpoint/2010/main" val="1395873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2871" y="204496"/>
            <a:ext cx="8973332" cy="949056"/>
          </a:xfrm>
        </p:spPr>
        <p:txBody>
          <a:bodyPr anchor="t"/>
          <a:lstStyle>
            <a:lvl1pPr>
              <a:defRPr sz="4000" b="1" u="sng">
                <a:solidFill>
                  <a:srgbClr val="780440"/>
                </a:solidFill>
              </a:defRPr>
            </a:lvl1pPr>
          </a:lstStyle>
          <a:p>
            <a:r>
              <a:rPr lang="en-US" dirty="0"/>
              <a:t>Learning focus: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212871" y="1946546"/>
            <a:ext cx="8973332" cy="9490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u="sng" kern="1200">
                <a:solidFill>
                  <a:srgbClr val="78044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sz="4000" dirty="0"/>
              <a:t>Success</a:t>
            </a:r>
            <a:r>
              <a:rPr lang="en-US" sz="4000" baseline="0" dirty="0"/>
              <a:t> Criteria </a:t>
            </a:r>
            <a:endParaRPr lang="en-US" sz="40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DAA8FC0-C188-40AD-96B4-468F1ECBC568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881987595"/>
              </p:ext>
            </p:extLst>
          </p:nvPr>
        </p:nvGraphicFramePr>
        <p:xfrm>
          <a:off x="212871" y="3014939"/>
          <a:ext cx="11709906" cy="2966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09906">
                  <a:extLst>
                    <a:ext uri="{9D8B030D-6E8A-4147-A177-3AD203B41FA5}">
                      <a16:colId xmlns:a16="http://schemas.microsoft.com/office/drawing/2014/main" val="25648963"/>
                    </a:ext>
                  </a:extLst>
                </a:gridCol>
              </a:tblGrid>
              <a:tr h="920582">
                <a:tc>
                  <a:txBody>
                    <a:bodyPr/>
                    <a:lstStyle/>
                    <a:p>
                      <a:pPr eaLnBrk="1" hangingPunct="1">
                        <a:spcBef>
                          <a:spcPct val="0"/>
                        </a:spcBef>
                        <a:buFont typeface="Arial" charset="0"/>
                        <a:buNone/>
                      </a:pPr>
                      <a:endParaRPr lang="en-US" sz="2800" b="0" i="0" u="none" strike="noStrike" kern="1200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32" marR="91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217816"/>
                  </a:ext>
                </a:extLst>
              </a:tr>
              <a:tr h="1033606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en-US" sz="2800" b="0" i="0" u="none" strike="noStrike" kern="1200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32" marR="91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0623239"/>
                  </a:ext>
                </a:extLst>
              </a:tr>
              <a:tr h="1011916"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en-US" sz="280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32" marR="91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2747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2735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5648" y="134466"/>
            <a:ext cx="9117163" cy="796410"/>
          </a:xfrm>
          <a:ln w="38100">
            <a:solidFill>
              <a:srgbClr val="780440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Plenary: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762" y="1502526"/>
            <a:ext cx="8981049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6425514"/>
            <a:ext cx="9312812" cy="432486"/>
          </a:xfrm>
          <a:solidFill>
            <a:srgbClr val="FFFFFF"/>
          </a:solidFill>
          <a:ln w="38100">
            <a:solidFill>
              <a:srgbClr val="780440"/>
            </a:solidFill>
          </a:ln>
        </p:spPr>
        <p:txBody>
          <a:bodyPr anchor="ctr"/>
          <a:lstStyle>
            <a:lvl1pPr marL="0" indent="0">
              <a:buNone/>
              <a:defRPr sz="2100" b="1" u="sng" baseline="0">
                <a:solidFill>
                  <a:srgbClr val="780440"/>
                </a:solidFill>
              </a:defRPr>
            </a:lvl1pPr>
          </a:lstStyle>
          <a:p>
            <a:pPr lvl="0"/>
            <a:r>
              <a:rPr lang="en-US" dirty="0"/>
              <a:t>Learning focus: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DAA8FC0-C188-40AD-96B4-468F1ECBC568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396391742"/>
              </p:ext>
            </p:extLst>
          </p:nvPr>
        </p:nvGraphicFramePr>
        <p:xfrm>
          <a:off x="9580097" y="134466"/>
          <a:ext cx="2342679" cy="5573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2679">
                  <a:extLst>
                    <a:ext uri="{9D8B030D-6E8A-4147-A177-3AD203B41FA5}">
                      <a16:colId xmlns:a16="http://schemas.microsoft.com/office/drawing/2014/main" val="25648963"/>
                    </a:ext>
                  </a:extLst>
                </a:gridCol>
              </a:tblGrid>
              <a:tr h="1729702">
                <a:tc>
                  <a:txBody>
                    <a:bodyPr/>
                    <a:lstStyle/>
                    <a:p>
                      <a:pPr eaLnBrk="1" hangingPunct="1">
                        <a:spcBef>
                          <a:spcPct val="0"/>
                        </a:spcBef>
                        <a:buFont typeface="Arial" charset="0"/>
                        <a:buNone/>
                      </a:pPr>
                      <a:endParaRPr lang="en-US" sz="2800" b="0" i="0" u="none" strike="noStrike" kern="1200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32" marR="91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217816"/>
                  </a:ext>
                </a:extLst>
              </a:tr>
              <a:tr h="1942066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en-US" sz="2800" b="0" i="0" u="none" strike="noStrike" kern="1200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32" marR="91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0623239"/>
                  </a:ext>
                </a:extLst>
              </a:tr>
              <a:tr h="1901312"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en-US" sz="280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32" marR="91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2747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838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84727-6891-441A-A9C3-9D50A1A39858}" type="datetimeFigureOut">
              <a:rPr lang="en-GB" smtClean="0"/>
              <a:t>18/04/2023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ACD4F-4E82-43FE-B286-9444CC85D3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025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84727-6891-441A-A9C3-9D50A1A39858}" type="datetimeFigureOut">
              <a:rPr lang="en-GB" smtClean="0"/>
              <a:t>18/04/2023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ACD4F-4E82-43FE-B286-9444CC85D3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565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84727-6891-441A-A9C3-9D50A1A39858}" type="datetimeFigureOut">
              <a:rPr lang="en-GB" smtClean="0"/>
              <a:t>18/04/2023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ACD4F-4E82-43FE-B286-9444CC85D3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8668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84727-6891-441A-A9C3-9D50A1A39858}" type="datetimeFigureOut">
              <a:rPr lang="en-GB" smtClean="0"/>
              <a:t>18/04/2023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ACD4F-4E82-43FE-B286-9444CC85D3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567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BED39716-D914-4F34-A29B-03C4FA4AB9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7421" y="5708725"/>
            <a:ext cx="719394" cy="10380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D04AD58-3A07-443F-A40D-EAC9190A8DB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539" y="5798326"/>
            <a:ext cx="1500749" cy="85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860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C764DE79-268F-4C1A-8933-263129D2AF90}" type="datetimeFigureOut">
              <a:rPr lang="en-US" smtClean="0"/>
              <a:pPr/>
              <a:t>4/18/2023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7804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latin typeface="Century Gothic" panose="020B0502020202020204" pitchFamily="34" charset="0"/>
            </a:endParaRP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BED39716-D914-4F34-A29B-03C4FA4AB9B4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7421" y="5708725"/>
            <a:ext cx="719394" cy="10380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D04AD58-3A07-443F-A40D-EAC9190A8DBF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539" y="5798326"/>
            <a:ext cx="1500749" cy="85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340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87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8"/>
          <p:cNvSpPr/>
          <p:nvPr/>
        </p:nvSpPr>
        <p:spPr>
          <a:xfrm>
            <a:off x="-1" y="1684"/>
            <a:ext cx="12192001" cy="6858001"/>
          </a:xfrm>
          <a:prstGeom prst="rect">
            <a:avLst/>
          </a:prstGeom>
          <a:solidFill>
            <a:srgbClr val="685BC7"/>
          </a:solidFill>
          <a:ln>
            <a:noFill/>
          </a:ln>
        </p:spPr>
        <p:txBody>
          <a:bodyPr spcFirstLastPara="1" wrap="square" lIns="27714" tIns="27714" rIns="27714" bIns="27714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endParaRPr sz="1092">
              <a:solidFill>
                <a:srgbClr val="685BC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1" name="Google Shape;211;p8"/>
          <p:cNvGrpSpPr/>
          <p:nvPr/>
        </p:nvGrpSpPr>
        <p:grpSpPr>
          <a:xfrm>
            <a:off x="10073486" y="3155099"/>
            <a:ext cx="2118516" cy="3704587"/>
            <a:chOff x="0" y="-1"/>
            <a:chExt cx="3493344" cy="6108708"/>
          </a:xfrm>
        </p:grpSpPr>
        <p:grpSp>
          <p:nvGrpSpPr>
            <p:cNvPr id="212" name="Google Shape;212;p8"/>
            <p:cNvGrpSpPr/>
            <p:nvPr/>
          </p:nvGrpSpPr>
          <p:grpSpPr>
            <a:xfrm>
              <a:off x="0" y="2500852"/>
              <a:ext cx="2481293" cy="3607855"/>
              <a:chOff x="0" y="0"/>
              <a:chExt cx="2481293" cy="3607854"/>
            </a:xfrm>
          </p:grpSpPr>
          <p:sp>
            <p:nvSpPr>
              <p:cNvPr id="213" name="Google Shape;213;p8"/>
              <p:cNvSpPr/>
              <p:nvPr/>
            </p:nvSpPr>
            <p:spPr>
              <a:xfrm>
                <a:off x="0" y="0"/>
                <a:ext cx="2481292" cy="3607854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21600" y="2109"/>
                    </a:moveTo>
                    <a:lnTo>
                      <a:pt x="16023" y="0"/>
                    </a:lnTo>
                    <a:lnTo>
                      <a:pt x="127" y="19040"/>
                    </a:lnTo>
                    <a:lnTo>
                      <a:pt x="0" y="19305"/>
                    </a:lnTo>
                    <a:lnTo>
                      <a:pt x="31" y="19573"/>
                    </a:lnTo>
                    <a:lnTo>
                      <a:pt x="207" y="19813"/>
                    </a:lnTo>
                    <a:lnTo>
                      <a:pt x="517" y="19994"/>
                    </a:lnTo>
                    <a:lnTo>
                      <a:pt x="4764" y="21600"/>
                    </a:lnTo>
                  </a:path>
                </a:pathLst>
              </a:custGeom>
              <a:noFill/>
              <a:ln w="55550" cap="flat" cmpd="sng">
                <a:solidFill>
                  <a:srgbClr val="8E84D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27714" tIns="27714" rIns="27714" bIns="27714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 sz="1092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" name="Google Shape;214;p8"/>
              <p:cNvSpPr/>
              <p:nvPr/>
            </p:nvSpPr>
            <p:spPr>
              <a:xfrm>
                <a:off x="766500" y="352197"/>
                <a:ext cx="1714793" cy="3255657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21600"/>
                    </a:moveTo>
                    <a:lnTo>
                      <a:pt x="101" y="21535"/>
                    </a:lnTo>
                    <a:lnTo>
                      <a:pt x="21600" y="0"/>
                    </a:lnTo>
                  </a:path>
                </a:pathLst>
              </a:custGeom>
              <a:noFill/>
              <a:ln w="55550" cap="flat" cmpd="sng">
                <a:solidFill>
                  <a:srgbClr val="8E84D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27714" tIns="27714" rIns="27714" bIns="27714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 sz="1092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5" name="Google Shape;215;p8"/>
            <p:cNvGrpSpPr/>
            <p:nvPr/>
          </p:nvGrpSpPr>
          <p:grpSpPr>
            <a:xfrm>
              <a:off x="1767849" y="-1"/>
              <a:ext cx="1725495" cy="2812900"/>
              <a:chOff x="0" y="0"/>
              <a:chExt cx="1725493" cy="2812898"/>
            </a:xfrm>
          </p:grpSpPr>
          <p:sp>
            <p:nvSpPr>
              <p:cNvPr id="216" name="Google Shape;216;p8"/>
              <p:cNvSpPr/>
              <p:nvPr/>
            </p:nvSpPr>
            <p:spPr>
              <a:xfrm>
                <a:off x="0" y="76247"/>
                <a:ext cx="1725493" cy="2736651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4097" y="0"/>
                    </a:moveTo>
                    <a:lnTo>
                      <a:pt x="216" y="4452"/>
                    </a:lnTo>
                    <a:lnTo>
                      <a:pt x="15" y="4808"/>
                    </a:lnTo>
                    <a:lnTo>
                      <a:pt x="0" y="5172"/>
                    </a:lnTo>
                    <a:lnTo>
                      <a:pt x="160" y="5519"/>
                    </a:lnTo>
                    <a:lnTo>
                      <a:pt x="482" y="5822"/>
                    </a:lnTo>
                    <a:lnTo>
                      <a:pt x="954" y="6054"/>
                    </a:lnTo>
                    <a:lnTo>
                      <a:pt x="4867" y="7410"/>
                    </a:lnTo>
                    <a:lnTo>
                      <a:pt x="5652" y="7516"/>
                    </a:lnTo>
                    <a:lnTo>
                      <a:pt x="6038" y="7455"/>
                    </a:lnTo>
                    <a:lnTo>
                      <a:pt x="6377" y="7317"/>
                    </a:lnTo>
                    <a:lnTo>
                      <a:pt x="6874" y="7087"/>
                    </a:lnTo>
                    <a:lnTo>
                      <a:pt x="7433" y="6936"/>
                    </a:lnTo>
                    <a:lnTo>
                      <a:pt x="8032" y="6866"/>
                    </a:lnTo>
                    <a:lnTo>
                      <a:pt x="8646" y="6883"/>
                    </a:lnTo>
                    <a:lnTo>
                      <a:pt x="9251" y="6991"/>
                    </a:lnTo>
                    <a:lnTo>
                      <a:pt x="9825" y="7194"/>
                    </a:lnTo>
                    <a:lnTo>
                      <a:pt x="10251" y="7439"/>
                    </a:lnTo>
                    <a:lnTo>
                      <a:pt x="10573" y="7730"/>
                    </a:lnTo>
                    <a:lnTo>
                      <a:pt x="10788" y="8055"/>
                    </a:lnTo>
                    <a:lnTo>
                      <a:pt x="10896" y="8401"/>
                    </a:lnTo>
                    <a:lnTo>
                      <a:pt x="10893" y="8756"/>
                    </a:lnTo>
                    <a:lnTo>
                      <a:pt x="10779" y="9109"/>
                    </a:lnTo>
                    <a:lnTo>
                      <a:pt x="10552" y="9447"/>
                    </a:lnTo>
                    <a:lnTo>
                      <a:pt x="1826" y="19455"/>
                    </a:lnTo>
                    <a:lnTo>
                      <a:pt x="8016" y="21600"/>
                    </a:lnTo>
                    <a:lnTo>
                      <a:pt x="16618" y="11734"/>
                    </a:lnTo>
                    <a:lnTo>
                      <a:pt x="17159" y="11579"/>
                    </a:lnTo>
                    <a:lnTo>
                      <a:pt x="17717" y="11449"/>
                    </a:lnTo>
                    <a:lnTo>
                      <a:pt x="18288" y="11345"/>
                    </a:lnTo>
                    <a:lnTo>
                      <a:pt x="18869" y="11267"/>
                    </a:lnTo>
                    <a:lnTo>
                      <a:pt x="19459" y="11216"/>
                    </a:lnTo>
                    <a:lnTo>
                      <a:pt x="20055" y="11193"/>
                    </a:lnTo>
                    <a:lnTo>
                      <a:pt x="20654" y="11196"/>
                    </a:lnTo>
                    <a:lnTo>
                      <a:pt x="21254" y="11228"/>
                    </a:lnTo>
                    <a:lnTo>
                      <a:pt x="21600" y="11263"/>
                    </a:lnTo>
                  </a:path>
                </a:pathLst>
              </a:custGeom>
              <a:noFill/>
              <a:ln w="55550" cap="flat" cmpd="sng">
                <a:solidFill>
                  <a:srgbClr val="8E84D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27714" tIns="27714" rIns="27714" bIns="27714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 sz="1092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" name="Google Shape;217;p8"/>
              <p:cNvSpPr/>
              <p:nvPr/>
            </p:nvSpPr>
            <p:spPr>
              <a:xfrm>
                <a:off x="327322" y="0"/>
                <a:ext cx="1398171" cy="674265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5035" y="14117"/>
                    </a:lnTo>
                    <a:lnTo>
                      <a:pt x="14588" y="15422"/>
                    </a:lnTo>
                    <a:lnTo>
                      <a:pt x="14029" y="16449"/>
                    </a:lnTo>
                    <a:lnTo>
                      <a:pt x="13383" y="17182"/>
                    </a:lnTo>
                    <a:lnTo>
                      <a:pt x="12680" y="17603"/>
                    </a:lnTo>
                    <a:lnTo>
                      <a:pt x="11946" y="17699"/>
                    </a:lnTo>
                    <a:lnTo>
                      <a:pt x="11207" y="17451"/>
                    </a:lnTo>
                    <a:lnTo>
                      <a:pt x="10493" y="16845"/>
                    </a:lnTo>
                    <a:lnTo>
                      <a:pt x="9905" y="15995"/>
                    </a:lnTo>
                    <a:lnTo>
                      <a:pt x="9431" y="14943"/>
                    </a:lnTo>
                    <a:lnTo>
                      <a:pt x="9078" y="13731"/>
                    </a:lnTo>
                    <a:lnTo>
                      <a:pt x="8851" y="12405"/>
                    </a:lnTo>
                    <a:lnTo>
                      <a:pt x="8757" y="11009"/>
                    </a:lnTo>
                    <a:lnTo>
                      <a:pt x="8803" y="9589"/>
                    </a:lnTo>
                    <a:lnTo>
                      <a:pt x="8808" y="8535"/>
                    </a:lnTo>
                    <a:lnTo>
                      <a:pt x="8371" y="6703"/>
                    </a:lnTo>
                    <a:lnTo>
                      <a:pt x="3137" y="553"/>
                    </a:lnTo>
                    <a:lnTo>
                      <a:pt x="2440" y="38"/>
                    </a:lnTo>
                    <a:lnTo>
                      <a:pt x="1727" y="0"/>
                    </a:lnTo>
                    <a:lnTo>
                      <a:pt x="1048" y="409"/>
                    </a:lnTo>
                    <a:lnTo>
                      <a:pt x="455" y="1234"/>
                    </a:lnTo>
                    <a:lnTo>
                      <a:pt x="0" y="2443"/>
                    </a:lnTo>
                  </a:path>
                </a:pathLst>
              </a:custGeom>
              <a:noFill/>
              <a:ln w="55550" cap="flat" cmpd="sng">
                <a:solidFill>
                  <a:srgbClr val="8E84D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27714" tIns="27714" rIns="27714" bIns="27714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 sz="1092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18" name="Google Shape;218;p8"/>
          <p:cNvGrpSpPr/>
          <p:nvPr/>
        </p:nvGrpSpPr>
        <p:grpSpPr>
          <a:xfrm>
            <a:off x="8129786" y="1685"/>
            <a:ext cx="1924015" cy="2337035"/>
            <a:chOff x="0" y="0"/>
            <a:chExt cx="3172620" cy="3853672"/>
          </a:xfrm>
        </p:grpSpPr>
        <p:sp>
          <p:nvSpPr>
            <p:cNvPr id="219" name="Google Shape;219;p8"/>
            <p:cNvSpPr/>
            <p:nvPr/>
          </p:nvSpPr>
          <p:spPr>
            <a:xfrm>
              <a:off x="1147543" y="1692095"/>
              <a:ext cx="2025077" cy="216157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242" y="19445"/>
                  </a:moveTo>
                  <a:lnTo>
                    <a:pt x="18245" y="20215"/>
                  </a:lnTo>
                  <a:lnTo>
                    <a:pt x="17842" y="20502"/>
                  </a:lnTo>
                  <a:lnTo>
                    <a:pt x="17423" y="20756"/>
                  </a:lnTo>
                  <a:lnTo>
                    <a:pt x="16990" y="20976"/>
                  </a:lnTo>
                  <a:lnTo>
                    <a:pt x="16545" y="21163"/>
                  </a:lnTo>
                  <a:lnTo>
                    <a:pt x="16090" y="21316"/>
                  </a:lnTo>
                  <a:lnTo>
                    <a:pt x="15627" y="21436"/>
                  </a:lnTo>
                  <a:lnTo>
                    <a:pt x="15159" y="21523"/>
                  </a:lnTo>
                  <a:lnTo>
                    <a:pt x="14687" y="21578"/>
                  </a:lnTo>
                  <a:lnTo>
                    <a:pt x="14213" y="21600"/>
                  </a:lnTo>
                  <a:lnTo>
                    <a:pt x="13739" y="21590"/>
                  </a:lnTo>
                  <a:lnTo>
                    <a:pt x="13267" y="21547"/>
                  </a:lnTo>
                  <a:lnTo>
                    <a:pt x="12800" y="21472"/>
                  </a:lnTo>
                  <a:lnTo>
                    <a:pt x="12340" y="21366"/>
                  </a:lnTo>
                  <a:lnTo>
                    <a:pt x="11887" y="21228"/>
                  </a:lnTo>
                  <a:lnTo>
                    <a:pt x="11445" y="21058"/>
                  </a:lnTo>
                  <a:lnTo>
                    <a:pt x="11015" y="20858"/>
                  </a:lnTo>
                  <a:lnTo>
                    <a:pt x="10600" y="20626"/>
                  </a:lnTo>
                  <a:lnTo>
                    <a:pt x="10202" y="20363"/>
                  </a:lnTo>
                  <a:lnTo>
                    <a:pt x="9821" y="20069"/>
                  </a:lnTo>
                  <a:lnTo>
                    <a:pt x="9462" y="19745"/>
                  </a:lnTo>
                  <a:lnTo>
                    <a:pt x="9125" y="19391"/>
                  </a:lnTo>
                  <a:lnTo>
                    <a:pt x="1479" y="10699"/>
                  </a:lnTo>
                  <a:lnTo>
                    <a:pt x="1172" y="10322"/>
                  </a:lnTo>
                  <a:lnTo>
                    <a:pt x="901" y="9929"/>
                  </a:lnTo>
                  <a:lnTo>
                    <a:pt x="666" y="9524"/>
                  </a:lnTo>
                  <a:lnTo>
                    <a:pt x="467" y="9107"/>
                  </a:lnTo>
                  <a:lnTo>
                    <a:pt x="303" y="8681"/>
                  </a:lnTo>
                  <a:lnTo>
                    <a:pt x="175" y="8247"/>
                  </a:lnTo>
                  <a:lnTo>
                    <a:pt x="82" y="7808"/>
                  </a:lnTo>
                  <a:lnTo>
                    <a:pt x="23" y="7366"/>
                  </a:lnTo>
                  <a:lnTo>
                    <a:pt x="0" y="6922"/>
                  </a:lnTo>
                  <a:lnTo>
                    <a:pt x="11" y="6478"/>
                  </a:lnTo>
                  <a:lnTo>
                    <a:pt x="57" y="6036"/>
                  </a:lnTo>
                  <a:lnTo>
                    <a:pt x="136" y="5599"/>
                  </a:lnTo>
                  <a:lnTo>
                    <a:pt x="250" y="5167"/>
                  </a:lnTo>
                  <a:lnTo>
                    <a:pt x="397" y="4743"/>
                  </a:lnTo>
                  <a:lnTo>
                    <a:pt x="578" y="4329"/>
                  </a:lnTo>
                  <a:lnTo>
                    <a:pt x="792" y="3927"/>
                  </a:lnTo>
                  <a:lnTo>
                    <a:pt x="1040" y="3538"/>
                  </a:lnTo>
                  <a:lnTo>
                    <a:pt x="1320" y="3164"/>
                  </a:lnTo>
                  <a:lnTo>
                    <a:pt x="1634" y="2808"/>
                  </a:lnTo>
                  <a:lnTo>
                    <a:pt x="1980" y="2471"/>
                  </a:lnTo>
                  <a:lnTo>
                    <a:pt x="2358" y="2155"/>
                  </a:lnTo>
                  <a:lnTo>
                    <a:pt x="3355" y="1386"/>
                  </a:lnTo>
                  <a:lnTo>
                    <a:pt x="3758" y="1098"/>
                  </a:lnTo>
                  <a:lnTo>
                    <a:pt x="4177" y="844"/>
                  </a:lnTo>
                  <a:lnTo>
                    <a:pt x="4610" y="624"/>
                  </a:lnTo>
                  <a:lnTo>
                    <a:pt x="5055" y="437"/>
                  </a:lnTo>
                  <a:lnTo>
                    <a:pt x="5510" y="284"/>
                  </a:lnTo>
                  <a:lnTo>
                    <a:pt x="5972" y="164"/>
                  </a:lnTo>
                  <a:lnTo>
                    <a:pt x="6441" y="77"/>
                  </a:lnTo>
                  <a:lnTo>
                    <a:pt x="6913" y="22"/>
                  </a:lnTo>
                  <a:lnTo>
                    <a:pt x="7387" y="0"/>
                  </a:lnTo>
                  <a:lnTo>
                    <a:pt x="7861" y="10"/>
                  </a:lnTo>
                  <a:lnTo>
                    <a:pt x="8332" y="53"/>
                  </a:lnTo>
                  <a:lnTo>
                    <a:pt x="8800" y="128"/>
                  </a:lnTo>
                  <a:lnTo>
                    <a:pt x="9260" y="234"/>
                  </a:lnTo>
                  <a:lnTo>
                    <a:pt x="9713" y="372"/>
                  </a:lnTo>
                  <a:lnTo>
                    <a:pt x="10155" y="542"/>
                  </a:lnTo>
                  <a:lnTo>
                    <a:pt x="10584" y="742"/>
                  </a:lnTo>
                  <a:lnTo>
                    <a:pt x="11000" y="974"/>
                  </a:lnTo>
                  <a:lnTo>
                    <a:pt x="11398" y="1237"/>
                  </a:lnTo>
                  <a:lnTo>
                    <a:pt x="11778" y="1531"/>
                  </a:lnTo>
                  <a:lnTo>
                    <a:pt x="12138" y="1855"/>
                  </a:lnTo>
                  <a:lnTo>
                    <a:pt x="12475" y="2209"/>
                  </a:lnTo>
                  <a:lnTo>
                    <a:pt x="20121" y="10900"/>
                  </a:lnTo>
                  <a:lnTo>
                    <a:pt x="20428" y="11278"/>
                  </a:lnTo>
                  <a:lnTo>
                    <a:pt x="20699" y="11671"/>
                  </a:lnTo>
                  <a:lnTo>
                    <a:pt x="20934" y="12076"/>
                  </a:lnTo>
                  <a:lnTo>
                    <a:pt x="21133" y="12493"/>
                  </a:lnTo>
                  <a:lnTo>
                    <a:pt x="21297" y="12919"/>
                  </a:lnTo>
                  <a:lnTo>
                    <a:pt x="21425" y="13353"/>
                  </a:lnTo>
                  <a:lnTo>
                    <a:pt x="21518" y="13792"/>
                  </a:lnTo>
                  <a:lnTo>
                    <a:pt x="21577" y="14234"/>
                  </a:lnTo>
                  <a:lnTo>
                    <a:pt x="21600" y="14678"/>
                  </a:lnTo>
                  <a:lnTo>
                    <a:pt x="21589" y="15122"/>
                  </a:lnTo>
                  <a:lnTo>
                    <a:pt x="21543" y="15564"/>
                  </a:lnTo>
                  <a:lnTo>
                    <a:pt x="21464" y="16001"/>
                  </a:lnTo>
                  <a:lnTo>
                    <a:pt x="21350" y="16433"/>
                  </a:lnTo>
                  <a:lnTo>
                    <a:pt x="21203" y="16857"/>
                  </a:lnTo>
                  <a:lnTo>
                    <a:pt x="21022" y="17271"/>
                  </a:lnTo>
                  <a:lnTo>
                    <a:pt x="20808" y="17673"/>
                  </a:lnTo>
                  <a:lnTo>
                    <a:pt x="20560" y="18062"/>
                  </a:lnTo>
                  <a:lnTo>
                    <a:pt x="20280" y="18436"/>
                  </a:lnTo>
                  <a:lnTo>
                    <a:pt x="19966" y="18792"/>
                  </a:lnTo>
                  <a:lnTo>
                    <a:pt x="19620" y="19129"/>
                  </a:lnTo>
                  <a:lnTo>
                    <a:pt x="19242" y="19445"/>
                  </a:lnTo>
                  <a:close/>
                </a:path>
              </a:pathLst>
            </a:custGeom>
            <a:noFill/>
            <a:ln w="55550" cap="flat" cmpd="sng">
              <a:solidFill>
                <a:srgbClr val="8E84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714" tIns="27714" rIns="27714" bIns="27714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1092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1671264" y="2202094"/>
              <a:ext cx="209150" cy="209151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27714" tIns="27714" rIns="27714" bIns="27714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1092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0" y="0"/>
              <a:ext cx="1554054" cy="186926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1" y="741"/>
                  </a:lnTo>
                  <a:lnTo>
                    <a:pt x="263" y="1528"/>
                  </a:lnTo>
                  <a:lnTo>
                    <a:pt x="655" y="2289"/>
                  </a:lnTo>
                  <a:lnTo>
                    <a:pt x="1253" y="3020"/>
                  </a:lnTo>
                  <a:lnTo>
                    <a:pt x="1618" y="3355"/>
                  </a:lnTo>
                  <a:lnTo>
                    <a:pt x="2405" y="3900"/>
                  </a:lnTo>
                  <a:lnTo>
                    <a:pt x="3262" y="4292"/>
                  </a:lnTo>
                  <a:lnTo>
                    <a:pt x="4182" y="4550"/>
                  </a:lnTo>
                  <a:lnTo>
                    <a:pt x="5155" y="4692"/>
                  </a:lnTo>
                  <a:lnTo>
                    <a:pt x="6172" y="4738"/>
                  </a:lnTo>
                  <a:lnTo>
                    <a:pt x="6695" y="4730"/>
                  </a:lnTo>
                  <a:lnTo>
                    <a:pt x="7226" y="4705"/>
                  </a:lnTo>
                  <a:lnTo>
                    <a:pt x="7764" y="4665"/>
                  </a:lnTo>
                  <a:lnTo>
                    <a:pt x="8308" y="4612"/>
                  </a:lnTo>
                  <a:lnTo>
                    <a:pt x="8857" y="4549"/>
                  </a:lnTo>
                  <a:lnTo>
                    <a:pt x="9409" y="4478"/>
                  </a:lnTo>
                  <a:lnTo>
                    <a:pt x="9964" y="4401"/>
                  </a:lnTo>
                  <a:lnTo>
                    <a:pt x="10521" y="4320"/>
                  </a:lnTo>
                  <a:lnTo>
                    <a:pt x="11078" y="4239"/>
                  </a:lnTo>
                  <a:lnTo>
                    <a:pt x="11634" y="4158"/>
                  </a:lnTo>
                  <a:lnTo>
                    <a:pt x="12189" y="4081"/>
                  </a:lnTo>
                  <a:lnTo>
                    <a:pt x="12742" y="4010"/>
                  </a:lnTo>
                  <a:lnTo>
                    <a:pt x="13290" y="3946"/>
                  </a:lnTo>
                  <a:lnTo>
                    <a:pt x="13834" y="3894"/>
                  </a:lnTo>
                  <a:lnTo>
                    <a:pt x="14372" y="3854"/>
                  </a:lnTo>
                  <a:lnTo>
                    <a:pt x="14903" y="3828"/>
                  </a:lnTo>
                  <a:lnTo>
                    <a:pt x="15426" y="3821"/>
                  </a:lnTo>
                  <a:lnTo>
                    <a:pt x="15940" y="3833"/>
                  </a:lnTo>
                  <a:lnTo>
                    <a:pt x="16936" y="3924"/>
                  </a:lnTo>
                  <a:lnTo>
                    <a:pt x="17883" y="4122"/>
                  </a:lnTo>
                  <a:lnTo>
                    <a:pt x="18773" y="4445"/>
                  </a:lnTo>
                  <a:lnTo>
                    <a:pt x="19596" y="4911"/>
                  </a:lnTo>
                  <a:lnTo>
                    <a:pt x="20345" y="5539"/>
                  </a:lnTo>
                  <a:lnTo>
                    <a:pt x="20671" y="5900"/>
                  </a:lnTo>
                  <a:lnTo>
                    <a:pt x="21164" y="6647"/>
                  </a:lnTo>
                  <a:lnTo>
                    <a:pt x="21463" y="7421"/>
                  </a:lnTo>
                  <a:lnTo>
                    <a:pt x="21592" y="8221"/>
                  </a:lnTo>
                  <a:lnTo>
                    <a:pt x="21600" y="8629"/>
                  </a:lnTo>
                  <a:lnTo>
                    <a:pt x="21574" y="9042"/>
                  </a:lnTo>
                  <a:lnTo>
                    <a:pt x="21434" y="9881"/>
                  </a:lnTo>
                  <a:lnTo>
                    <a:pt x="21194" y="10735"/>
                  </a:lnTo>
                  <a:lnTo>
                    <a:pt x="21044" y="11166"/>
                  </a:lnTo>
                  <a:lnTo>
                    <a:pt x="20877" y="11600"/>
                  </a:lnTo>
                  <a:lnTo>
                    <a:pt x="20698" y="12036"/>
                  </a:lnTo>
                  <a:lnTo>
                    <a:pt x="20508" y="12473"/>
                  </a:lnTo>
                  <a:lnTo>
                    <a:pt x="20311" y="12911"/>
                  </a:lnTo>
                  <a:lnTo>
                    <a:pt x="20110" y="13350"/>
                  </a:lnTo>
                  <a:lnTo>
                    <a:pt x="19907" y="13789"/>
                  </a:lnTo>
                  <a:lnTo>
                    <a:pt x="19706" y="14228"/>
                  </a:lnTo>
                  <a:lnTo>
                    <a:pt x="19509" y="14666"/>
                  </a:lnTo>
                  <a:lnTo>
                    <a:pt x="19319" y="15103"/>
                  </a:lnTo>
                  <a:lnTo>
                    <a:pt x="19140" y="15539"/>
                  </a:lnTo>
                  <a:lnTo>
                    <a:pt x="18973" y="15972"/>
                  </a:lnTo>
                  <a:lnTo>
                    <a:pt x="18823" y="16404"/>
                  </a:lnTo>
                  <a:lnTo>
                    <a:pt x="18692" y="16832"/>
                  </a:lnTo>
                  <a:lnTo>
                    <a:pt x="18499" y="17679"/>
                  </a:lnTo>
                  <a:lnTo>
                    <a:pt x="18417" y="18510"/>
                  </a:lnTo>
                  <a:lnTo>
                    <a:pt x="18425" y="18918"/>
                  </a:lnTo>
                  <a:lnTo>
                    <a:pt x="18554" y="19718"/>
                  </a:lnTo>
                  <a:lnTo>
                    <a:pt x="18853" y="20492"/>
                  </a:lnTo>
                  <a:lnTo>
                    <a:pt x="19346" y="21239"/>
                  </a:lnTo>
                  <a:lnTo>
                    <a:pt x="19672" y="21600"/>
                  </a:lnTo>
                </a:path>
              </a:pathLst>
            </a:custGeom>
            <a:noFill/>
            <a:ln w="55550" cap="flat" cmpd="sng">
              <a:solidFill>
                <a:srgbClr val="8E84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714" tIns="27714" rIns="27714" bIns="27714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1092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2" name="Google Shape;222;p8"/>
          <p:cNvGrpSpPr/>
          <p:nvPr/>
        </p:nvGrpSpPr>
        <p:grpSpPr>
          <a:xfrm>
            <a:off x="4926724" y="587076"/>
            <a:ext cx="2945557" cy="3820194"/>
            <a:chOff x="0" y="0"/>
            <a:chExt cx="4857100" cy="6299339"/>
          </a:xfrm>
        </p:grpSpPr>
        <p:sp>
          <p:nvSpPr>
            <p:cNvPr id="223" name="Google Shape;223;p8"/>
            <p:cNvSpPr/>
            <p:nvPr/>
          </p:nvSpPr>
          <p:spPr>
            <a:xfrm>
              <a:off x="493822" y="860456"/>
              <a:ext cx="3869454" cy="457841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3620"/>
                  </a:moveTo>
                  <a:lnTo>
                    <a:pt x="5748" y="21600"/>
                  </a:lnTo>
                  <a:lnTo>
                    <a:pt x="0" y="17980"/>
                  </a:lnTo>
                  <a:lnTo>
                    <a:pt x="15852" y="0"/>
                  </a:lnTo>
                  <a:lnTo>
                    <a:pt x="21600" y="3620"/>
                  </a:lnTo>
                  <a:close/>
                </a:path>
              </a:pathLst>
            </a:custGeom>
            <a:noFill/>
            <a:ln w="55550" cap="flat" cmpd="sng">
              <a:solidFill>
                <a:srgbClr val="8E84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714" tIns="27714" rIns="27714" bIns="27714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1092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3697961" y="0"/>
              <a:ext cx="1159139" cy="13561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733" y="9594"/>
                  </a:moveTo>
                  <a:lnTo>
                    <a:pt x="5608" y="21600"/>
                  </a:lnTo>
                  <a:lnTo>
                    <a:pt x="0" y="18029"/>
                  </a:lnTo>
                  <a:lnTo>
                    <a:pt x="9706" y="3846"/>
                  </a:lnTo>
                  <a:lnTo>
                    <a:pt x="10310" y="2983"/>
                  </a:lnTo>
                  <a:lnTo>
                    <a:pt x="10930" y="2236"/>
                  </a:lnTo>
                  <a:lnTo>
                    <a:pt x="11565" y="1603"/>
                  </a:lnTo>
                  <a:lnTo>
                    <a:pt x="12213" y="1079"/>
                  </a:lnTo>
                  <a:lnTo>
                    <a:pt x="12872" y="663"/>
                  </a:lnTo>
                  <a:lnTo>
                    <a:pt x="13541" y="350"/>
                  </a:lnTo>
                  <a:lnTo>
                    <a:pt x="14218" y="137"/>
                  </a:lnTo>
                  <a:lnTo>
                    <a:pt x="15589" y="0"/>
                  </a:lnTo>
                  <a:lnTo>
                    <a:pt x="16281" y="69"/>
                  </a:lnTo>
                  <a:lnTo>
                    <a:pt x="16973" y="225"/>
                  </a:lnTo>
                  <a:lnTo>
                    <a:pt x="17666" y="465"/>
                  </a:lnTo>
                  <a:lnTo>
                    <a:pt x="18357" y="786"/>
                  </a:lnTo>
                  <a:lnTo>
                    <a:pt x="19045" y="1185"/>
                  </a:lnTo>
                  <a:lnTo>
                    <a:pt x="19688" y="1634"/>
                  </a:lnTo>
                  <a:lnTo>
                    <a:pt x="20246" y="2108"/>
                  </a:lnTo>
                  <a:lnTo>
                    <a:pt x="20714" y="2607"/>
                  </a:lnTo>
                  <a:lnTo>
                    <a:pt x="21087" y="3130"/>
                  </a:lnTo>
                  <a:lnTo>
                    <a:pt x="21534" y="4246"/>
                  </a:lnTo>
                  <a:lnTo>
                    <a:pt x="21600" y="4839"/>
                  </a:lnTo>
                  <a:lnTo>
                    <a:pt x="21555" y="5454"/>
                  </a:lnTo>
                  <a:lnTo>
                    <a:pt x="21396" y="6091"/>
                  </a:lnTo>
                  <a:lnTo>
                    <a:pt x="21117" y="6750"/>
                  </a:lnTo>
                  <a:lnTo>
                    <a:pt x="20716" y="7430"/>
                  </a:lnTo>
                  <a:lnTo>
                    <a:pt x="20187" y="8131"/>
                  </a:lnTo>
                  <a:lnTo>
                    <a:pt x="19528" y="8853"/>
                  </a:lnTo>
                  <a:lnTo>
                    <a:pt x="18733" y="9594"/>
                  </a:lnTo>
                  <a:close/>
                </a:path>
              </a:pathLst>
            </a:custGeom>
            <a:noFill/>
            <a:ln w="55550" cap="flat" cmpd="sng">
              <a:solidFill>
                <a:srgbClr val="8E84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714" tIns="27714" rIns="27714" bIns="27714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1092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8"/>
            <p:cNvSpPr/>
            <p:nvPr/>
          </p:nvSpPr>
          <p:spPr>
            <a:xfrm>
              <a:off x="0" y="4943145"/>
              <a:ext cx="1159136" cy="135619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867" y="12005"/>
                  </a:moveTo>
                  <a:lnTo>
                    <a:pt x="15992" y="0"/>
                  </a:lnTo>
                  <a:lnTo>
                    <a:pt x="21600" y="3571"/>
                  </a:lnTo>
                  <a:lnTo>
                    <a:pt x="11894" y="17754"/>
                  </a:lnTo>
                  <a:lnTo>
                    <a:pt x="11290" y="18617"/>
                  </a:lnTo>
                  <a:lnTo>
                    <a:pt x="10670" y="19364"/>
                  </a:lnTo>
                  <a:lnTo>
                    <a:pt x="10035" y="19997"/>
                  </a:lnTo>
                  <a:lnTo>
                    <a:pt x="9387" y="20521"/>
                  </a:lnTo>
                  <a:lnTo>
                    <a:pt x="8728" y="20937"/>
                  </a:lnTo>
                  <a:lnTo>
                    <a:pt x="8059" y="21250"/>
                  </a:lnTo>
                  <a:lnTo>
                    <a:pt x="7382" y="21463"/>
                  </a:lnTo>
                  <a:lnTo>
                    <a:pt x="6011" y="21600"/>
                  </a:lnTo>
                  <a:lnTo>
                    <a:pt x="5320" y="21531"/>
                  </a:lnTo>
                  <a:lnTo>
                    <a:pt x="4627" y="21375"/>
                  </a:lnTo>
                  <a:lnTo>
                    <a:pt x="3934" y="21135"/>
                  </a:lnTo>
                  <a:lnTo>
                    <a:pt x="3243" y="20814"/>
                  </a:lnTo>
                  <a:lnTo>
                    <a:pt x="2555" y="20415"/>
                  </a:lnTo>
                  <a:lnTo>
                    <a:pt x="1912" y="19966"/>
                  </a:lnTo>
                  <a:lnTo>
                    <a:pt x="1354" y="19492"/>
                  </a:lnTo>
                  <a:lnTo>
                    <a:pt x="886" y="18993"/>
                  </a:lnTo>
                  <a:lnTo>
                    <a:pt x="513" y="18470"/>
                  </a:lnTo>
                  <a:lnTo>
                    <a:pt x="66" y="17354"/>
                  </a:lnTo>
                  <a:lnTo>
                    <a:pt x="0" y="16761"/>
                  </a:lnTo>
                  <a:lnTo>
                    <a:pt x="45" y="16146"/>
                  </a:lnTo>
                  <a:lnTo>
                    <a:pt x="204" y="15509"/>
                  </a:lnTo>
                  <a:lnTo>
                    <a:pt x="483" y="14850"/>
                  </a:lnTo>
                  <a:lnTo>
                    <a:pt x="884" y="14170"/>
                  </a:lnTo>
                  <a:lnTo>
                    <a:pt x="1413" y="13469"/>
                  </a:lnTo>
                  <a:lnTo>
                    <a:pt x="2072" y="12747"/>
                  </a:lnTo>
                  <a:lnTo>
                    <a:pt x="2867" y="12005"/>
                  </a:lnTo>
                  <a:close/>
                </a:path>
              </a:pathLst>
            </a:custGeom>
            <a:noFill/>
            <a:ln w="55550" cap="flat" cmpd="sng">
              <a:solidFill>
                <a:srgbClr val="8E84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714" tIns="27714" rIns="27714" bIns="27714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1092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6" name="Google Shape;226;p8"/>
          <p:cNvGrpSpPr/>
          <p:nvPr/>
        </p:nvGrpSpPr>
        <p:grpSpPr>
          <a:xfrm>
            <a:off x="7730010" y="2834505"/>
            <a:ext cx="2566733" cy="2395788"/>
            <a:chOff x="0" y="0"/>
            <a:chExt cx="4232435" cy="3950552"/>
          </a:xfrm>
        </p:grpSpPr>
        <p:sp>
          <p:nvSpPr>
            <p:cNvPr id="227" name="Google Shape;227;p8"/>
            <p:cNvSpPr/>
            <p:nvPr/>
          </p:nvSpPr>
          <p:spPr>
            <a:xfrm>
              <a:off x="853316" y="1345351"/>
              <a:ext cx="1591733" cy="260520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4157"/>
                  </a:lnTo>
                  <a:lnTo>
                    <a:pt x="20279" y="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55550" cap="flat" cmpd="sng">
              <a:solidFill>
                <a:srgbClr val="8E84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714" tIns="27714" rIns="27714" bIns="27714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1092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28" name="Google Shape;228;p8"/>
            <p:cNvCxnSpPr/>
            <p:nvPr/>
          </p:nvCxnSpPr>
          <p:spPr>
            <a:xfrm rot="10800000" flipH="1">
              <a:off x="2347726" y="812985"/>
              <a:ext cx="202445" cy="532373"/>
            </a:xfrm>
            <a:prstGeom prst="straightConnector1">
              <a:avLst/>
            </a:prstGeom>
            <a:noFill/>
            <a:ln w="55550" cap="flat" cmpd="sng">
              <a:solidFill>
                <a:srgbClr val="8E84D5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29" name="Google Shape;229;p8"/>
            <p:cNvSpPr/>
            <p:nvPr/>
          </p:nvSpPr>
          <p:spPr>
            <a:xfrm>
              <a:off x="2375841" y="0"/>
              <a:ext cx="670550" cy="80683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360" y="14675"/>
                  </a:moveTo>
                  <a:lnTo>
                    <a:pt x="18464" y="15909"/>
                  </a:lnTo>
                  <a:lnTo>
                    <a:pt x="17472" y="17038"/>
                  </a:lnTo>
                  <a:lnTo>
                    <a:pt x="16396" y="18057"/>
                  </a:lnTo>
                  <a:lnTo>
                    <a:pt x="15251" y="18959"/>
                  </a:lnTo>
                  <a:lnTo>
                    <a:pt x="14052" y="19739"/>
                  </a:lnTo>
                  <a:lnTo>
                    <a:pt x="12812" y="20390"/>
                  </a:lnTo>
                  <a:lnTo>
                    <a:pt x="11546" y="20908"/>
                  </a:lnTo>
                  <a:lnTo>
                    <a:pt x="10268" y="21286"/>
                  </a:lnTo>
                  <a:lnTo>
                    <a:pt x="8992" y="21519"/>
                  </a:lnTo>
                  <a:lnTo>
                    <a:pt x="7732" y="21600"/>
                  </a:lnTo>
                  <a:lnTo>
                    <a:pt x="6503" y="21524"/>
                  </a:lnTo>
                  <a:lnTo>
                    <a:pt x="4194" y="20878"/>
                  </a:lnTo>
                  <a:lnTo>
                    <a:pt x="3172" y="20313"/>
                  </a:lnTo>
                  <a:lnTo>
                    <a:pt x="1545" y="18799"/>
                  </a:lnTo>
                  <a:lnTo>
                    <a:pt x="944" y="17875"/>
                  </a:lnTo>
                  <a:lnTo>
                    <a:pt x="487" y="16858"/>
                  </a:lnTo>
                  <a:lnTo>
                    <a:pt x="177" y="15761"/>
                  </a:lnTo>
                  <a:lnTo>
                    <a:pt x="13" y="14596"/>
                  </a:lnTo>
                  <a:lnTo>
                    <a:pt x="0" y="13377"/>
                  </a:lnTo>
                  <a:lnTo>
                    <a:pt x="138" y="12116"/>
                  </a:lnTo>
                  <a:lnTo>
                    <a:pt x="429" y="10828"/>
                  </a:lnTo>
                  <a:lnTo>
                    <a:pt x="875" y="9524"/>
                  </a:lnTo>
                  <a:lnTo>
                    <a:pt x="1478" y="8219"/>
                  </a:lnTo>
                  <a:lnTo>
                    <a:pt x="2240" y="6925"/>
                  </a:lnTo>
                  <a:lnTo>
                    <a:pt x="3136" y="5691"/>
                  </a:lnTo>
                  <a:lnTo>
                    <a:pt x="4128" y="4562"/>
                  </a:lnTo>
                  <a:lnTo>
                    <a:pt x="5204" y="3543"/>
                  </a:lnTo>
                  <a:lnTo>
                    <a:pt x="6349" y="2641"/>
                  </a:lnTo>
                  <a:lnTo>
                    <a:pt x="7548" y="1861"/>
                  </a:lnTo>
                  <a:lnTo>
                    <a:pt x="8788" y="1210"/>
                  </a:lnTo>
                  <a:lnTo>
                    <a:pt x="10054" y="692"/>
                  </a:lnTo>
                  <a:lnTo>
                    <a:pt x="11332" y="314"/>
                  </a:lnTo>
                  <a:lnTo>
                    <a:pt x="12608" y="81"/>
                  </a:lnTo>
                  <a:lnTo>
                    <a:pt x="13868" y="0"/>
                  </a:lnTo>
                  <a:lnTo>
                    <a:pt x="15096" y="76"/>
                  </a:lnTo>
                  <a:lnTo>
                    <a:pt x="17406" y="722"/>
                  </a:lnTo>
                  <a:lnTo>
                    <a:pt x="18428" y="1287"/>
                  </a:lnTo>
                  <a:lnTo>
                    <a:pt x="20055" y="2801"/>
                  </a:lnTo>
                  <a:lnTo>
                    <a:pt x="20656" y="3725"/>
                  </a:lnTo>
                  <a:lnTo>
                    <a:pt x="21112" y="4742"/>
                  </a:lnTo>
                  <a:lnTo>
                    <a:pt x="21423" y="5840"/>
                  </a:lnTo>
                  <a:lnTo>
                    <a:pt x="21586" y="7004"/>
                  </a:lnTo>
                  <a:lnTo>
                    <a:pt x="21600" y="8223"/>
                  </a:lnTo>
                  <a:lnTo>
                    <a:pt x="21462" y="9484"/>
                  </a:lnTo>
                  <a:lnTo>
                    <a:pt x="21171" y="10772"/>
                  </a:lnTo>
                  <a:lnTo>
                    <a:pt x="20725" y="12076"/>
                  </a:lnTo>
                  <a:lnTo>
                    <a:pt x="20122" y="13381"/>
                  </a:lnTo>
                  <a:lnTo>
                    <a:pt x="19360" y="14675"/>
                  </a:lnTo>
                  <a:close/>
                </a:path>
              </a:pathLst>
            </a:custGeom>
            <a:noFill/>
            <a:ln w="55550" cap="flat" cmpd="sng">
              <a:solidFill>
                <a:srgbClr val="8E84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714" tIns="27714" rIns="27714" bIns="27714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1092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8"/>
            <p:cNvSpPr/>
            <p:nvPr/>
          </p:nvSpPr>
          <p:spPr>
            <a:xfrm>
              <a:off x="2233308" y="1761358"/>
              <a:ext cx="590957" cy="36520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7134" y="0"/>
                  </a:moveTo>
                  <a:lnTo>
                    <a:pt x="21600" y="8956"/>
                  </a:lnTo>
                  <a:lnTo>
                    <a:pt x="0" y="21600"/>
                  </a:lnTo>
                </a:path>
              </a:pathLst>
            </a:custGeom>
            <a:noFill/>
            <a:ln w="55550" cap="flat" cmpd="sng">
              <a:solidFill>
                <a:srgbClr val="8E84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714" tIns="27714" rIns="27714" bIns="27714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1092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8"/>
            <p:cNvSpPr/>
            <p:nvPr/>
          </p:nvSpPr>
          <p:spPr>
            <a:xfrm>
              <a:off x="0" y="1896847"/>
              <a:ext cx="2022609" cy="103761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353" y="7953"/>
                  </a:moveTo>
                  <a:lnTo>
                    <a:pt x="0" y="21600"/>
                  </a:lnTo>
                  <a:lnTo>
                    <a:pt x="21600" y="0"/>
                  </a:lnTo>
                </a:path>
              </a:pathLst>
            </a:custGeom>
            <a:noFill/>
            <a:ln w="55550" cap="flat" cmpd="sng">
              <a:solidFill>
                <a:srgbClr val="8E84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714" tIns="27714" rIns="27714" bIns="27714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1092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32" name="Google Shape;232;p8"/>
            <p:cNvCxnSpPr/>
            <p:nvPr/>
          </p:nvCxnSpPr>
          <p:spPr>
            <a:xfrm rot="10800000" flipH="1">
              <a:off x="2824263" y="1805397"/>
              <a:ext cx="559335" cy="107390"/>
            </a:xfrm>
            <a:prstGeom prst="straightConnector1">
              <a:avLst/>
            </a:prstGeom>
            <a:noFill/>
            <a:ln w="55550" cap="flat" cmpd="sng">
              <a:solidFill>
                <a:srgbClr val="8E84D5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33" name="Google Shape;233;p8"/>
            <p:cNvSpPr/>
            <p:nvPr/>
          </p:nvSpPr>
          <p:spPr>
            <a:xfrm>
              <a:off x="3397217" y="1400143"/>
              <a:ext cx="835218" cy="63502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300" y="1047"/>
                  </a:moveTo>
                  <a:lnTo>
                    <a:pt x="7002" y="1707"/>
                  </a:lnTo>
                  <a:lnTo>
                    <a:pt x="5790" y="2492"/>
                  </a:lnTo>
                  <a:lnTo>
                    <a:pt x="4672" y="3387"/>
                  </a:lnTo>
                  <a:lnTo>
                    <a:pt x="3655" y="4379"/>
                  </a:lnTo>
                  <a:lnTo>
                    <a:pt x="2746" y="5455"/>
                  </a:lnTo>
                  <a:lnTo>
                    <a:pt x="1954" y="6602"/>
                  </a:lnTo>
                  <a:lnTo>
                    <a:pt x="1286" y="7805"/>
                  </a:lnTo>
                  <a:lnTo>
                    <a:pt x="749" y="9051"/>
                  </a:lnTo>
                  <a:lnTo>
                    <a:pt x="350" y="10327"/>
                  </a:lnTo>
                  <a:lnTo>
                    <a:pt x="98" y="11619"/>
                  </a:lnTo>
                  <a:lnTo>
                    <a:pt x="0" y="12914"/>
                  </a:lnTo>
                  <a:lnTo>
                    <a:pt x="63" y="14198"/>
                  </a:lnTo>
                  <a:lnTo>
                    <a:pt x="295" y="15457"/>
                  </a:lnTo>
                  <a:lnTo>
                    <a:pt x="690" y="16645"/>
                  </a:lnTo>
                  <a:lnTo>
                    <a:pt x="1905" y="18669"/>
                  </a:lnTo>
                  <a:lnTo>
                    <a:pt x="2701" y="19497"/>
                  </a:lnTo>
                  <a:lnTo>
                    <a:pt x="3605" y="20195"/>
                  </a:lnTo>
                  <a:lnTo>
                    <a:pt x="4606" y="20760"/>
                  </a:lnTo>
                  <a:lnTo>
                    <a:pt x="5692" y="21185"/>
                  </a:lnTo>
                  <a:lnTo>
                    <a:pt x="6850" y="21467"/>
                  </a:lnTo>
                  <a:lnTo>
                    <a:pt x="8068" y="21600"/>
                  </a:lnTo>
                  <a:lnTo>
                    <a:pt x="9334" y="21580"/>
                  </a:lnTo>
                  <a:lnTo>
                    <a:pt x="10637" y="21402"/>
                  </a:lnTo>
                  <a:lnTo>
                    <a:pt x="11962" y="21061"/>
                  </a:lnTo>
                  <a:lnTo>
                    <a:pt x="13299" y="20553"/>
                  </a:lnTo>
                  <a:lnTo>
                    <a:pt x="14598" y="19893"/>
                  </a:lnTo>
                  <a:lnTo>
                    <a:pt x="15810" y="19109"/>
                  </a:lnTo>
                  <a:lnTo>
                    <a:pt x="16928" y="18213"/>
                  </a:lnTo>
                  <a:lnTo>
                    <a:pt x="17945" y="17221"/>
                  </a:lnTo>
                  <a:lnTo>
                    <a:pt x="18854" y="16145"/>
                  </a:lnTo>
                  <a:lnTo>
                    <a:pt x="19646" y="14999"/>
                  </a:lnTo>
                  <a:lnTo>
                    <a:pt x="20314" y="13796"/>
                  </a:lnTo>
                  <a:lnTo>
                    <a:pt x="20851" y="12549"/>
                  </a:lnTo>
                  <a:lnTo>
                    <a:pt x="21250" y="11273"/>
                  </a:lnTo>
                  <a:lnTo>
                    <a:pt x="21502" y="9981"/>
                  </a:lnTo>
                  <a:lnTo>
                    <a:pt x="21600" y="8686"/>
                  </a:lnTo>
                  <a:lnTo>
                    <a:pt x="21537" y="7402"/>
                  </a:lnTo>
                  <a:lnTo>
                    <a:pt x="21305" y="6142"/>
                  </a:lnTo>
                  <a:lnTo>
                    <a:pt x="20910" y="4955"/>
                  </a:lnTo>
                  <a:lnTo>
                    <a:pt x="19695" y="2931"/>
                  </a:lnTo>
                  <a:lnTo>
                    <a:pt x="18900" y="2103"/>
                  </a:lnTo>
                  <a:lnTo>
                    <a:pt x="17995" y="1405"/>
                  </a:lnTo>
                  <a:lnTo>
                    <a:pt x="16994" y="840"/>
                  </a:lnTo>
                  <a:lnTo>
                    <a:pt x="15908" y="415"/>
                  </a:lnTo>
                  <a:lnTo>
                    <a:pt x="14750" y="133"/>
                  </a:lnTo>
                  <a:lnTo>
                    <a:pt x="13532" y="0"/>
                  </a:lnTo>
                  <a:lnTo>
                    <a:pt x="12266" y="20"/>
                  </a:lnTo>
                  <a:lnTo>
                    <a:pt x="10963" y="198"/>
                  </a:lnTo>
                  <a:lnTo>
                    <a:pt x="9638" y="539"/>
                  </a:lnTo>
                  <a:lnTo>
                    <a:pt x="8300" y="1047"/>
                  </a:lnTo>
                  <a:close/>
                </a:path>
              </a:pathLst>
            </a:custGeom>
            <a:noFill/>
            <a:ln w="55550" cap="flat" cmpd="sng">
              <a:solidFill>
                <a:srgbClr val="8E84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714" tIns="27714" rIns="27714" bIns="27714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1092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8"/>
            <p:cNvSpPr/>
            <p:nvPr/>
          </p:nvSpPr>
          <p:spPr>
            <a:xfrm>
              <a:off x="2096125" y="1907651"/>
              <a:ext cx="144378" cy="144387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27714" tIns="27714" rIns="27714" bIns="27714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1092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5" name="Google Shape;235;p8"/>
          <p:cNvGrpSpPr/>
          <p:nvPr/>
        </p:nvGrpSpPr>
        <p:grpSpPr>
          <a:xfrm>
            <a:off x="10433164" y="318902"/>
            <a:ext cx="1558423" cy="2041329"/>
            <a:chOff x="0" y="0"/>
            <a:chExt cx="2569772" cy="3366067"/>
          </a:xfrm>
        </p:grpSpPr>
        <p:sp>
          <p:nvSpPr>
            <p:cNvPr id="236" name="Google Shape;236;p8"/>
            <p:cNvSpPr/>
            <p:nvPr/>
          </p:nvSpPr>
          <p:spPr>
            <a:xfrm>
              <a:off x="303244" y="431007"/>
              <a:ext cx="2117695" cy="26104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19107"/>
                  </a:moveTo>
                  <a:lnTo>
                    <a:pt x="17452" y="21600"/>
                  </a:lnTo>
                  <a:lnTo>
                    <a:pt x="0" y="2493"/>
                  </a:lnTo>
                  <a:lnTo>
                    <a:pt x="4148" y="0"/>
                  </a:lnTo>
                  <a:lnTo>
                    <a:pt x="21600" y="19107"/>
                  </a:lnTo>
                  <a:close/>
                </a:path>
              </a:pathLst>
            </a:custGeom>
            <a:noFill/>
            <a:ln w="55550" cap="flat" cmpd="sng">
              <a:solidFill>
                <a:srgbClr val="8E84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714" tIns="27714" rIns="27714" bIns="27714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1092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8"/>
            <p:cNvSpPr/>
            <p:nvPr/>
          </p:nvSpPr>
          <p:spPr>
            <a:xfrm>
              <a:off x="425944" y="521918"/>
              <a:ext cx="1872309" cy="242862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20537"/>
                  </a:moveTo>
                  <a:lnTo>
                    <a:pt x="19739" y="21600"/>
                  </a:lnTo>
                  <a:lnTo>
                    <a:pt x="0" y="1063"/>
                  </a:lnTo>
                  <a:lnTo>
                    <a:pt x="1861" y="0"/>
                  </a:lnTo>
                  <a:lnTo>
                    <a:pt x="21600" y="20537"/>
                  </a:lnTo>
                  <a:close/>
                </a:path>
              </a:pathLst>
            </a:custGeom>
            <a:noFill/>
            <a:ln w="55550" cap="flat" cmpd="sng">
              <a:solidFill>
                <a:srgbClr val="8E84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714" tIns="27714" rIns="27714" bIns="27714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1092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8"/>
            <p:cNvSpPr/>
            <p:nvPr/>
          </p:nvSpPr>
          <p:spPr>
            <a:xfrm>
              <a:off x="2014291" y="2740137"/>
              <a:ext cx="555481" cy="62593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21600"/>
                  </a:moveTo>
                  <a:lnTo>
                    <a:pt x="15812" y="0"/>
                  </a:lnTo>
                  <a:lnTo>
                    <a:pt x="0" y="10399"/>
                  </a:lnTo>
                  <a:lnTo>
                    <a:pt x="21600" y="21600"/>
                  </a:lnTo>
                  <a:close/>
                </a:path>
              </a:pathLst>
            </a:custGeom>
            <a:noFill/>
            <a:ln w="55550" cap="flat" cmpd="sng">
              <a:solidFill>
                <a:srgbClr val="8E84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714" tIns="27714" rIns="27714" bIns="27714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1092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39" name="Google Shape;239;p8"/>
            <p:cNvCxnSpPr/>
            <p:nvPr/>
          </p:nvCxnSpPr>
          <p:spPr>
            <a:xfrm rot="10800000" flipH="1">
              <a:off x="2349468" y="3117832"/>
              <a:ext cx="161284" cy="119494"/>
            </a:xfrm>
            <a:prstGeom prst="straightConnector1">
              <a:avLst/>
            </a:prstGeom>
            <a:noFill/>
            <a:ln w="55550" cap="flat" cmpd="sng">
              <a:solidFill>
                <a:srgbClr val="8E84D5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40" name="Google Shape;240;p8"/>
            <p:cNvSpPr/>
            <p:nvPr/>
          </p:nvSpPr>
          <p:spPr>
            <a:xfrm>
              <a:off x="96523" y="152026"/>
              <a:ext cx="613386" cy="58030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320" y="0"/>
                  </a:moveTo>
                  <a:lnTo>
                    <a:pt x="0" y="11216"/>
                  </a:lnTo>
                  <a:lnTo>
                    <a:pt x="7280" y="21600"/>
                  </a:lnTo>
                  <a:lnTo>
                    <a:pt x="21600" y="10385"/>
                  </a:lnTo>
                  <a:lnTo>
                    <a:pt x="14320" y="0"/>
                  </a:lnTo>
                  <a:close/>
                </a:path>
              </a:pathLst>
            </a:custGeom>
            <a:noFill/>
            <a:ln w="55550" cap="flat" cmpd="sng">
              <a:solidFill>
                <a:srgbClr val="8E84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714" tIns="27714" rIns="27714" bIns="27714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1092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0" y="0"/>
              <a:ext cx="503180" cy="45335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401" y="1462"/>
                  </a:moveTo>
                  <a:lnTo>
                    <a:pt x="2712" y="6963"/>
                  </a:lnTo>
                  <a:lnTo>
                    <a:pt x="1213" y="8667"/>
                  </a:lnTo>
                  <a:lnTo>
                    <a:pt x="302" y="10731"/>
                  </a:lnTo>
                  <a:lnTo>
                    <a:pt x="0" y="12983"/>
                  </a:lnTo>
                  <a:lnTo>
                    <a:pt x="331" y="15251"/>
                  </a:lnTo>
                  <a:lnTo>
                    <a:pt x="1317" y="17366"/>
                  </a:lnTo>
                  <a:lnTo>
                    <a:pt x="4144" y="21600"/>
                  </a:lnTo>
                  <a:lnTo>
                    <a:pt x="21600" y="7243"/>
                  </a:lnTo>
                  <a:lnTo>
                    <a:pt x="18774" y="3010"/>
                  </a:lnTo>
                  <a:lnTo>
                    <a:pt x="17238" y="1347"/>
                  </a:lnTo>
                  <a:lnTo>
                    <a:pt x="15379" y="335"/>
                  </a:lnTo>
                  <a:lnTo>
                    <a:pt x="13350" y="0"/>
                  </a:lnTo>
                  <a:lnTo>
                    <a:pt x="11306" y="367"/>
                  </a:lnTo>
                  <a:lnTo>
                    <a:pt x="9401" y="1462"/>
                  </a:lnTo>
                  <a:close/>
                </a:path>
              </a:pathLst>
            </a:custGeom>
            <a:noFill/>
            <a:ln w="55550" cap="flat" cmpd="sng">
              <a:solidFill>
                <a:srgbClr val="8E84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714" tIns="27714" rIns="27714" bIns="27714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1092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2" name="Google Shape;242;p8"/>
          <p:cNvGrpSpPr/>
          <p:nvPr/>
        </p:nvGrpSpPr>
        <p:grpSpPr>
          <a:xfrm>
            <a:off x="6429266" y="4657271"/>
            <a:ext cx="1616569" cy="2202416"/>
            <a:chOff x="0" y="0"/>
            <a:chExt cx="2665654" cy="3631692"/>
          </a:xfrm>
        </p:grpSpPr>
        <p:grpSp>
          <p:nvGrpSpPr>
            <p:cNvPr id="243" name="Google Shape;243;p8"/>
            <p:cNvGrpSpPr/>
            <p:nvPr/>
          </p:nvGrpSpPr>
          <p:grpSpPr>
            <a:xfrm>
              <a:off x="0" y="720171"/>
              <a:ext cx="2665654" cy="2911521"/>
              <a:chOff x="0" y="0"/>
              <a:chExt cx="2665653" cy="2911520"/>
            </a:xfrm>
          </p:grpSpPr>
          <p:sp>
            <p:nvSpPr>
              <p:cNvPr id="244" name="Google Shape;244;p8"/>
              <p:cNvSpPr/>
              <p:nvPr/>
            </p:nvSpPr>
            <p:spPr>
              <a:xfrm>
                <a:off x="0" y="0"/>
                <a:ext cx="2665653" cy="2911519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8387" y="21600"/>
                    </a:moveTo>
                    <a:lnTo>
                      <a:pt x="155" y="6456"/>
                    </a:lnTo>
                    <a:lnTo>
                      <a:pt x="24" y="6105"/>
                    </a:lnTo>
                    <a:lnTo>
                      <a:pt x="0" y="5747"/>
                    </a:lnTo>
                    <a:lnTo>
                      <a:pt x="75" y="5400"/>
                    </a:lnTo>
                    <a:lnTo>
                      <a:pt x="244" y="5082"/>
                    </a:lnTo>
                    <a:lnTo>
                      <a:pt x="499" y="4809"/>
                    </a:lnTo>
                    <a:lnTo>
                      <a:pt x="834" y="4601"/>
                    </a:lnTo>
                    <a:lnTo>
                      <a:pt x="10621" y="142"/>
                    </a:lnTo>
                    <a:lnTo>
                      <a:pt x="11005" y="22"/>
                    </a:lnTo>
                    <a:lnTo>
                      <a:pt x="11396" y="0"/>
                    </a:lnTo>
                    <a:lnTo>
                      <a:pt x="11775" y="69"/>
                    </a:lnTo>
                    <a:lnTo>
                      <a:pt x="12122" y="223"/>
                    </a:lnTo>
                    <a:lnTo>
                      <a:pt x="12420" y="457"/>
                    </a:lnTo>
                    <a:lnTo>
                      <a:pt x="12647" y="764"/>
                    </a:lnTo>
                    <a:lnTo>
                      <a:pt x="21445" y="16949"/>
                    </a:lnTo>
                    <a:lnTo>
                      <a:pt x="21576" y="17300"/>
                    </a:lnTo>
                    <a:lnTo>
                      <a:pt x="21600" y="17658"/>
                    </a:lnTo>
                    <a:lnTo>
                      <a:pt x="21525" y="18005"/>
                    </a:lnTo>
                    <a:lnTo>
                      <a:pt x="21356" y="18323"/>
                    </a:lnTo>
                    <a:lnTo>
                      <a:pt x="21101" y="18595"/>
                    </a:lnTo>
                    <a:lnTo>
                      <a:pt x="20765" y="18803"/>
                    </a:lnTo>
                  </a:path>
                </a:pathLst>
              </a:custGeom>
              <a:noFill/>
              <a:ln w="63050" cap="flat" cmpd="sng">
                <a:solidFill>
                  <a:srgbClr val="8E84D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27714" tIns="27714" rIns="27714" bIns="27714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 sz="1092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45" name="Google Shape;245;p8"/>
              <p:cNvCxnSpPr/>
              <p:nvPr/>
            </p:nvCxnSpPr>
            <p:spPr>
              <a:xfrm flipH="1">
                <a:off x="1805261" y="2534562"/>
                <a:ext cx="757406" cy="376958"/>
              </a:xfrm>
              <a:prstGeom prst="straightConnector1">
                <a:avLst/>
              </a:prstGeom>
              <a:noFill/>
              <a:ln w="63050" cap="flat" cmpd="sng">
                <a:solidFill>
                  <a:srgbClr val="8E84D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246" name="Google Shape;246;p8"/>
            <p:cNvSpPr/>
            <p:nvPr/>
          </p:nvSpPr>
          <p:spPr>
            <a:xfrm>
              <a:off x="61994" y="542535"/>
              <a:ext cx="1172992" cy="76019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451" y="0"/>
                  </a:moveTo>
                  <a:lnTo>
                    <a:pt x="0" y="14937"/>
                  </a:lnTo>
                  <a:lnTo>
                    <a:pt x="2149" y="21600"/>
                  </a:lnTo>
                  <a:lnTo>
                    <a:pt x="21600" y="6663"/>
                  </a:lnTo>
                  <a:lnTo>
                    <a:pt x="19451" y="0"/>
                  </a:lnTo>
                  <a:close/>
                </a:path>
              </a:pathLst>
            </a:custGeom>
            <a:noFill/>
            <a:ln w="63050" cap="flat" cmpd="sng">
              <a:solidFill>
                <a:srgbClr val="8E84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714" tIns="27714" rIns="27714" bIns="27714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1092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114374" y="0"/>
              <a:ext cx="843296" cy="98834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13604"/>
                  </a:moveTo>
                  <a:lnTo>
                    <a:pt x="2771" y="21600"/>
                  </a:lnTo>
                  <a:lnTo>
                    <a:pt x="2195" y="20510"/>
                  </a:lnTo>
                  <a:lnTo>
                    <a:pt x="1729" y="19411"/>
                  </a:lnTo>
                  <a:lnTo>
                    <a:pt x="1372" y="18311"/>
                  </a:lnTo>
                  <a:lnTo>
                    <a:pt x="1122" y="17217"/>
                  </a:lnTo>
                  <a:lnTo>
                    <a:pt x="977" y="16135"/>
                  </a:lnTo>
                  <a:lnTo>
                    <a:pt x="936" y="15073"/>
                  </a:lnTo>
                  <a:lnTo>
                    <a:pt x="998" y="14038"/>
                  </a:lnTo>
                  <a:lnTo>
                    <a:pt x="1160" y="13037"/>
                  </a:lnTo>
                  <a:lnTo>
                    <a:pt x="1421" y="12077"/>
                  </a:lnTo>
                  <a:lnTo>
                    <a:pt x="1780" y="11166"/>
                  </a:lnTo>
                  <a:lnTo>
                    <a:pt x="2235" y="10310"/>
                  </a:lnTo>
                  <a:lnTo>
                    <a:pt x="2784" y="9516"/>
                  </a:lnTo>
                  <a:lnTo>
                    <a:pt x="3425" y="8793"/>
                  </a:lnTo>
                  <a:lnTo>
                    <a:pt x="2645" y="8344"/>
                  </a:lnTo>
                  <a:lnTo>
                    <a:pt x="1924" y="7775"/>
                  </a:lnTo>
                  <a:lnTo>
                    <a:pt x="1282" y="7093"/>
                  </a:lnTo>
                  <a:lnTo>
                    <a:pt x="736" y="6303"/>
                  </a:lnTo>
                  <a:lnTo>
                    <a:pt x="255" y="5258"/>
                  </a:lnTo>
                  <a:lnTo>
                    <a:pt x="13" y="4214"/>
                  </a:lnTo>
                  <a:lnTo>
                    <a:pt x="0" y="3208"/>
                  </a:lnTo>
                  <a:lnTo>
                    <a:pt x="209" y="2276"/>
                  </a:lnTo>
                  <a:lnTo>
                    <a:pt x="632" y="1454"/>
                  </a:lnTo>
                  <a:lnTo>
                    <a:pt x="1259" y="778"/>
                  </a:lnTo>
                  <a:lnTo>
                    <a:pt x="2084" y="284"/>
                  </a:lnTo>
                  <a:lnTo>
                    <a:pt x="3044" y="20"/>
                  </a:lnTo>
                  <a:lnTo>
                    <a:pt x="4055" y="0"/>
                  </a:lnTo>
                  <a:lnTo>
                    <a:pt x="5079" y="208"/>
                  </a:lnTo>
                  <a:lnTo>
                    <a:pt x="6076" y="628"/>
                  </a:lnTo>
                  <a:lnTo>
                    <a:pt x="7008" y="1243"/>
                  </a:lnTo>
                  <a:lnTo>
                    <a:pt x="7837" y="2038"/>
                  </a:lnTo>
                  <a:lnTo>
                    <a:pt x="8524" y="2996"/>
                  </a:lnTo>
                  <a:lnTo>
                    <a:pt x="8933" y="3843"/>
                  </a:lnTo>
                  <a:lnTo>
                    <a:pt x="9184" y="4692"/>
                  </a:lnTo>
                  <a:lnTo>
                    <a:pt x="9281" y="5526"/>
                  </a:lnTo>
                  <a:lnTo>
                    <a:pt x="9230" y="6327"/>
                  </a:lnTo>
                  <a:lnTo>
                    <a:pt x="10294" y="6327"/>
                  </a:lnTo>
                  <a:lnTo>
                    <a:pt x="11367" y="6432"/>
                  </a:lnTo>
                  <a:lnTo>
                    <a:pt x="12441" y="6638"/>
                  </a:lnTo>
                  <a:lnTo>
                    <a:pt x="13510" y="6944"/>
                  </a:lnTo>
                  <a:lnTo>
                    <a:pt x="14565" y="7344"/>
                  </a:lnTo>
                  <a:lnTo>
                    <a:pt x="15599" y="7837"/>
                  </a:lnTo>
                  <a:lnTo>
                    <a:pt x="16603" y="8419"/>
                  </a:lnTo>
                  <a:lnTo>
                    <a:pt x="17572" y="9087"/>
                  </a:lnTo>
                  <a:lnTo>
                    <a:pt x="18496" y="9838"/>
                  </a:lnTo>
                  <a:lnTo>
                    <a:pt x="19369" y="10668"/>
                  </a:lnTo>
                  <a:lnTo>
                    <a:pt x="20182" y="11575"/>
                  </a:lnTo>
                  <a:lnTo>
                    <a:pt x="20928" y="12555"/>
                  </a:lnTo>
                  <a:lnTo>
                    <a:pt x="21600" y="13604"/>
                  </a:lnTo>
                  <a:close/>
                </a:path>
              </a:pathLst>
            </a:custGeom>
            <a:noFill/>
            <a:ln w="63050" cap="flat" cmpd="sng">
              <a:solidFill>
                <a:srgbClr val="8E84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714" tIns="27714" rIns="27714" bIns="27714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1092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48" name="Google Shape;248;p8"/>
            <p:cNvCxnSpPr/>
            <p:nvPr/>
          </p:nvCxnSpPr>
          <p:spPr>
            <a:xfrm rot="10800000" flipH="1">
              <a:off x="152702" y="1531377"/>
              <a:ext cx="657803" cy="327395"/>
            </a:xfrm>
            <a:prstGeom prst="straightConnector1">
              <a:avLst/>
            </a:prstGeom>
            <a:noFill/>
            <a:ln w="63050" cap="flat" cmpd="sng">
              <a:solidFill>
                <a:srgbClr val="8E84D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49" name="Google Shape;249;p8"/>
            <p:cNvCxnSpPr/>
            <p:nvPr/>
          </p:nvCxnSpPr>
          <p:spPr>
            <a:xfrm rot="10800000" flipH="1">
              <a:off x="357361" y="1942595"/>
              <a:ext cx="657803" cy="327384"/>
            </a:xfrm>
            <a:prstGeom prst="straightConnector1">
              <a:avLst/>
            </a:prstGeom>
            <a:noFill/>
            <a:ln w="63050" cap="flat" cmpd="sng">
              <a:solidFill>
                <a:srgbClr val="8E84D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0" name="Google Shape;250;p8"/>
            <p:cNvCxnSpPr/>
            <p:nvPr/>
          </p:nvCxnSpPr>
          <p:spPr>
            <a:xfrm rot="10800000" flipH="1">
              <a:off x="562022" y="2353812"/>
              <a:ext cx="657803" cy="327384"/>
            </a:xfrm>
            <a:prstGeom prst="straightConnector1">
              <a:avLst/>
            </a:prstGeom>
            <a:noFill/>
            <a:ln w="63050" cap="flat" cmpd="sng">
              <a:solidFill>
                <a:srgbClr val="8E84D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1" name="Google Shape;251;p8"/>
            <p:cNvCxnSpPr/>
            <p:nvPr/>
          </p:nvCxnSpPr>
          <p:spPr>
            <a:xfrm rot="10800000" flipH="1">
              <a:off x="766680" y="2765018"/>
              <a:ext cx="657803" cy="327396"/>
            </a:xfrm>
            <a:prstGeom prst="straightConnector1">
              <a:avLst/>
            </a:prstGeom>
            <a:noFill/>
            <a:ln w="63050" cap="flat" cmpd="sng">
              <a:solidFill>
                <a:srgbClr val="8E84D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2" name="Google Shape;252;p8"/>
            <p:cNvCxnSpPr/>
            <p:nvPr/>
          </p:nvCxnSpPr>
          <p:spPr>
            <a:xfrm rot="10800000" flipH="1">
              <a:off x="971341" y="3176237"/>
              <a:ext cx="657793" cy="327395"/>
            </a:xfrm>
            <a:prstGeom prst="straightConnector1">
              <a:avLst/>
            </a:prstGeom>
            <a:noFill/>
            <a:ln w="63050" cap="flat" cmpd="sng">
              <a:solidFill>
                <a:srgbClr val="8E84D5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53" name="Google Shape;253;p8"/>
          <p:cNvGrpSpPr/>
          <p:nvPr/>
        </p:nvGrpSpPr>
        <p:grpSpPr>
          <a:xfrm>
            <a:off x="796232" y="917602"/>
            <a:ext cx="3047629" cy="5827783"/>
            <a:chOff x="0" y="0"/>
            <a:chExt cx="5025412" cy="9609771"/>
          </a:xfrm>
        </p:grpSpPr>
        <p:sp>
          <p:nvSpPr>
            <p:cNvPr id="254" name="Google Shape;254;p8"/>
            <p:cNvSpPr/>
            <p:nvPr/>
          </p:nvSpPr>
          <p:spPr>
            <a:xfrm>
              <a:off x="166884" y="0"/>
              <a:ext cx="4804881" cy="9609771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27714" tIns="27714" rIns="27714" bIns="27714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1092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846520" y="1179914"/>
              <a:ext cx="3331198" cy="72163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376" y="0"/>
                  </a:moveTo>
                  <a:lnTo>
                    <a:pt x="17094" y="0"/>
                  </a:lnTo>
                  <a:lnTo>
                    <a:pt x="16984" y="10"/>
                  </a:lnTo>
                  <a:lnTo>
                    <a:pt x="16893" y="38"/>
                  </a:lnTo>
                  <a:lnTo>
                    <a:pt x="16832" y="80"/>
                  </a:lnTo>
                  <a:lnTo>
                    <a:pt x="16810" y="131"/>
                  </a:lnTo>
                  <a:lnTo>
                    <a:pt x="16810" y="195"/>
                  </a:lnTo>
                  <a:lnTo>
                    <a:pt x="16776" y="332"/>
                  </a:lnTo>
                  <a:lnTo>
                    <a:pt x="16678" y="458"/>
                  </a:lnTo>
                  <a:lnTo>
                    <a:pt x="16526" y="569"/>
                  </a:lnTo>
                  <a:lnTo>
                    <a:pt x="16325" y="661"/>
                  </a:lnTo>
                  <a:lnTo>
                    <a:pt x="16085" y="732"/>
                  </a:lnTo>
                  <a:lnTo>
                    <a:pt x="15813" y="777"/>
                  </a:lnTo>
                  <a:lnTo>
                    <a:pt x="15516" y="792"/>
                  </a:lnTo>
                  <a:lnTo>
                    <a:pt x="6085" y="792"/>
                  </a:lnTo>
                  <a:lnTo>
                    <a:pt x="5788" y="777"/>
                  </a:lnTo>
                  <a:lnTo>
                    <a:pt x="5516" y="732"/>
                  </a:lnTo>
                  <a:lnTo>
                    <a:pt x="5276" y="661"/>
                  </a:lnTo>
                  <a:lnTo>
                    <a:pt x="5075" y="569"/>
                  </a:lnTo>
                  <a:lnTo>
                    <a:pt x="4923" y="458"/>
                  </a:lnTo>
                  <a:lnTo>
                    <a:pt x="4825" y="332"/>
                  </a:lnTo>
                  <a:lnTo>
                    <a:pt x="4791" y="195"/>
                  </a:lnTo>
                  <a:lnTo>
                    <a:pt x="4791" y="131"/>
                  </a:lnTo>
                  <a:lnTo>
                    <a:pt x="4769" y="80"/>
                  </a:lnTo>
                  <a:lnTo>
                    <a:pt x="4708" y="38"/>
                  </a:lnTo>
                  <a:lnTo>
                    <a:pt x="4618" y="10"/>
                  </a:lnTo>
                  <a:lnTo>
                    <a:pt x="4507" y="0"/>
                  </a:lnTo>
                  <a:lnTo>
                    <a:pt x="2224" y="0"/>
                  </a:lnTo>
                  <a:lnTo>
                    <a:pt x="1922" y="9"/>
                  </a:lnTo>
                  <a:lnTo>
                    <a:pt x="1632" y="37"/>
                  </a:lnTo>
                  <a:lnTo>
                    <a:pt x="1358" y="81"/>
                  </a:lnTo>
                  <a:lnTo>
                    <a:pt x="1101" y="140"/>
                  </a:lnTo>
                  <a:lnTo>
                    <a:pt x="865" y="214"/>
                  </a:lnTo>
                  <a:lnTo>
                    <a:pt x="651" y="301"/>
                  </a:lnTo>
                  <a:lnTo>
                    <a:pt x="463" y="399"/>
                  </a:lnTo>
                  <a:lnTo>
                    <a:pt x="304" y="508"/>
                  </a:lnTo>
                  <a:lnTo>
                    <a:pt x="175" y="627"/>
                  </a:lnTo>
                  <a:lnTo>
                    <a:pt x="79" y="754"/>
                  </a:lnTo>
                  <a:lnTo>
                    <a:pt x="20" y="887"/>
                  </a:lnTo>
                  <a:lnTo>
                    <a:pt x="0" y="1026"/>
                  </a:lnTo>
                  <a:lnTo>
                    <a:pt x="0" y="20573"/>
                  </a:lnTo>
                  <a:lnTo>
                    <a:pt x="20" y="20713"/>
                  </a:lnTo>
                  <a:lnTo>
                    <a:pt x="79" y="20846"/>
                  </a:lnTo>
                  <a:lnTo>
                    <a:pt x="175" y="20973"/>
                  </a:lnTo>
                  <a:lnTo>
                    <a:pt x="304" y="21092"/>
                  </a:lnTo>
                  <a:lnTo>
                    <a:pt x="463" y="21201"/>
                  </a:lnTo>
                  <a:lnTo>
                    <a:pt x="651" y="21299"/>
                  </a:lnTo>
                  <a:lnTo>
                    <a:pt x="865" y="21386"/>
                  </a:lnTo>
                  <a:lnTo>
                    <a:pt x="1101" y="21460"/>
                  </a:lnTo>
                  <a:lnTo>
                    <a:pt x="1358" y="21519"/>
                  </a:lnTo>
                  <a:lnTo>
                    <a:pt x="1632" y="21563"/>
                  </a:lnTo>
                  <a:lnTo>
                    <a:pt x="1922" y="21591"/>
                  </a:lnTo>
                  <a:lnTo>
                    <a:pt x="2224" y="21600"/>
                  </a:lnTo>
                  <a:lnTo>
                    <a:pt x="19378" y="21600"/>
                  </a:lnTo>
                  <a:lnTo>
                    <a:pt x="19679" y="21591"/>
                  </a:lnTo>
                  <a:lnTo>
                    <a:pt x="19968" y="21563"/>
                  </a:lnTo>
                  <a:lnTo>
                    <a:pt x="20242" y="21519"/>
                  </a:lnTo>
                  <a:lnTo>
                    <a:pt x="20499" y="21460"/>
                  </a:lnTo>
                  <a:lnTo>
                    <a:pt x="20735" y="21386"/>
                  </a:lnTo>
                  <a:lnTo>
                    <a:pt x="20949" y="21299"/>
                  </a:lnTo>
                  <a:lnTo>
                    <a:pt x="21137" y="21201"/>
                  </a:lnTo>
                  <a:lnTo>
                    <a:pt x="21296" y="21092"/>
                  </a:lnTo>
                  <a:lnTo>
                    <a:pt x="21425" y="20973"/>
                  </a:lnTo>
                  <a:lnTo>
                    <a:pt x="21521" y="20846"/>
                  </a:lnTo>
                  <a:lnTo>
                    <a:pt x="21580" y="20713"/>
                  </a:lnTo>
                  <a:lnTo>
                    <a:pt x="21600" y="20573"/>
                  </a:lnTo>
                  <a:lnTo>
                    <a:pt x="21600" y="1026"/>
                  </a:lnTo>
                  <a:lnTo>
                    <a:pt x="21580" y="887"/>
                  </a:lnTo>
                  <a:lnTo>
                    <a:pt x="21521" y="754"/>
                  </a:lnTo>
                  <a:lnTo>
                    <a:pt x="21425" y="627"/>
                  </a:lnTo>
                  <a:lnTo>
                    <a:pt x="21296" y="508"/>
                  </a:lnTo>
                  <a:lnTo>
                    <a:pt x="21137" y="399"/>
                  </a:lnTo>
                  <a:lnTo>
                    <a:pt x="20949" y="301"/>
                  </a:lnTo>
                  <a:lnTo>
                    <a:pt x="20735" y="214"/>
                  </a:lnTo>
                  <a:lnTo>
                    <a:pt x="20499" y="140"/>
                  </a:lnTo>
                  <a:lnTo>
                    <a:pt x="20242" y="81"/>
                  </a:lnTo>
                  <a:lnTo>
                    <a:pt x="19967" y="37"/>
                  </a:lnTo>
                  <a:lnTo>
                    <a:pt x="19678" y="9"/>
                  </a:lnTo>
                  <a:lnTo>
                    <a:pt x="19376" y="0"/>
                  </a:lnTo>
                  <a:close/>
                </a:path>
              </a:pathLst>
            </a:custGeom>
            <a:solidFill>
              <a:srgbClr val="EAF9FC"/>
            </a:solidFill>
            <a:ln>
              <a:noFill/>
            </a:ln>
          </p:spPr>
          <p:txBody>
            <a:bodyPr spcFirstLastPara="1" wrap="square" lIns="27714" tIns="27714" rIns="27714" bIns="27714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1092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846508" y="2046294"/>
              <a:ext cx="3331197" cy="6022404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27714" tIns="27714" rIns="27714" bIns="27714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1092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8"/>
            <p:cNvSpPr/>
            <p:nvPr/>
          </p:nvSpPr>
          <p:spPr>
            <a:xfrm>
              <a:off x="0" y="7821666"/>
              <a:ext cx="5025412" cy="1605846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27714" tIns="27714" rIns="27714" bIns="27714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1092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8"/>
            <p:cNvSpPr/>
            <p:nvPr/>
          </p:nvSpPr>
          <p:spPr>
            <a:xfrm>
              <a:off x="1325033" y="1736131"/>
              <a:ext cx="2374703" cy="749486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27714" tIns="27714" rIns="27714" bIns="27714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1092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9" name="Google Shape;259;p8"/>
          <p:cNvSpPr txBox="1">
            <a:spLocks noGrp="1"/>
          </p:cNvSpPr>
          <p:nvPr>
            <p:ph type="title"/>
          </p:nvPr>
        </p:nvSpPr>
        <p:spPr>
          <a:xfrm>
            <a:off x="627297" y="483912"/>
            <a:ext cx="6360944" cy="65581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rmAutofit/>
          </a:bodyPr>
          <a:lstStyle/>
          <a:p>
            <a:pPr indent="7701">
              <a:buSzPts val="6900"/>
            </a:pPr>
            <a:r>
              <a:rPr lang="en-US" sz="3200" b="1" dirty="0">
                <a:solidFill>
                  <a:schemeClr val="bg1"/>
                </a:solidFill>
              </a:rPr>
              <a:t>Step 1: Download the app</a:t>
            </a:r>
            <a:endParaRPr sz="3200" b="1" dirty="0">
              <a:solidFill>
                <a:schemeClr val="bg1"/>
              </a:solidFill>
            </a:endParaRPr>
          </a:p>
        </p:txBody>
      </p:sp>
      <p:sp>
        <p:nvSpPr>
          <p:cNvPr id="260" name="Google Shape;260;p8"/>
          <p:cNvSpPr/>
          <p:nvPr/>
        </p:nvSpPr>
        <p:spPr>
          <a:xfrm>
            <a:off x="-1" y="1684"/>
            <a:ext cx="12192001" cy="6858001"/>
          </a:xfrm>
          <a:prstGeom prst="rect">
            <a:avLst/>
          </a:prstGeom>
          <a:noFill/>
          <a:ln w="104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714" tIns="27714" rIns="27714" bIns="27714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endParaRPr sz="1092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2" name="Google Shape;262;p8" descr="Image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529816" y="2370341"/>
            <a:ext cx="2951599" cy="87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8" descr="Image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920989" y="2371973"/>
            <a:ext cx="2995880" cy="88767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8"/>
          <p:cNvSpPr txBox="1"/>
          <p:nvPr/>
        </p:nvSpPr>
        <p:spPr>
          <a:xfrm>
            <a:off x="4332901" y="3588883"/>
            <a:ext cx="6627594" cy="1175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444" tIns="27714" rIns="55444" bIns="27714" anchor="t" anchorCtr="0">
            <a:spAutoFit/>
          </a:bodyPr>
          <a:lstStyle/>
          <a:p>
            <a:pPr algn="ctr"/>
            <a:r>
              <a:rPr lang="en-US" sz="2426" b="1" dirty="0">
                <a:solidFill>
                  <a:srgbClr val="24125F"/>
                </a:solidFill>
                <a:latin typeface="Arial"/>
                <a:ea typeface="Arial"/>
                <a:cs typeface="Arial"/>
                <a:sym typeface="Arial"/>
              </a:rPr>
              <a:t>Type in </a:t>
            </a:r>
            <a:r>
              <a:rPr lang="en-US" sz="2426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Connect Careers Manager </a:t>
            </a:r>
            <a:r>
              <a:rPr lang="en-US" sz="2426" b="1" dirty="0">
                <a:solidFill>
                  <a:srgbClr val="24125F"/>
                </a:solidFill>
                <a:latin typeface="Arial"/>
                <a:ea typeface="Arial"/>
                <a:cs typeface="Arial"/>
                <a:sym typeface="Arial"/>
              </a:rPr>
              <a:t>into your </a:t>
            </a:r>
            <a:r>
              <a:rPr lang="en-US" sz="2426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Apple</a:t>
            </a:r>
            <a:r>
              <a:rPr lang="en-US" sz="2426" b="1" dirty="0">
                <a:solidFill>
                  <a:srgbClr val="24125F"/>
                </a:solidFill>
                <a:latin typeface="Arial"/>
                <a:ea typeface="Arial"/>
                <a:cs typeface="Arial"/>
                <a:sym typeface="Arial"/>
              </a:rPr>
              <a:t> or </a:t>
            </a:r>
            <a:r>
              <a:rPr lang="en-US" sz="2426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Google Play </a:t>
            </a:r>
            <a:r>
              <a:rPr lang="en-US" sz="2426" b="1" dirty="0">
                <a:solidFill>
                  <a:srgbClr val="24125F"/>
                </a:solidFill>
                <a:latin typeface="Arial"/>
                <a:ea typeface="Arial"/>
                <a:cs typeface="Arial"/>
                <a:sym typeface="Arial"/>
              </a:rPr>
              <a:t>store and download the app.</a:t>
            </a:r>
            <a:endParaRPr sz="109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3"/>
          <p:cNvSpPr/>
          <p:nvPr/>
        </p:nvSpPr>
        <p:spPr>
          <a:xfrm>
            <a:off x="-1" y="1684"/>
            <a:ext cx="12192001" cy="6858001"/>
          </a:xfrm>
          <a:prstGeom prst="rect">
            <a:avLst/>
          </a:prstGeom>
          <a:solidFill>
            <a:srgbClr val="685BC7"/>
          </a:solidFill>
          <a:ln>
            <a:noFill/>
          </a:ln>
        </p:spPr>
        <p:txBody>
          <a:bodyPr spcFirstLastPara="1" wrap="square" lIns="27714" tIns="27714" rIns="27714" bIns="27714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endParaRPr sz="1092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0" name="Google Shape;270;p23"/>
          <p:cNvGrpSpPr/>
          <p:nvPr/>
        </p:nvGrpSpPr>
        <p:grpSpPr>
          <a:xfrm>
            <a:off x="10073486" y="3155099"/>
            <a:ext cx="2118516" cy="3704587"/>
            <a:chOff x="0" y="-1"/>
            <a:chExt cx="3493344" cy="6108708"/>
          </a:xfrm>
        </p:grpSpPr>
        <p:grpSp>
          <p:nvGrpSpPr>
            <p:cNvPr id="271" name="Google Shape;271;p23"/>
            <p:cNvGrpSpPr/>
            <p:nvPr/>
          </p:nvGrpSpPr>
          <p:grpSpPr>
            <a:xfrm>
              <a:off x="0" y="2500852"/>
              <a:ext cx="2481293" cy="3607855"/>
              <a:chOff x="0" y="0"/>
              <a:chExt cx="2481293" cy="3607854"/>
            </a:xfrm>
          </p:grpSpPr>
          <p:sp>
            <p:nvSpPr>
              <p:cNvPr id="272" name="Google Shape;272;p23"/>
              <p:cNvSpPr/>
              <p:nvPr/>
            </p:nvSpPr>
            <p:spPr>
              <a:xfrm>
                <a:off x="0" y="0"/>
                <a:ext cx="2481292" cy="3607854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21600" y="2109"/>
                    </a:moveTo>
                    <a:lnTo>
                      <a:pt x="16023" y="0"/>
                    </a:lnTo>
                    <a:lnTo>
                      <a:pt x="127" y="19040"/>
                    </a:lnTo>
                    <a:lnTo>
                      <a:pt x="0" y="19305"/>
                    </a:lnTo>
                    <a:lnTo>
                      <a:pt x="31" y="19573"/>
                    </a:lnTo>
                    <a:lnTo>
                      <a:pt x="207" y="19813"/>
                    </a:lnTo>
                    <a:lnTo>
                      <a:pt x="517" y="19994"/>
                    </a:lnTo>
                    <a:lnTo>
                      <a:pt x="4764" y="21600"/>
                    </a:lnTo>
                  </a:path>
                </a:pathLst>
              </a:custGeom>
              <a:noFill/>
              <a:ln w="55550" cap="flat" cmpd="sng">
                <a:solidFill>
                  <a:srgbClr val="8E84D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27714" tIns="27714" rIns="27714" bIns="27714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 sz="1092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" name="Google Shape;273;p23"/>
              <p:cNvSpPr/>
              <p:nvPr/>
            </p:nvSpPr>
            <p:spPr>
              <a:xfrm>
                <a:off x="766500" y="352197"/>
                <a:ext cx="1714793" cy="3255657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21600"/>
                    </a:moveTo>
                    <a:lnTo>
                      <a:pt x="101" y="21535"/>
                    </a:lnTo>
                    <a:lnTo>
                      <a:pt x="21600" y="0"/>
                    </a:lnTo>
                  </a:path>
                </a:pathLst>
              </a:custGeom>
              <a:noFill/>
              <a:ln w="55550" cap="flat" cmpd="sng">
                <a:solidFill>
                  <a:srgbClr val="8E84D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27714" tIns="27714" rIns="27714" bIns="27714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 sz="1092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4" name="Google Shape;274;p23"/>
            <p:cNvGrpSpPr/>
            <p:nvPr/>
          </p:nvGrpSpPr>
          <p:grpSpPr>
            <a:xfrm>
              <a:off x="1767849" y="-1"/>
              <a:ext cx="1725495" cy="2812900"/>
              <a:chOff x="0" y="0"/>
              <a:chExt cx="1725493" cy="2812898"/>
            </a:xfrm>
          </p:grpSpPr>
          <p:sp>
            <p:nvSpPr>
              <p:cNvPr id="275" name="Google Shape;275;p23"/>
              <p:cNvSpPr/>
              <p:nvPr/>
            </p:nvSpPr>
            <p:spPr>
              <a:xfrm>
                <a:off x="0" y="76247"/>
                <a:ext cx="1725493" cy="2736651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4097" y="0"/>
                    </a:moveTo>
                    <a:lnTo>
                      <a:pt x="216" y="4452"/>
                    </a:lnTo>
                    <a:lnTo>
                      <a:pt x="15" y="4808"/>
                    </a:lnTo>
                    <a:lnTo>
                      <a:pt x="0" y="5172"/>
                    </a:lnTo>
                    <a:lnTo>
                      <a:pt x="160" y="5519"/>
                    </a:lnTo>
                    <a:lnTo>
                      <a:pt x="482" y="5822"/>
                    </a:lnTo>
                    <a:lnTo>
                      <a:pt x="954" y="6054"/>
                    </a:lnTo>
                    <a:lnTo>
                      <a:pt x="4867" y="7410"/>
                    </a:lnTo>
                    <a:lnTo>
                      <a:pt x="5652" y="7516"/>
                    </a:lnTo>
                    <a:lnTo>
                      <a:pt x="6038" y="7455"/>
                    </a:lnTo>
                    <a:lnTo>
                      <a:pt x="6377" y="7317"/>
                    </a:lnTo>
                    <a:lnTo>
                      <a:pt x="6874" y="7087"/>
                    </a:lnTo>
                    <a:lnTo>
                      <a:pt x="7433" y="6936"/>
                    </a:lnTo>
                    <a:lnTo>
                      <a:pt x="8032" y="6866"/>
                    </a:lnTo>
                    <a:lnTo>
                      <a:pt x="8646" y="6883"/>
                    </a:lnTo>
                    <a:lnTo>
                      <a:pt x="9251" y="6991"/>
                    </a:lnTo>
                    <a:lnTo>
                      <a:pt x="9825" y="7194"/>
                    </a:lnTo>
                    <a:lnTo>
                      <a:pt x="10251" y="7439"/>
                    </a:lnTo>
                    <a:lnTo>
                      <a:pt x="10573" y="7730"/>
                    </a:lnTo>
                    <a:lnTo>
                      <a:pt x="10788" y="8055"/>
                    </a:lnTo>
                    <a:lnTo>
                      <a:pt x="10896" y="8401"/>
                    </a:lnTo>
                    <a:lnTo>
                      <a:pt x="10893" y="8756"/>
                    </a:lnTo>
                    <a:lnTo>
                      <a:pt x="10779" y="9109"/>
                    </a:lnTo>
                    <a:lnTo>
                      <a:pt x="10552" y="9447"/>
                    </a:lnTo>
                    <a:lnTo>
                      <a:pt x="1826" y="19455"/>
                    </a:lnTo>
                    <a:lnTo>
                      <a:pt x="8016" y="21600"/>
                    </a:lnTo>
                    <a:lnTo>
                      <a:pt x="16618" y="11734"/>
                    </a:lnTo>
                    <a:lnTo>
                      <a:pt x="17159" y="11579"/>
                    </a:lnTo>
                    <a:lnTo>
                      <a:pt x="17717" y="11449"/>
                    </a:lnTo>
                    <a:lnTo>
                      <a:pt x="18288" y="11345"/>
                    </a:lnTo>
                    <a:lnTo>
                      <a:pt x="18869" y="11267"/>
                    </a:lnTo>
                    <a:lnTo>
                      <a:pt x="19459" y="11216"/>
                    </a:lnTo>
                    <a:lnTo>
                      <a:pt x="20055" y="11193"/>
                    </a:lnTo>
                    <a:lnTo>
                      <a:pt x="20654" y="11196"/>
                    </a:lnTo>
                    <a:lnTo>
                      <a:pt x="21254" y="11228"/>
                    </a:lnTo>
                    <a:lnTo>
                      <a:pt x="21600" y="11263"/>
                    </a:lnTo>
                  </a:path>
                </a:pathLst>
              </a:custGeom>
              <a:noFill/>
              <a:ln w="55550" cap="flat" cmpd="sng">
                <a:solidFill>
                  <a:srgbClr val="8E84D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27714" tIns="27714" rIns="27714" bIns="27714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 sz="1092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6" name="Google Shape;276;p23"/>
              <p:cNvSpPr/>
              <p:nvPr/>
            </p:nvSpPr>
            <p:spPr>
              <a:xfrm>
                <a:off x="327322" y="0"/>
                <a:ext cx="1398171" cy="674265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5035" y="14117"/>
                    </a:lnTo>
                    <a:lnTo>
                      <a:pt x="14588" y="15422"/>
                    </a:lnTo>
                    <a:lnTo>
                      <a:pt x="14029" y="16449"/>
                    </a:lnTo>
                    <a:lnTo>
                      <a:pt x="13383" y="17182"/>
                    </a:lnTo>
                    <a:lnTo>
                      <a:pt x="12680" y="17603"/>
                    </a:lnTo>
                    <a:lnTo>
                      <a:pt x="11946" y="17699"/>
                    </a:lnTo>
                    <a:lnTo>
                      <a:pt x="11207" y="17451"/>
                    </a:lnTo>
                    <a:lnTo>
                      <a:pt x="10493" y="16845"/>
                    </a:lnTo>
                    <a:lnTo>
                      <a:pt x="9905" y="15995"/>
                    </a:lnTo>
                    <a:lnTo>
                      <a:pt x="9431" y="14943"/>
                    </a:lnTo>
                    <a:lnTo>
                      <a:pt x="9078" y="13731"/>
                    </a:lnTo>
                    <a:lnTo>
                      <a:pt x="8851" y="12405"/>
                    </a:lnTo>
                    <a:lnTo>
                      <a:pt x="8757" y="11009"/>
                    </a:lnTo>
                    <a:lnTo>
                      <a:pt x="8803" y="9589"/>
                    </a:lnTo>
                    <a:lnTo>
                      <a:pt x="8808" y="8535"/>
                    </a:lnTo>
                    <a:lnTo>
                      <a:pt x="8371" y="6703"/>
                    </a:lnTo>
                    <a:lnTo>
                      <a:pt x="3137" y="553"/>
                    </a:lnTo>
                    <a:lnTo>
                      <a:pt x="2440" y="38"/>
                    </a:lnTo>
                    <a:lnTo>
                      <a:pt x="1727" y="0"/>
                    </a:lnTo>
                    <a:lnTo>
                      <a:pt x="1048" y="409"/>
                    </a:lnTo>
                    <a:lnTo>
                      <a:pt x="455" y="1234"/>
                    </a:lnTo>
                    <a:lnTo>
                      <a:pt x="0" y="2443"/>
                    </a:lnTo>
                  </a:path>
                </a:pathLst>
              </a:custGeom>
              <a:noFill/>
              <a:ln w="55550" cap="flat" cmpd="sng">
                <a:solidFill>
                  <a:srgbClr val="8E84D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27714" tIns="27714" rIns="27714" bIns="27714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 sz="1092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77" name="Google Shape;277;p23"/>
          <p:cNvGrpSpPr/>
          <p:nvPr/>
        </p:nvGrpSpPr>
        <p:grpSpPr>
          <a:xfrm>
            <a:off x="8129786" y="1685"/>
            <a:ext cx="1924015" cy="2337035"/>
            <a:chOff x="0" y="0"/>
            <a:chExt cx="3172620" cy="3853672"/>
          </a:xfrm>
        </p:grpSpPr>
        <p:sp>
          <p:nvSpPr>
            <p:cNvPr id="278" name="Google Shape;278;p23"/>
            <p:cNvSpPr/>
            <p:nvPr/>
          </p:nvSpPr>
          <p:spPr>
            <a:xfrm>
              <a:off x="1147543" y="1692095"/>
              <a:ext cx="2025077" cy="216157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242" y="19445"/>
                  </a:moveTo>
                  <a:lnTo>
                    <a:pt x="18245" y="20215"/>
                  </a:lnTo>
                  <a:lnTo>
                    <a:pt x="17842" y="20502"/>
                  </a:lnTo>
                  <a:lnTo>
                    <a:pt x="17423" y="20756"/>
                  </a:lnTo>
                  <a:lnTo>
                    <a:pt x="16990" y="20976"/>
                  </a:lnTo>
                  <a:lnTo>
                    <a:pt x="16545" y="21163"/>
                  </a:lnTo>
                  <a:lnTo>
                    <a:pt x="16090" y="21316"/>
                  </a:lnTo>
                  <a:lnTo>
                    <a:pt x="15627" y="21436"/>
                  </a:lnTo>
                  <a:lnTo>
                    <a:pt x="15159" y="21523"/>
                  </a:lnTo>
                  <a:lnTo>
                    <a:pt x="14687" y="21578"/>
                  </a:lnTo>
                  <a:lnTo>
                    <a:pt x="14213" y="21600"/>
                  </a:lnTo>
                  <a:lnTo>
                    <a:pt x="13739" y="21590"/>
                  </a:lnTo>
                  <a:lnTo>
                    <a:pt x="13267" y="21547"/>
                  </a:lnTo>
                  <a:lnTo>
                    <a:pt x="12800" y="21472"/>
                  </a:lnTo>
                  <a:lnTo>
                    <a:pt x="12340" y="21366"/>
                  </a:lnTo>
                  <a:lnTo>
                    <a:pt x="11887" y="21228"/>
                  </a:lnTo>
                  <a:lnTo>
                    <a:pt x="11445" y="21058"/>
                  </a:lnTo>
                  <a:lnTo>
                    <a:pt x="11015" y="20858"/>
                  </a:lnTo>
                  <a:lnTo>
                    <a:pt x="10600" y="20626"/>
                  </a:lnTo>
                  <a:lnTo>
                    <a:pt x="10202" y="20363"/>
                  </a:lnTo>
                  <a:lnTo>
                    <a:pt x="9821" y="20069"/>
                  </a:lnTo>
                  <a:lnTo>
                    <a:pt x="9462" y="19745"/>
                  </a:lnTo>
                  <a:lnTo>
                    <a:pt x="9125" y="19391"/>
                  </a:lnTo>
                  <a:lnTo>
                    <a:pt x="1479" y="10699"/>
                  </a:lnTo>
                  <a:lnTo>
                    <a:pt x="1172" y="10322"/>
                  </a:lnTo>
                  <a:lnTo>
                    <a:pt x="901" y="9929"/>
                  </a:lnTo>
                  <a:lnTo>
                    <a:pt x="666" y="9524"/>
                  </a:lnTo>
                  <a:lnTo>
                    <a:pt x="467" y="9107"/>
                  </a:lnTo>
                  <a:lnTo>
                    <a:pt x="303" y="8681"/>
                  </a:lnTo>
                  <a:lnTo>
                    <a:pt x="175" y="8247"/>
                  </a:lnTo>
                  <a:lnTo>
                    <a:pt x="82" y="7808"/>
                  </a:lnTo>
                  <a:lnTo>
                    <a:pt x="23" y="7366"/>
                  </a:lnTo>
                  <a:lnTo>
                    <a:pt x="0" y="6922"/>
                  </a:lnTo>
                  <a:lnTo>
                    <a:pt x="11" y="6478"/>
                  </a:lnTo>
                  <a:lnTo>
                    <a:pt x="57" y="6036"/>
                  </a:lnTo>
                  <a:lnTo>
                    <a:pt x="136" y="5599"/>
                  </a:lnTo>
                  <a:lnTo>
                    <a:pt x="250" y="5167"/>
                  </a:lnTo>
                  <a:lnTo>
                    <a:pt x="397" y="4743"/>
                  </a:lnTo>
                  <a:lnTo>
                    <a:pt x="578" y="4329"/>
                  </a:lnTo>
                  <a:lnTo>
                    <a:pt x="792" y="3927"/>
                  </a:lnTo>
                  <a:lnTo>
                    <a:pt x="1040" y="3538"/>
                  </a:lnTo>
                  <a:lnTo>
                    <a:pt x="1320" y="3164"/>
                  </a:lnTo>
                  <a:lnTo>
                    <a:pt x="1634" y="2808"/>
                  </a:lnTo>
                  <a:lnTo>
                    <a:pt x="1980" y="2471"/>
                  </a:lnTo>
                  <a:lnTo>
                    <a:pt x="2358" y="2155"/>
                  </a:lnTo>
                  <a:lnTo>
                    <a:pt x="3355" y="1386"/>
                  </a:lnTo>
                  <a:lnTo>
                    <a:pt x="3758" y="1098"/>
                  </a:lnTo>
                  <a:lnTo>
                    <a:pt x="4177" y="844"/>
                  </a:lnTo>
                  <a:lnTo>
                    <a:pt x="4610" y="624"/>
                  </a:lnTo>
                  <a:lnTo>
                    <a:pt x="5055" y="437"/>
                  </a:lnTo>
                  <a:lnTo>
                    <a:pt x="5510" y="284"/>
                  </a:lnTo>
                  <a:lnTo>
                    <a:pt x="5972" y="164"/>
                  </a:lnTo>
                  <a:lnTo>
                    <a:pt x="6441" y="77"/>
                  </a:lnTo>
                  <a:lnTo>
                    <a:pt x="6913" y="22"/>
                  </a:lnTo>
                  <a:lnTo>
                    <a:pt x="7387" y="0"/>
                  </a:lnTo>
                  <a:lnTo>
                    <a:pt x="7861" y="10"/>
                  </a:lnTo>
                  <a:lnTo>
                    <a:pt x="8332" y="53"/>
                  </a:lnTo>
                  <a:lnTo>
                    <a:pt x="8800" y="128"/>
                  </a:lnTo>
                  <a:lnTo>
                    <a:pt x="9260" y="234"/>
                  </a:lnTo>
                  <a:lnTo>
                    <a:pt x="9713" y="372"/>
                  </a:lnTo>
                  <a:lnTo>
                    <a:pt x="10155" y="542"/>
                  </a:lnTo>
                  <a:lnTo>
                    <a:pt x="10584" y="742"/>
                  </a:lnTo>
                  <a:lnTo>
                    <a:pt x="11000" y="974"/>
                  </a:lnTo>
                  <a:lnTo>
                    <a:pt x="11398" y="1237"/>
                  </a:lnTo>
                  <a:lnTo>
                    <a:pt x="11778" y="1531"/>
                  </a:lnTo>
                  <a:lnTo>
                    <a:pt x="12138" y="1855"/>
                  </a:lnTo>
                  <a:lnTo>
                    <a:pt x="12475" y="2209"/>
                  </a:lnTo>
                  <a:lnTo>
                    <a:pt x="20121" y="10900"/>
                  </a:lnTo>
                  <a:lnTo>
                    <a:pt x="20428" y="11278"/>
                  </a:lnTo>
                  <a:lnTo>
                    <a:pt x="20699" y="11671"/>
                  </a:lnTo>
                  <a:lnTo>
                    <a:pt x="20934" y="12076"/>
                  </a:lnTo>
                  <a:lnTo>
                    <a:pt x="21133" y="12493"/>
                  </a:lnTo>
                  <a:lnTo>
                    <a:pt x="21297" y="12919"/>
                  </a:lnTo>
                  <a:lnTo>
                    <a:pt x="21425" y="13353"/>
                  </a:lnTo>
                  <a:lnTo>
                    <a:pt x="21518" y="13792"/>
                  </a:lnTo>
                  <a:lnTo>
                    <a:pt x="21577" y="14234"/>
                  </a:lnTo>
                  <a:lnTo>
                    <a:pt x="21600" y="14678"/>
                  </a:lnTo>
                  <a:lnTo>
                    <a:pt x="21589" y="15122"/>
                  </a:lnTo>
                  <a:lnTo>
                    <a:pt x="21543" y="15564"/>
                  </a:lnTo>
                  <a:lnTo>
                    <a:pt x="21464" y="16001"/>
                  </a:lnTo>
                  <a:lnTo>
                    <a:pt x="21350" y="16433"/>
                  </a:lnTo>
                  <a:lnTo>
                    <a:pt x="21203" y="16857"/>
                  </a:lnTo>
                  <a:lnTo>
                    <a:pt x="21022" y="17271"/>
                  </a:lnTo>
                  <a:lnTo>
                    <a:pt x="20808" y="17673"/>
                  </a:lnTo>
                  <a:lnTo>
                    <a:pt x="20560" y="18062"/>
                  </a:lnTo>
                  <a:lnTo>
                    <a:pt x="20280" y="18436"/>
                  </a:lnTo>
                  <a:lnTo>
                    <a:pt x="19966" y="18792"/>
                  </a:lnTo>
                  <a:lnTo>
                    <a:pt x="19620" y="19129"/>
                  </a:lnTo>
                  <a:lnTo>
                    <a:pt x="19242" y="19445"/>
                  </a:lnTo>
                  <a:close/>
                </a:path>
              </a:pathLst>
            </a:custGeom>
            <a:noFill/>
            <a:ln w="55550" cap="flat" cmpd="sng">
              <a:solidFill>
                <a:srgbClr val="8E84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714" tIns="27714" rIns="27714" bIns="27714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1092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23"/>
            <p:cNvSpPr/>
            <p:nvPr/>
          </p:nvSpPr>
          <p:spPr>
            <a:xfrm>
              <a:off x="1671264" y="2202094"/>
              <a:ext cx="209150" cy="209151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27714" tIns="27714" rIns="27714" bIns="27714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1092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23"/>
            <p:cNvSpPr/>
            <p:nvPr/>
          </p:nvSpPr>
          <p:spPr>
            <a:xfrm>
              <a:off x="0" y="0"/>
              <a:ext cx="1554054" cy="186926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1" y="741"/>
                  </a:lnTo>
                  <a:lnTo>
                    <a:pt x="263" y="1528"/>
                  </a:lnTo>
                  <a:lnTo>
                    <a:pt x="655" y="2289"/>
                  </a:lnTo>
                  <a:lnTo>
                    <a:pt x="1253" y="3020"/>
                  </a:lnTo>
                  <a:lnTo>
                    <a:pt x="1618" y="3355"/>
                  </a:lnTo>
                  <a:lnTo>
                    <a:pt x="2405" y="3900"/>
                  </a:lnTo>
                  <a:lnTo>
                    <a:pt x="3262" y="4292"/>
                  </a:lnTo>
                  <a:lnTo>
                    <a:pt x="4182" y="4550"/>
                  </a:lnTo>
                  <a:lnTo>
                    <a:pt x="5155" y="4692"/>
                  </a:lnTo>
                  <a:lnTo>
                    <a:pt x="6172" y="4738"/>
                  </a:lnTo>
                  <a:lnTo>
                    <a:pt x="6695" y="4730"/>
                  </a:lnTo>
                  <a:lnTo>
                    <a:pt x="7226" y="4705"/>
                  </a:lnTo>
                  <a:lnTo>
                    <a:pt x="7764" y="4665"/>
                  </a:lnTo>
                  <a:lnTo>
                    <a:pt x="8308" y="4612"/>
                  </a:lnTo>
                  <a:lnTo>
                    <a:pt x="8857" y="4549"/>
                  </a:lnTo>
                  <a:lnTo>
                    <a:pt x="9409" y="4478"/>
                  </a:lnTo>
                  <a:lnTo>
                    <a:pt x="9964" y="4401"/>
                  </a:lnTo>
                  <a:lnTo>
                    <a:pt x="10521" y="4320"/>
                  </a:lnTo>
                  <a:lnTo>
                    <a:pt x="11078" y="4239"/>
                  </a:lnTo>
                  <a:lnTo>
                    <a:pt x="11634" y="4158"/>
                  </a:lnTo>
                  <a:lnTo>
                    <a:pt x="12189" y="4081"/>
                  </a:lnTo>
                  <a:lnTo>
                    <a:pt x="12742" y="4010"/>
                  </a:lnTo>
                  <a:lnTo>
                    <a:pt x="13290" y="3946"/>
                  </a:lnTo>
                  <a:lnTo>
                    <a:pt x="13834" y="3894"/>
                  </a:lnTo>
                  <a:lnTo>
                    <a:pt x="14372" y="3854"/>
                  </a:lnTo>
                  <a:lnTo>
                    <a:pt x="14903" y="3828"/>
                  </a:lnTo>
                  <a:lnTo>
                    <a:pt x="15426" y="3821"/>
                  </a:lnTo>
                  <a:lnTo>
                    <a:pt x="15940" y="3833"/>
                  </a:lnTo>
                  <a:lnTo>
                    <a:pt x="16936" y="3924"/>
                  </a:lnTo>
                  <a:lnTo>
                    <a:pt x="17883" y="4122"/>
                  </a:lnTo>
                  <a:lnTo>
                    <a:pt x="18773" y="4445"/>
                  </a:lnTo>
                  <a:lnTo>
                    <a:pt x="19596" y="4911"/>
                  </a:lnTo>
                  <a:lnTo>
                    <a:pt x="20345" y="5539"/>
                  </a:lnTo>
                  <a:lnTo>
                    <a:pt x="20671" y="5900"/>
                  </a:lnTo>
                  <a:lnTo>
                    <a:pt x="21164" y="6647"/>
                  </a:lnTo>
                  <a:lnTo>
                    <a:pt x="21463" y="7421"/>
                  </a:lnTo>
                  <a:lnTo>
                    <a:pt x="21592" y="8221"/>
                  </a:lnTo>
                  <a:lnTo>
                    <a:pt x="21600" y="8629"/>
                  </a:lnTo>
                  <a:lnTo>
                    <a:pt x="21574" y="9042"/>
                  </a:lnTo>
                  <a:lnTo>
                    <a:pt x="21434" y="9881"/>
                  </a:lnTo>
                  <a:lnTo>
                    <a:pt x="21194" y="10735"/>
                  </a:lnTo>
                  <a:lnTo>
                    <a:pt x="21044" y="11166"/>
                  </a:lnTo>
                  <a:lnTo>
                    <a:pt x="20877" y="11600"/>
                  </a:lnTo>
                  <a:lnTo>
                    <a:pt x="20698" y="12036"/>
                  </a:lnTo>
                  <a:lnTo>
                    <a:pt x="20508" y="12473"/>
                  </a:lnTo>
                  <a:lnTo>
                    <a:pt x="20311" y="12911"/>
                  </a:lnTo>
                  <a:lnTo>
                    <a:pt x="20110" y="13350"/>
                  </a:lnTo>
                  <a:lnTo>
                    <a:pt x="19907" y="13789"/>
                  </a:lnTo>
                  <a:lnTo>
                    <a:pt x="19706" y="14228"/>
                  </a:lnTo>
                  <a:lnTo>
                    <a:pt x="19509" y="14666"/>
                  </a:lnTo>
                  <a:lnTo>
                    <a:pt x="19319" y="15103"/>
                  </a:lnTo>
                  <a:lnTo>
                    <a:pt x="19140" y="15539"/>
                  </a:lnTo>
                  <a:lnTo>
                    <a:pt x="18973" y="15972"/>
                  </a:lnTo>
                  <a:lnTo>
                    <a:pt x="18823" y="16404"/>
                  </a:lnTo>
                  <a:lnTo>
                    <a:pt x="18692" y="16832"/>
                  </a:lnTo>
                  <a:lnTo>
                    <a:pt x="18499" y="17679"/>
                  </a:lnTo>
                  <a:lnTo>
                    <a:pt x="18417" y="18510"/>
                  </a:lnTo>
                  <a:lnTo>
                    <a:pt x="18425" y="18918"/>
                  </a:lnTo>
                  <a:lnTo>
                    <a:pt x="18554" y="19718"/>
                  </a:lnTo>
                  <a:lnTo>
                    <a:pt x="18853" y="20492"/>
                  </a:lnTo>
                  <a:lnTo>
                    <a:pt x="19346" y="21239"/>
                  </a:lnTo>
                  <a:lnTo>
                    <a:pt x="19672" y="21600"/>
                  </a:lnTo>
                </a:path>
              </a:pathLst>
            </a:custGeom>
            <a:noFill/>
            <a:ln w="55550" cap="flat" cmpd="sng">
              <a:solidFill>
                <a:srgbClr val="8E84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714" tIns="27714" rIns="27714" bIns="27714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1092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1" name="Google Shape;281;p23"/>
          <p:cNvGrpSpPr/>
          <p:nvPr/>
        </p:nvGrpSpPr>
        <p:grpSpPr>
          <a:xfrm>
            <a:off x="4926724" y="587076"/>
            <a:ext cx="2945557" cy="3820194"/>
            <a:chOff x="0" y="0"/>
            <a:chExt cx="4857100" cy="6299339"/>
          </a:xfrm>
        </p:grpSpPr>
        <p:sp>
          <p:nvSpPr>
            <p:cNvPr id="282" name="Google Shape;282;p23"/>
            <p:cNvSpPr/>
            <p:nvPr/>
          </p:nvSpPr>
          <p:spPr>
            <a:xfrm>
              <a:off x="493822" y="860456"/>
              <a:ext cx="3869454" cy="457841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3620"/>
                  </a:moveTo>
                  <a:lnTo>
                    <a:pt x="5748" y="21600"/>
                  </a:lnTo>
                  <a:lnTo>
                    <a:pt x="0" y="17980"/>
                  </a:lnTo>
                  <a:lnTo>
                    <a:pt x="15852" y="0"/>
                  </a:lnTo>
                  <a:lnTo>
                    <a:pt x="21600" y="3620"/>
                  </a:lnTo>
                  <a:close/>
                </a:path>
              </a:pathLst>
            </a:custGeom>
            <a:noFill/>
            <a:ln w="55550" cap="flat" cmpd="sng">
              <a:solidFill>
                <a:srgbClr val="8E84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714" tIns="27714" rIns="27714" bIns="27714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1092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23"/>
            <p:cNvSpPr/>
            <p:nvPr/>
          </p:nvSpPr>
          <p:spPr>
            <a:xfrm>
              <a:off x="3697961" y="0"/>
              <a:ext cx="1159139" cy="13561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733" y="9594"/>
                  </a:moveTo>
                  <a:lnTo>
                    <a:pt x="5608" y="21600"/>
                  </a:lnTo>
                  <a:lnTo>
                    <a:pt x="0" y="18029"/>
                  </a:lnTo>
                  <a:lnTo>
                    <a:pt x="9706" y="3846"/>
                  </a:lnTo>
                  <a:lnTo>
                    <a:pt x="10310" y="2983"/>
                  </a:lnTo>
                  <a:lnTo>
                    <a:pt x="10930" y="2236"/>
                  </a:lnTo>
                  <a:lnTo>
                    <a:pt x="11565" y="1603"/>
                  </a:lnTo>
                  <a:lnTo>
                    <a:pt x="12213" y="1079"/>
                  </a:lnTo>
                  <a:lnTo>
                    <a:pt x="12872" y="663"/>
                  </a:lnTo>
                  <a:lnTo>
                    <a:pt x="13541" y="350"/>
                  </a:lnTo>
                  <a:lnTo>
                    <a:pt x="14218" y="137"/>
                  </a:lnTo>
                  <a:lnTo>
                    <a:pt x="15589" y="0"/>
                  </a:lnTo>
                  <a:lnTo>
                    <a:pt x="16281" y="69"/>
                  </a:lnTo>
                  <a:lnTo>
                    <a:pt x="16973" y="225"/>
                  </a:lnTo>
                  <a:lnTo>
                    <a:pt x="17666" y="465"/>
                  </a:lnTo>
                  <a:lnTo>
                    <a:pt x="18357" y="786"/>
                  </a:lnTo>
                  <a:lnTo>
                    <a:pt x="19045" y="1185"/>
                  </a:lnTo>
                  <a:lnTo>
                    <a:pt x="19688" y="1634"/>
                  </a:lnTo>
                  <a:lnTo>
                    <a:pt x="20246" y="2108"/>
                  </a:lnTo>
                  <a:lnTo>
                    <a:pt x="20714" y="2607"/>
                  </a:lnTo>
                  <a:lnTo>
                    <a:pt x="21087" y="3130"/>
                  </a:lnTo>
                  <a:lnTo>
                    <a:pt x="21534" y="4246"/>
                  </a:lnTo>
                  <a:lnTo>
                    <a:pt x="21600" y="4839"/>
                  </a:lnTo>
                  <a:lnTo>
                    <a:pt x="21555" y="5454"/>
                  </a:lnTo>
                  <a:lnTo>
                    <a:pt x="21396" y="6091"/>
                  </a:lnTo>
                  <a:lnTo>
                    <a:pt x="21117" y="6750"/>
                  </a:lnTo>
                  <a:lnTo>
                    <a:pt x="20716" y="7430"/>
                  </a:lnTo>
                  <a:lnTo>
                    <a:pt x="20187" y="8131"/>
                  </a:lnTo>
                  <a:lnTo>
                    <a:pt x="19528" y="8853"/>
                  </a:lnTo>
                  <a:lnTo>
                    <a:pt x="18733" y="9594"/>
                  </a:lnTo>
                  <a:close/>
                </a:path>
              </a:pathLst>
            </a:custGeom>
            <a:noFill/>
            <a:ln w="55550" cap="flat" cmpd="sng">
              <a:solidFill>
                <a:srgbClr val="8E84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714" tIns="27714" rIns="27714" bIns="27714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1092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23"/>
            <p:cNvSpPr/>
            <p:nvPr/>
          </p:nvSpPr>
          <p:spPr>
            <a:xfrm>
              <a:off x="0" y="4943145"/>
              <a:ext cx="1159136" cy="135619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867" y="12005"/>
                  </a:moveTo>
                  <a:lnTo>
                    <a:pt x="15992" y="0"/>
                  </a:lnTo>
                  <a:lnTo>
                    <a:pt x="21600" y="3571"/>
                  </a:lnTo>
                  <a:lnTo>
                    <a:pt x="11894" y="17754"/>
                  </a:lnTo>
                  <a:lnTo>
                    <a:pt x="11290" y="18617"/>
                  </a:lnTo>
                  <a:lnTo>
                    <a:pt x="10670" y="19364"/>
                  </a:lnTo>
                  <a:lnTo>
                    <a:pt x="10035" y="19997"/>
                  </a:lnTo>
                  <a:lnTo>
                    <a:pt x="9387" y="20521"/>
                  </a:lnTo>
                  <a:lnTo>
                    <a:pt x="8728" y="20937"/>
                  </a:lnTo>
                  <a:lnTo>
                    <a:pt x="8059" y="21250"/>
                  </a:lnTo>
                  <a:lnTo>
                    <a:pt x="7382" y="21463"/>
                  </a:lnTo>
                  <a:lnTo>
                    <a:pt x="6011" y="21600"/>
                  </a:lnTo>
                  <a:lnTo>
                    <a:pt x="5320" y="21531"/>
                  </a:lnTo>
                  <a:lnTo>
                    <a:pt x="4627" y="21375"/>
                  </a:lnTo>
                  <a:lnTo>
                    <a:pt x="3934" y="21135"/>
                  </a:lnTo>
                  <a:lnTo>
                    <a:pt x="3243" y="20814"/>
                  </a:lnTo>
                  <a:lnTo>
                    <a:pt x="2555" y="20415"/>
                  </a:lnTo>
                  <a:lnTo>
                    <a:pt x="1912" y="19966"/>
                  </a:lnTo>
                  <a:lnTo>
                    <a:pt x="1354" y="19492"/>
                  </a:lnTo>
                  <a:lnTo>
                    <a:pt x="886" y="18993"/>
                  </a:lnTo>
                  <a:lnTo>
                    <a:pt x="513" y="18470"/>
                  </a:lnTo>
                  <a:lnTo>
                    <a:pt x="66" y="17354"/>
                  </a:lnTo>
                  <a:lnTo>
                    <a:pt x="0" y="16761"/>
                  </a:lnTo>
                  <a:lnTo>
                    <a:pt x="45" y="16146"/>
                  </a:lnTo>
                  <a:lnTo>
                    <a:pt x="204" y="15509"/>
                  </a:lnTo>
                  <a:lnTo>
                    <a:pt x="483" y="14850"/>
                  </a:lnTo>
                  <a:lnTo>
                    <a:pt x="884" y="14170"/>
                  </a:lnTo>
                  <a:lnTo>
                    <a:pt x="1413" y="13469"/>
                  </a:lnTo>
                  <a:lnTo>
                    <a:pt x="2072" y="12747"/>
                  </a:lnTo>
                  <a:lnTo>
                    <a:pt x="2867" y="12005"/>
                  </a:lnTo>
                  <a:close/>
                </a:path>
              </a:pathLst>
            </a:custGeom>
            <a:noFill/>
            <a:ln w="55550" cap="flat" cmpd="sng">
              <a:solidFill>
                <a:srgbClr val="8E84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714" tIns="27714" rIns="27714" bIns="27714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1092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5" name="Google Shape;285;p23"/>
          <p:cNvGrpSpPr/>
          <p:nvPr/>
        </p:nvGrpSpPr>
        <p:grpSpPr>
          <a:xfrm>
            <a:off x="7730010" y="2834505"/>
            <a:ext cx="2566733" cy="2395788"/>
            <a:chOff x="0" y="0"/>
            <a:chExt cx="4232435" cy="3950552"/>
          </a:xfrm>
        </p:grpSpPr>
        <p:sp>
          <p:nvSpPr>
            <p:cNvPr id="286" name="Google Shape;286;p23"/>
            <p:cNvSpPr/>
            <p:nvPr/>
          </p:nvSpPr>
          <p:spPr>
            <a:xfrm>
              <a:off x="853316" y="1345351"/>
              <a:ext cx="1591733" cy="260520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4157"/>
                  </a:lnTo>
                  <a:lnTo>
                    <a:pt x="20279" y="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55550" cap="flat" cmpd="sng">
              <a:solidFill>
                <a:srgbClr val="8E84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714" tIns="27714" rIns="27714" bIns="27714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1092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87" name="Google Shape;287;p23"/>
            <p:cNvCxnSpPr/>
            <p:nvPr/>
          </p:nvCxnSpPr>
          <p:spPr>
            <a:xfrm rot="10800000" flipH="1">
              <a:off x="2347726" y="812985"/>
              <a:ext cx="202445" cy="532373"/>
            </a:xfrm>
            <a:prstGeom prst="straightConnector1">
              <a:avLst/>
            </a:prstGeom>
            <a:noFill/>
            <a:ln w="55550" cap="flat" cmpd="sng">
              <a:solidFill>
                <a:srgbClr val="8E84D5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88" name="Google Shape;288;p23"/>
            <p:cNvSpPr/>
            <p:nvPr/>
          </p:nvSpPr>
          <p:spPr>
            <a:xfrm>
              <a:off x="2375841" y="0"/>
              <a:ext cx="670550" cy="80683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360" y="14675"/>
                  </a:moveTo>
                  <a:lnTo>
                    <a:pt x="18464" y="15909"/>
                  </a:lnTo>
                  <a:lnTo>
                    <a:pt x="17472" y="17038"/>
                  </a:lnTo>
                  <a:lnTo>
                    <a:pt x="16396" y="18057"/>
                  </a:lnTo>
                  <a:lnTo>
                    <a:pt x="15251" y="18959"/>
                  </a:lnTo>
                  <a:lnTo>
                    <a:pt x="14052" y="19739"/>
                  </a:lnTo>
                  <a:lnTo>
                    <a:pt x="12812" y="20390"/>
                  </a:lnTo>
                  <a:lnTo>
                    <a:pt x="11546" y="20908"/>
                  </a:lnTo>
                  <a:lnTo>
                    <a:pt x="10268" y="21286"/>
                  </a:lnTo>
                  <a:lnTo>
                    <a:pt x="8992" y="21519"/>
                  </a:lnTo>
                  <a:lnTo>
                    <a:pt x="7732" y="21600"/>
                  </a:lnTo>
                  <a:lnTo>
                    <a:pt x="6503" y="21524"/>
                  </a:lnTo>
                  <a:lnTo>
                    <a:pt x="4194" y="20878"/>
                  </a:lnTo>
                  <a:lnTo>
                    <a:pt x="3172" y="20313"/>
                  </a:lnTo>
                  <a:lnTo>
                    <a:pt x="1545" y="18799"/>
                  </a:lnTo>
                  <a:lnTo>
                    <a:pt x="944" y="17875"/>
                  </a:lnTo>
                  <a:lnTo>
                    <a:pt x="487" y="16858"/>
                  </a:lnTo>
                  <a:lnTo>
                    <a:pt x="177" y="15761"/>
                  </a:lnTo>
                  <a:lnTo>
                    <a:pt x="13" y="14596"/>
                  </a:lnTo>
                  <a:lnTo>
                    <a:pt x="0" y="13377"/>
                  </a:lnTo>
                  <a:lnTo>
                    <a:pt x="138" y="12116"/>
                  </a:lnTo>
                  <a:lnTo>
                    <a:pt x="429" y="10828"/>
                  </a:lnTo>
                  <a:lnTo>
                    <a:pt x="875" y="9524"/>
                  </a:lnTo>
                  <a:lnTo>
                    <a:pt x="1478" y="8219"/>
                  </a:lnTo>
                  <a:lnTo>
                    <a:pt x="2240" y="6925"/>
                  </a:lnTo>
                  <a:lnTo>
                    <a:pt x="3136" y="5691"/>
                  </a:lnTo>
                  <a:lnTo>
                    <a:pt x="4128" y="4562"/>
                  </a:lnTo>
                  <a:lnTo>
                    <a:pt x="5204" y="3543"/>
                  </a:lnTo>
                  <a:lnTo>
                    <a:pt x="6349" y="2641"/>
                  </a:lnTo>
                  <a:lnTo>
                    <a:pt x="7548" y="1861"/>
                  </a:lnTo>
                  <a:lnTo>
                    <a:pt x="8788" y="1210"/>
                  </a:lnTo>
                  <a:lnTo>
                    <a:pt x="10054" y="692"/>
                  </a:lnTo>
                  <a:lnTo>
                    <a:pt x="11332" y="314"/>
                  </a:lnTo>
                  <a:lnTo>
                    <a:pt x="12608" y="81"/>
                  </a:lnTo>
                  <a:lnTo>
                    <a:pt x="13868" y="0"/>
                  </a:lnTo>
                  <a:lnTo>
                    <a:pt x="15096" y="76"/>
                  </a:lnTo>
                  <a:lnTo>
                    <a:pt x="17406" y="722"/>
                  </a:lnTo>
                  <a:lnTo>
                    <a:pt x="18428" y="1287"/>
                  </a:lnTo>
                  <a:lnTo>
                    <a:pt x="20055" y="2801"/>
                  </a:lnTo>
                  <a:lnTo>
                    <a:pt x="20656" y="3725"/>
                  </a:lnTo>
                  <a:lnTo>
                    <a:pt x="21112" y="4742"/>
                  </a:lnTo>
                  <a:lnTo>
                    <a:pt x="21423" y="5840"/>
                  </a:lnTo>
                  <a:lnTo>
                    <a:pt x="21586" y="7004"/>
                  </a:lnTo>
                  <a:lnTo>
                    <a:pt x="21600" y="8223"/>
                  </a:lnTo>
                  <a:lnTo>
                    <a:pt x="21462" y="9484"/>
                  </a:lnTo>
                  <a:lnTo>
                    <a:pt x="21171" y="10772"/>
                  </a:lnTo>
                  <a:lnTo>
                    <a:pt x="20725" y="12076"/>
                  </a:lnTo>
                  <a:lnTo>
                    <a:pt x="20122" y="13381"/>
                  </a:lnTo>
                  <a:lnTo>
                    <a:pt x="19360" y="14675"/>
                  </a:lnTo>
                  <a:close/>
                </a:path>
              </a:pathLst>
            </a:custGeom>
            <a:noFill/>
            <a:ln w="55550" cap="flat" cmpd="sng">
              <a:solidFill>
                <a:srgbClr val="8E84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714" tIns="27714" rIns="27714" bIns="27714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1092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23"/>
            <p:cNvSpPr/>
            <p:nvPr/>
          </p:nvSpPr>
          <p:spPr>
            <a:xfrm>
              <a:off x="2233308" y="1761358"/>
              <a:ext cx="590957" cy="36520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7134" y="0"/>
                  </a:moveTo>
                  <a:lnTo>
                    <a:pt x="21600" y="8956"/>
                  </a:lnTo>
                  <a:lnTo>
                    <a:pt x="0" y="21600"/>
                  </a:lnTo>
                </a:path>
              </a:pathLst>
            </a:custGeom>
            <a:noFill/>
            <a:ln w="55550" cap="flat" cmpd="sng">
              <a:solidFill>
                <a:srgbClr val="8E84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714" tIns="27714" rIns="27714" bIns="27714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1092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23"/>
            <p:cNvSpPr/>
            <p:nvPr/>
          </p:nvSpPr>
          <p:spPr>
            <a:xfrm>
              <a:off x="0" y="1896847"/>
              <a:ext cx="2022609" cy="103761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353" y="7953"/>
                  </a:moveTo>
                  <a:lnTo>
                    <a:pt x="0" y="21600"/>
                  </a:lnTo>
                  <a:lnTo>
                    <a:pt x="21600" y="0"/>
                  </a:lnTo>
                </a:path>
              </a:pathLst>
            </a:custGeom>
            <a:noFill/>
            <a:ln w="55550" cap="flat" cmpd="sng">
              <a:solidFill>
                <a:srgbClr val="8E84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714" tIns="27714" rIns="27714" bIns="27714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1092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91" name="Google Shape;291;p23"/>
            <p:cNvCxnSpPr/>
            <p:nvPr/>
          </p:nvCxnSpPr>
          <p:spPr>
            <a:xfrm rot="10800000" flipH="1">
              <a:off x="2824263" y="1805397"/>
              <a:ext cx="559335" cy="107390"/>
            </a:xfrm>
            <a:prstGeom prst="straightConnector1">
              <a:avLst/>
            </a:prstGeom>
            <a:noFill/>
            <a:ln w="55550" cap="flat" cmpd="sng">
              <a:solidFill>
                <a:srgbClr val="8E84D5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92" name="Google Shape;292;p23"/>
            <p:cNvSpPr/>
            <p:nvPr/>
          </p:nvSpPr>
          <p:spPr>
            <a:xfrm>
              <a:off x="3397217" y="1400143"/>
              <a:ext cx="835218" cy="63502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300" y="1047"/>
                  </a:moveTo>
                  <a:lnTo>
                    <a:pt x="7002" y="1707"/>
                  </a:lnTo>
                  <a:lnTo>
                    <a:pt x="5790" y="2492"/>
                  </a:lnTo>
                  <a:lnTo>
                    <a:pt x="4672" y="3387"/>
                  </a:lnTo>
                  <a:lnTo>
                    <a:pt x="3655" y="4379"/>
                  </a:lnTo>
                  <a:lnTo>
                    <a:pt x="2746" y="5455"/>
                  </a:lnTo>
                  <a:lnTo>
                    <a:pt x="1954" y="6602"/>
                  </a:lnTo>
                  <a:lnTo>
                    <a:pt x="1286" y="7805"/>
                  </a:lnTo>
                  <a:lnTo>
                    <a:pt x="749" y="9051"/>
                  </a:lnTo>
                  <a:lnTo>
                    <a:pt x="350" y="10327"/>
                  </a:lnTo>
                  <a:lnTo>
                    <a:pt x="98" y="11619"/>
                  </a:lnTo>
                  <a:lnTo>
                    <a:pt x="0" y="12914"/>
                  </a:lnTo>
                  <a:lnTo>
                    <a:pt x="63" y="14198"/>
                  </a:lnTo>
                  <a:lnTo>
                    <a:pt x="295" y="15457"/>
                  </a:lnTo>
                  <a:lnTo>
                    <a:pt x="690" y="16645"/>
                  </a:lnTo>
                  <a:lnTo>
                    <a:pt x="1905" y="18669"/>
                  </a:lnTo>
                  <a:lnTo>
                    <a:pt x="2701" y="19497"/>
                  </a:lnTo>
                  <a:lnTo>
                    <a:pt x="3605" y="20195"/>
                  </a:lnTo>
                  <a:lnTo>
                    <a:pt x="4606" y="20760"/>
                  </a:lnTo>
                  <a:lnTo>
                    <a:pt x="5692" y="21185"/>
                  </a:lnTo>
                  <a:lnTo>
                    <a:pt x="6850" y="21467"/>
                  </a:lnTo>
                  <a:lnTo>
                    <a:pt x="8068" y="21600"/>
                  </a:lnTo>
                  <a:lnTo>
                    <a:pt x="9334" y="21580"/>
                  </a:lnTo>
                  <a:lnTo>
                    <a:pt x="10637" y="21402"/>
                  </a:lnTo>
                  <a:lnTo>
                    <a:pt x="11962" y="21061"/>
                  </a:lnTo>
                  <a:lnTo>
                    <a:pt x="13299" y="20553"/>
                  </a:lnTo>
                  <a:lnTo>
                    <a:pt x="14598" y="19893"/>
                  </a:lnTo>
                  <a:lnTo>
                    <a:pt x="15810" y="19109"/>
                  </a:lnTo>
                  <a:lnTo>
                    <a:pt x="16928" y="18213"/>
                  </a:lnTo>
                  <a:lnTo>
                    <a:pt x="17945" y="17221"/>
                  </a:lnTo>
                  <a:lnTo>
                    <a:pt x="18854" y="16145"/>
                  </a:lnTo>
                  <a:lnTo>
                    <a:pt x="19646" y="14999"/>
                  </a:lnTo>
                  <a:lnTo>
                    <a:pt x="20314" y="13796"/>
                  </a:lnTo>
                  <a:lnTo>
                    <a:pt x="20851" y="12549"/>
                  </a:lnTo>
                  <a:lnTo>
                    <a:pt x="21250" y="11273"/>
                  </a:lnTo>
                  <a:lnTo>
                    <a:pt x="21502" y="9981"/>
                  </a:lnTo>
                  <a:lnTo>
                    <a:pt x="21600" y="8686"/>
                  </a:lnTo>
                  <a:lnTo>
                    <a:pt x="21537" y="7402"/>
                  </a:lnTo>
                  <a:lnTo>
                    <a:pt x="21305" y="6142"/>
                  </a:lnTo>
                  <a:lnTo>
                    <a:pt x="20910" y="4955"/>
                  </a:lnTo>
                  <a:lnTo>
                    <a:pt x="19695" y="2931"/>
                  </a:lnTo>
                  <a:lnTo>
                    <a:pt x="18900" y="2103"/>
                  </a:lnTo>
                  <a:lnTo>
                    <a:pt x="17995" y="1405"/>
                  </a:lnTo>
                  <a:lnTo>
                    <a:pt x="16994" y="840"/>
                  </a:lnTo>
                  <a:lnTo>
                    <a:pt x="15908" y="415"/>
                  </a:lnTo>
                  <a:lnTo>
                    <a:pt x="14750" y="133"/>
                  </a:lnTo>
                  <a:lnTo>
                    <a:pt x="13532" y="0"/>
                  </a:lnTo>
                  <a:lnTo>
                    <a:pt x="12266" y="20"/>
                  </a:lnTo>
                  <a:lnTo>
                    <a:pt x="10963" y="198"/>
                  </a:lnTo>
                  <a:lnTo>
                    <a:pt x="9638" y="539"/>
                  </a:lnTo>
                  <a:lnTo>
                    <a:pt x="8300" y="1047"/>
                  </a:lnTo>
                  <a:close/>
                </a:path>
              </a:pathLst>
            </a:custGeom>
            <a:noFill/>
            <a:ln w="55550" cap="flat" cmpd="sng">
              <a:solidFill>
                <a:srgbClr val="8E84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714" tIns="27714" rIns="27714" bIns="27714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1092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23"/>
            <p:cNvSpPr/>
            <p:nvPr/>
          </p:nvSpPr>
          <p:spPr>
            <a:xfrm>
              <a:off x="2096125" y="1907651"/>
              <a:ext cx="144378" cy="144387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27714" tIns="27714" rIns="27714" bIns="27714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1092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4" name="Google Shape;294;p23"/>
          <p:cNvGrpSpPr/>
          <p:nvPr/>
        </p:nvGrpSpPr>
        <p:grpSpPr>
          <a:xfrm>
            <a:off x="10433164" y="318902"/>
            <a:ext cx="1558423" cy="2041329"/>
            <a:chOff x="0" y="0"/>
            <a:chExt cx="2569772" cy="3366067"/>
          </a:xfrm>
        </p:grpSpPr>
        <p:sp>
          <p:nvSpPr>
            <p:cNvPr id="295" name="Google Shape;295;p23"/>
            <p:cNvSpPr/>
            <p:nvPr/>
          </p:nvSpPr>
          <p:spPr>
            <a:xfrm>
              <a:off x="303244" y="431007"/>
              <a:ext cx="2117695" cy="26104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19107"/>
                  </a:moveTo>
                  <a:lnTo>
                    <a:pt x="17452" y="21600"/>
                  </a:lnTo>
                  <a:lnTo>
                    <a:pt x="0" y="2493"/>
                  </a:lnTo>
                  <a:lnTo>
                    <a:pt x="4148" y="0"/>
                  </a:lnTo>
                  <a:lnTo>
                    <a:pt x="21600" y="19107"/>
                  </a:lnTo>
                  <a:close/>
                </a:path>
              </a:pathLst>
            </a:custGeom>
            <a:noFill/>
            <a:ln w="55550" cap="flat" cmpd="sng">
              <a:solidFill>
                <a:srgbClr val="8E84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714" tIns="27714" rIns="27714" bIns="27714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1092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23"/>
            <p:cNvSpPr/>
            <p:nvPr/>
          </p:nvSpPr>
          <p:spPr>
            <a:xfrm>
              <a:off x="425944" y="521918"/>
              <a:ext cx="1872309" cy="242862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20537"/>
                  </a:moveTo>
                  <a:lnTo>
                    <a:pt x="19739" y="21600"/>
                  </a:lnTo>
                  <a:lnTo>
                    <a:pt x="0" y="1063"/>
                  </a:lnTo>
                  <a:lnTo>
                    <a:pt x="1861" y="0"/>
                  </a:lnTo>
                  <a:lnTo>
                    <a:pt x="21600" y="20537"/>
                  </a:lnTo>
                  <a:close/>
                </a:path>
              </a:pathLst>
            </a:custGeom>
            <a:noFill/>
            <a:ln w="55550" cap="flat" cmpd="sng">
              <a:solidFill>
                <a:srgbClr val="8E84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714" tIns="27714" rIns="27714" bIns="27714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1092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23"/>
            <p:cNvSpPr/>
            <p:nvPr/>
          </p:nvSpPr>
          <p:spPr>
            <a:xfrm>
              <a:off x="2014291" y="2740137"/>
              <a:ext cx="555481" cy="62593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21600"/>
                  </a:moveTo>
                  <a:lnTo>
                    <a:pt x="15812" y="0"/>
                  </a:lnTo>
                  <a:lnTo>
                    <a:pt x="0" y="10399"/>
                  </a:lnTo>
                  <a:lnTo>
                    <a:pt x="21600" y="21600"/>
                  </a:lnTo>
                  <a:close/>
                </a:path>
              </a:pathLst>
            </a:custGeom>
            <a:noFill/>
            <a:ln w="55550" cap="flat" cmpd="sng">
              <a:solidFill>
                <a:srgbClr val="8E84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714" tIns="27714" rIns="27714" bIns="27714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1092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98" name="Google Shape;298;p23"/>
            <p:cNvCxnSpPr/>
            <p:nvPr/>
          </p:nvCxnSpPr>
          <p:spPr>
            <a:xfrm rot="10800000" flipH="1">
              <a:off x="2349468" y="3117832"/>
              <a:ext cx="161284" cy="119494"/>
            </a:xfrm>
            <a:prstGeom prst="straightConnector1">
              <a:avLst/>
            </a:prstGeom>
            <a:noFill/>
            <a:ln w="55550" cap="flat" cmpd="sng">
              <a:solidFill>
                <a:srgbClr val="8E84D5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99" name="Google Shape;299;p23"/>
            <p:cNvSpPr/>
            <p:nvPr/>
          </p:nvSpPr>
          <p:spPr>
            <a:xfrm>
              <a:off x="96523" y="152026"/>
              <a:ext cx="613386" cy="58030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320" y="0"/>
                  </a:moveTo>
                  <a:lnTo>
                    <a:pt x="0" y="11216"/>
                  </a:lnTo>
                  <a:lnTo>
                    <a:pt x="7280" y="21600"/>
                  </a:lnTo>
                  <a:lnTo>
                    <a:pt x="21600" y="10385"/>
                  </a:lnTo>
                  <a:lnTo>
                    <a:pt x="14320" y="0"/>
                  </a:lnTo>
                  <a:close/>
                </a:path>
              </a:pathLst>
            </a:custGeom>
            <a:noFill/>
            <a:ln w="55550" cap="flat" cmpd="sng">
              <a:solidFill>
                <a:srgbClr val="8E84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714" tIns="27714" rIns="27714" bIns="27714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1092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23"/>
            <p:cNvSpPr/>
            <p:nvPr/>
          </p:nvSpPr>
          <p:spPr>
            <a:xfrm>
              <a:off x="0" y="0"/>
              <a:ext cx="503180" cy="45335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401" y="1462"/>
                  </a:moveTo>
                  <a:lnTo>
                    <a:pt x="2712" y="6963"/>
                  </a:lnTo>
                  <a:lnTo>
                    <a:pt x="1213" y="8667"/>
                  </a:lnTo>
                  <a:lnTo>
                    <a:pt x="302" y="10731"/>
                  </a:lnTo>
                  <a:lnTo>
                    <a:pt x="0" y="12983"/>
                  </a:lnTo>
                  <a:lnTo>
                    <a:pt x="331" y="15251"/>
                  </a:lnTo>
                  <a:lnTo>
                    <a:pt x="1317" y="17366"/>
                  </a:lnTo>
                  <a:lnTo>
                    <a:pt x="4144" y="21600"/>
                  </a:lnTo>
                  <a:lnTo>
                    <a:pt x="21600" y="7243"/>
                  </a:lnTo>
                  <a:lnTo>
                    <a:pt x="18774" y="3010"/>
                  </a:lnTo>
                  <a:lnTo>
                    <a:pt x="17238" y="1347"/>
                  </a:lnTo>
                  <a:lnTo>
                    <a:pt x="15379" y="335"/>
                  </a:lnTo>
                  <a:lnTo>
                    <a:pt x="13350" y="0"/>
                  </a:lnTo>
                  <a:lnTo>
                    <a:pt x="11306" y="367"/>
                  </a:lnTo>
                  <a:lnTo>
                    <a:pt x="9401" y="1462"/>
                  </a:lnTo>
                  <a:close/>
                </a:path>
              </a:pathLst>
            </a:custGeom>
            <a:noFill/>
            <a:ln w="55550" cap="flat" cmpd="sng">
              <a:solidFill>
                <a:srgbClr val="8E84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714" tIns="27714" rIns="27714" bIns="27714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1092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1" name="Google Shape;301;p23"/>
          <p:cNvGrpSpPr/>
          <p:nvPr/>
        </p:nvGrpSpPr>
        <p:grpSpPr>
          <a:xfrm>
            <a:off x="6429266" y="4657271"/>
            <a:ext cx="1616569" cy="2202416"/>
            <a:chOff x="0" y="0"/>
            <a:chExt cx="2665654" cy="3631692"/>
          </a:xfrm>
        </p:grpSpPr>
        <p:grpSp>
          <p:nvGrpSpPr>
            <p:cNvPr id="302" name="Google Shape;302;p23"/>
            <p:cNvGrpSpPr/>
            <p:nvPr/>
          </p:nvGrpSpPr>
          <p:grpSpPr>
            <a:xfrm>
              <a:off x="0" y="720171"/>
              <a:ext cx="2665654" cy="2911521"/>
              <a:chOff x="0" y="0"/>
              <a:chExt cx="2665653" cy="2911520"/>
            </a:xfrm>
          </p:grpSpPr>
          <p:sp>
            <p:nvSpPr>
              <p:cNvPr id="303" name="Google Shape;303;p23"/>
              <p:cNvSpPr/>
              <p:nvPr/>
            </p:nvSpPr>
            <p:spPr>
              <a:xfrm>
                <a:off x="0" y="0"/>
                <a:ext cx="2665653" cy="2911519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8387" y="21600"/>
                    </a:moveTo>
                    <a:lnTo>
                      <a:pt x="155" y="6456"/>
                    </a:lnTo>
                    <a:lnTo>
                      <a:pt x="24" y="6105"/>
                    </a:lnTo>
                    <a:lnTo>
                      <a:pt x="0" y="5747"/>
                    </a:lnTo>
                    <a:lnTo>
                      <a:pt x="75" y="5400"/>
                    </a:lnTo>
                    <a:lnTo>
                      <a:pt x="244" y="5082"/>
                    </a:lnTo>
                    <a:lnTo>
                      <a:pt x="499" y="4809"/>
                    </a:lnTo>
                    <a:lnTo>
                      <a:pt x="834" y="4601"/>
                    </a:lnTo>
                    <a:lnTo>
                      <a:pt x="10621" y="142"/>
                    </a:lnTo>
                    <a:lnTo>
                      <a:pt x="11005" y="22"/>
                    </a:lnTo>
                    <a:lnTo>
                      <a:pt x="11396" y="0"/>
                    </a:lnTo>
                    <a:lnTo>
                      <a:pt x="11775" y="69"/>
                    </a:lnTo>
                    <a:lnTo>
                      <a:pt x="12122" y="223"/>
                    </a:lnTo>
                    <a:lnTo>
                      <a:pt x="12420" y="457"/>
                    </a:lnTo>
                    <a:lnTo>
                      <a:pt x="12647" y="764"/>
                    </a:lnTo>
                    <a:lnTo>
                      <a:pt x="21445" y="16949"/>
                    </a:lnTo>
                    <a:lnTo>
                      <a:pt x="21576" y="17300"/>
                    </a:lnTo>
                    <a:lnTo>
                      <a:pt x="21600" y="17658"/>
                    </a:lnTo>
                    <a:lnTo>
                      <a:pt x="21525" y="18005"/>
                    </a:lnTo>
                    <a:lnTo>
                      <a:pt x="21356" y="18323"/>
                    </a:lnTo>
                    <a:lnTo>
                      <a:pt x="21101" y="18595"/>
                    </a:lnTo>
                    <a:lnTo>
                      <a:pt x="20765" y="18803"/>
                    </a:lnTo>
                  </a:path>
                </a:pathLst>
              </a:custGeom>
              <a:noFill/>
              <a:ln w="63050" cap="flat" cmpd="sng">
                <a:solidFill>
                  <a:srgbClr val="8E84D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27714" tIns="27714" rIns="27714" bIns="27714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 sz="1092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304" name="Google Shape;304;p23"/>
              <p:cNvCxnSpPr/>
              <p:nvPr/>
            </p:nvCxnSpPr>
            <p:spPr>
              <a:xfrm flipH="1">
                <a:off x="1805261" y="2534562"/>
                <a:ext cx="757406" cy="376958"/>
              </a:xfrm>
              <a:prstGeom prst="straightConnector1">
                <a:avLst/>
              </a:prstGeom>
              <a:noFill/>
              <a:ln w="63050" cap="flat" cmpd="sng">
                <a:solidFill>
                  <a:srgbClr val="8E84D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305" name="Google Shape;305;p23"/>
            <p:cNvSpPr/>
            <p:nvPr/>
          </p:nvSpPr>
          <p:spPr>
            <a:xfrm>
              <a:off x="61994" y="542535"/>
              <a:ext cx="1172992" cy="76019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451" y="0"/>
                  </a:moveTo>
                  <a:lnTo>
                    <a:pt x="0" y="14937"/>
                  </a:lnTo>
                  <a:lnTo>
                    <a:pt x="2149" y="21600"/>
                  </a:lnTo>
                  <a:lnTo>
                    <a:pt x="21600" y="6663"/>
                  </a:lnTo>
                  <a:lnTo>
                    <a:pt x="19451" y="0"/>
                  </a:lnTo>
                  <a:close/>
                </a:path>
              </a:pathLst>
            </a:custGeom>
            <a:noFill/>
            <a:ln w="63050" cap="flat" cmpd="sng">
              <a:solidFill>
                <a:srgbClr val="8E84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714" tIns="27714" rIns="27714" bIns="27714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1092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23"/>
            <p:cNvSpPr/>
            <p:nvPr/>
          </p:nvSpPr>
          <p:spPr>
            <a:xfrm>
              <a:off x="114374" y="0"/>
              <a:ext cx="843296" cy="98834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13604"/>
                  </a:moveTo>
                  <a:lnTo>
                    <a:pt x="2771" y="21600"/>
                  </a:lnTo>
                  <a:lnTo>
                    <a:pt x="2195" y="20510"/>
                  </a:lnTo>
                  <a:lnTo>
                    <a:pt x="1729" y="19411"/>
                  </a:lnTo>
                  <a:lnTo>
                    <a:pt x="1372" y="18311"/>
                  </a:lnTo>
                  <a:lnTo>
                    <a:pt x="1122" y="17217"/>
                  </a:lnTo>
                  <a:lnTo>
                    <a:pt x="977" y="16135"/>
                  </a:lnTo>
                  <a:lnTo>
                    <a:pt x="936" y="15073"/>
                  </a:lnTo>
                  <a:lnTo>
                    <a:pt x="998" y="14038"/>
                  </a:lnTo>
                  <a:lnTo>
                    <a:pt x="1160" y="13037"/>
                  </a:lnTo>
                  <a:lnTo>
                    <a:pt x="1421" y="12077"/>
                  </a:lnTo>
                  <a:lnTo>
                    <a:pt x="1780" y="11166"/>
                  </a:lnTo>
                  <a:lnTo>
                    <a:pt x="2235" y="10310"/>
                  </a:lnTo>
                  <a:lnTo>
                    <a:pt x="2784" y="9516"/>
                  </a:lnTo>
                  <a:lnTo>
                    <a:pt x="3425" y="8793"/>
                  </a:lnTo>
                  <a:lnTo>
                    <a:pt x="2645" y="8344"/>
                  </a:lnTo>
                  <a:lnTo>
                    <a:pt x="1924" y="7775"/>
                  </a:lnTo>
                  <a:lnTo>
                    <a:pt x="1282" y="7093"/>
                  </a:lnTo>
                  <a:lnTo>
                    <a:pt x="736" y="6303"/>
                  </a:lnTo>
                  <a:lnTo>
                    <a:pt x="255" y="5258"/>
                  </a:lnTo>
                  <a:lnTo>
                    <a:pt x="13" y="4214"/>
                  </a:lnTo>
                  <a:lnTo>
                    <a:pt x="0" y="3208"/>
                  </a:lnTo>
                  <a:lnTo>
                    <a:pt x="209" y="2276"/>
                  </a:lnTo>
                  <a:lnTo>
                    <a:pt x="632" y="1454"/>
                  </a:lnTo>
                  <a:lnTo>
                    <a:pt x="1259" y="778"/>
                  </a:lnTo>
                  <a:lnTo>
                    <a:pt x="2084" y="284"/>
                  </a:lnTo>
                  <a:lnTo>
                    <a:pt x="3044" y="20"/>
                  </a:lnTo>
                  <a:lnTo>
                    <a:pt x="4055" y="0"/>
                  </a:lnTo>
                  <a:lnTo>
                    <a:pt x="5079" y="208"/>
                  </a:lnTo>
                  <a:lnTo>
                    <a:pt x="6076" y="628"/>
                  </a:lnTo>
                  <a:lnTo>
                    <a:pt x="7008" y="1243"/>
                  </a:lnTo>
                  <a:lnTo>
                    <a:pt x="7837" y="2038"/>
                  </a:lnTo>
                  <a:lnTo>
                    <a:pt x="8524" y="2996"/>
                  </a:lnTo>
                  <a:lnTo>
                    <a:pt x="8933" y="3843"/>
                  </a:lnTo>
                  <a:lnTo>
                    <a:pt x="9184" y="4692"/>
                  </a:lnTo>
                  <a:lnTo>
                    <a:pt x="9281" y="5526"/>
                  </a:lnTo>
                  <a:lnTo>
                    <a:pt x="9230" y="6327"/>
                  </a:lnTo>
                  <a:lnTo>
                    <a:pt x="10294" y="6327"/>
                  </a:lnTo>
                  <a:lnTo>
                    <a:pt x="11367" y="6432"/>
                  </a:lnTo>
                  <a:lnTo>
                    <a:pt x="12441" y="6638"/>
                  </a:lnTo>
                  <a:lnTo>
                    <a:pt x="13510" y="6944"/>
                  </a:lnTo>
                  <a:lnTo>
                    <a:pt x="14565" y="7344"/>
                  </a:lnTo>
                  <a:lnTo>
                    <a:pt x="15599" y="7837"/>
                  </a:lnTo>
                  <a:lnTo>
                    <a:pt x="16603" y="8419"/>
                  </a:lnTo>
                  <a:lnTo>
                    <a:pt x="17572" y="9087"/>
                  </a:lnTo>
                  <a:lnTo>
                    <a:pt x="18496" y="9838"/>
                  </a:lnTo>
                  <a:lnTo>
                    <a:pt x="19369" y="10668"/>
                  </a:lnTo>
                  <a:lnTo>
                    <a:pt x="20182" y="11575"/>
                  </a:lnTo>
                  <a:lnTo>
                    <a:pt x="20928" y="12555"/>
                  </a:lnTo>
                  <a:lnTo>
                    <a:pt x="21600" y="13604"/>
                  </a:lnTo>
                  <a:close/>
                </a:path>
              </a:pathLst>
            </a:custGeom>
            <a:noFill/>
            <a:ln w="63050" cap="flat" cmpd="sng">
              <a:solidFill>
                <a:srgbClr val="8E84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714" tIns="27714" rIns="27714" bIns="27714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1092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07" name="Google Shape;307;p23"/>
            <p:cNvCxnSpPr/>
            <p:nvPr/>
          </p:nvCxnSpPr>
          <p:spPr>
            <a:xfrm rot="10800000" flipH="1">
              <a:off x="152702" y="1531377"/>
              <a:ext cx="657803" cy="327395"/>
            </a:xfrm>
            <a:prstGeom prst="straightConnector1">
              <a:avLst/>
            </a:prstGeom>
            <a:noFill/>
            <a:ln w="63050" cap="flat" cmpd="sng">
              <a:solidFill>
                <a:srgbClr val="8E84D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08" name="Google Shape;308;p23"/>
            <p:cNvCxnSpPr/>
            <p:nvPr/>
          </p:nvCxnSpPr>
          <p:spPr>
            <a:xfrm rot="10800000" flipH="1">
              <a:off x="357361" y="1942595"/>
              <a:ext cx="657803" cy="327384"/>
            </a:xfrm>
            <a:prstGeom prst="straightConnector1">
              <a:avLst/>
            </a:prstGeom>
            <a:noFill/>
            <a:ln w="63050" cap="flat" cmpd="sng">
              <a:solidFill>
                <a:srgbClr val="8E84D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09" name="Google Shape;309;p23"/>
            <p:cNvCxnSpPr/>
            <p:nvPr/>
          </p:nvCxnSpPr>
          <p:spPr>
            <a:xfrm rot="10800000" flipH="1">
              <a:off x="562022" y="2353812"/>
              <a:ext cx="657803" cy="327384"/>
            </a:xfrm>
            <a:prstGeom prst="straightConnector1">
              <a:avLst/>
            </a:prstGeom>
            <a:noFill/>
            <a:ln w="63050" cap="flat" cmpd="sng">
              <a:solidFill>
                <a:srgbClr val="8E84D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10" name="Google Shape;310;p23"/>
            <p:cNvCxnSpPr/>
            <p:nvPr/>
          </p:nvCxnSpPr>
          <p:spPr>
            <a:xfrm rot="10800000" flipH="1">
              <a:off x="766680" y="2765018"/>
              <a:ext cx="657803" cy="327396"/>
            </a:xfrm>
            <a:prstGeom prst="straightConnector1">
              <a:avLst/>
            </a:prstGeom>
            <a:noFill/>
            <a:ln w="63050" cap="flat" cmpd="sng">
              <a:solidFill>
                <a:srgbClr val="8E84D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11" name="Google Shape;311;p23"/>
            <p:cNvCxnSpPr/>
            <p:nvPr/>
          </p:nvCxnSpPr>
          <p:spPr>
            <a:xfrm rot="10800000" flipH="1">
              <a:off x="971341" y="3176237"/>
              <a:ext cx="657793" cy="327395"/>
            </a:xfrm>
            <a:prstGeom prst="straightConnector1">
              <a:avLst/>
            </a:prstGeom>
            <a:noFill/>
            <a:ln w="63050" cap="flat" cmpd="sng">
              <a:solidFill>
                <a:srgbClr val="8E84D5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312" name="Google Shape;312;p23"/>
          <p:cNvSpPr txBox="1">
            <a:spLocks noGrp="1"/>
          </p:cNvSpPr>
          <p:nvPr>
            <p:ph type="title"/>
          </p:nvPr>
        </p:nvSpPr>
        <p:spPr>
          <a:xfrm>
            <a:off x="627297" y="483912"/>
            <a:ext cx="6360944" cy="65581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indent="7701">
              <a:buSzPct val="147435"/>
            </a:pPr>
            <a:r>
              <a:rPr lang="en-US" sz="3200" b="1" dirty="0">
                <a:solidFill>
                  <a:schemeClr val="bg1"/>
                </a:solidFill>
                <a:latin typeface="Rockwell" panose="02060603020205020403" pitchFamily="18" charset="0"/>
              </a:rPr>
              <a:t>Step 2: Log into the App</a:t>
            </a:r>
            <a:br>
              <a:rPr lang="en-US" sz="3200" b="1" dirty="0">
                <a:solidFill>
                  <a:schemeClr val="bg1"/>
                </a:solidFill>
                <a:latin typeface="Gilroy Light" pitchFamily="2" charset="77"/>
              </a:rPr>
            </a:br>
            <a:endParaRPr sz="3200" b="1" dirty="0">
              <a:solidFill>
                <a:schemeClr val="bg1"/>
              </a:solidFill>
              <a:latin typeface="Gilroy Light" pitchFamily="2" charset="77"/>
            </a:endParaRPr>
          </a:p>
        </p:txBody>
      </p:sp>
      <p:sp>
        <p:nvSpPr>
          <p:cNvPr id="313" name="Google Shape;313;p23"/>
          <p:cNvSpPr/>
          <p:nvPr/>
        </p:nvSpPr>
        <p:spPr>
          <a:xfrm>
            <a:off x="-1" y="1684"/>
            <a:ext cx="12192001" cy="6858001"/>
          </a:xfrm>
          <a:prstGeom prst="rect">
            <a:avLst/>
          </a:prstGeom>
          <a:noFill/>
          <a:ln w="104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714" tIns="27714" rIns="27714" bIns="27714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endParaRPr sz="1092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5" name="Google Shape;315;p23"/>
          <p:cNvGrpSpPr/>
          <p:nvPr/>
        </p:nvGrpSpPr>
        <p:grpSpPr>
          <a:xfrm>
            <a:off x="508000" y="965494"/>
            <a:ext cx="5765431" cy="5827783"/>
            <a:chOff x="0" y="0"/>
            <a:chExt cx="9506955" cy="9609771"/>
          </a:xfrm>
        </p:grpSpPr>
        <p:sp>
          <p:nvSpPr>
            <p:cNvPr id="316" name="Google Shape;316;p23"/>
            <p:cNvSpPr/>
            <p:nvPr/>
          </p:nvSpPr>
          <p:spPr>
            <a:xfrm>
              <a:off x="4648423" y="0"/>
              <a:ext cx="4804887" cy="9609771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27714" tIns="27714" rIns="27714" bIns="27714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1092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23"/>
            <p:cNvSpPr/>
            <p:nvPr/>
          </p:nvSpPr>
          <p:spPr>
            <a:xfrm>
              <a:off x="4481538" y="7816646"/>
              <a:ext cx="5025417" cy="1624030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27714" tIns="27714" rIns="27714" bIns="27714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1092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23"/>
            <p:cNvSpPr/>
            <p:nvPr/>
          </p:nvSpPr>
          <p:spPr>
            <a:xfrm>
              <a:off x="5328026" y="1179933"/>
              <a:ext cx="3331217" cy="7216366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27714" tIns="27714" rIns="27714" bIns="27714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1092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23"/>
            <p:cNvSpPr/>
            <p:nvPr/>
          </p:nvSpPr>
          <p:spPr>
            <a:xfrm>
              <a:off x="5328014" y="7941527"/>
              <a:ext cx="3331223" cy="45477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19328" y="0"/>
                  </a:lnTo>
                  <a:lnTo>
                    <a:pt x="19328" y="14445"/>
                  </a:lnTo>
                  <a:lnTo>
                    <a:pt x="2114" y="14445"/>
                  </a:lnTo>
                  <a:lnTo>
                    <a:pt x="2114" y="0"/>
                  </a:lnTo>
                  <a:lnTo>
                    <a:pt x="0" y="0"/>
                  </a:lnTo>
                  <a:lnTo>
                    <a:pt x="0" y="5311"/>
                  </a:lnTo>
                  <a:lnTo>
                    <a:pt x="20" y="7521"/>
                  </a:lnTo>
                  <a:lnTo>
                    <a:pt x="79" y="9642"/>
                  </a:lnTo>
                  <a:lnTo>
                    <a:pt x="175" y="11651"/>
                  </a:lnTo>
                  <a:lnTo>
                    <a:pt x="304" y="13533"/>
                  </a:lnTo>
                  <a:lnTo>
                    <a:pt x="463" y="15265"/>
                  </a:lnTo>
                  <a:lnTo>
                    <a:pt x="651" y="16829"/>
                  </a:lnTo>
                  <a:lnTo>
                    <a:pt x="865" y="18206"/>
                  </a:lnTo>
                  <a:lnTo>
                    <a:pt x="1102" y="19376"/>
                  </a:lnTo>
                  <a:lnTo>
                    <a:pt x="1358" y="20320"/>
                  </a:lnTo>
                  <a:lnTo>
                    <a:pt x="1633" y="21019"/>
                  </a:lnTo>
                  <a:lnTo>
                    <a:pt x="1922" y="21452"/>
                  </a:lnTo>
                  <a:lnTo>
                    <a:pt x="2224" y="21600"/>
                  </a:lnTo>
                  <a:lnTo>
                    <a:pt x="19378" y="21600"/>
                  </a:lnTo>
                  <a:lnTo>
                    <a:pt x="19679" y="21452"/>
                  </a:lnTo>
                  <a:lnTo>
                    <a:pt x="19968" y="21018"/>
                  </a:lnTo>
                  <a:lnTo>
                    <a:pt x="20242" y="20320"/>
                  </a:lnTo>
                  <a:lnTo>
                    <a:pt x="20499" y="19376"/>
                  </a:lnTo>
                  <a:lnTo>
                    <a:pt x="20735" y="18206"/>
                  </a:lnTo>
                  <a:lnTo>
                    <a:pt x="20949" y="16829"/>
                  </a:lnTo>
                  <a:lnTo>
                    <a:pt x="21129" y="15325"/>
                  </a:lnTo>
                  <a:lnTo>
                    <a:pt x="21296" y="13532"/>
                  </a:lnTo>
                  <a:lnTo>
                    <a:pt x="21425" y="11651"/>
                  </a:lnTo>
                  <a:lnTo>
                    <a:pt x="21521" y="9641"/>
                  </a:lnTo>
                  <a:lnTo>
                    <a:pt x="21580" y="7521"/>
                  </a:lnTo>
                  <a:lnTo>
                    <a:pt x="21600" y="531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1C2D0"/>
            </a:solidFill>
            <a:ln>
              <a:noFill/>
            </a:ln>
          </p:spPr>
          <p:txBody>
            <a:bodyPr spcFirstLastPara="1" wrap="square" lIns="27714" tIns="27714" rIns="27714" bIns="27714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1092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23"/>
            <p:cNvSpPr/>
            <p:nvPr/>
          </p:nvSpPr>
          <p:spPr>
            <a:xfrm>
              <a:off x="166884" y="0"/>
              <a:ext cx="4804880" cy="9609771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27714" tIns="27714" rIns="27714" bIns="27714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1092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23"/>
            <p:cNvSpPr/>
            <p:nvPr/>
          </p:nvSpPr>
          <p:spPr>
            <a:xfrm>
              <a:off x="0" y="7816646"/>
              <a:ext cx="5025407" cy="1624030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27714" tIns="27714" rIns="27714" bIns="27714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1092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23"/>
            <p:cNvSpPr/>
            <p:nvPr/>
          </p:nvSpPr>
          <p:spPr>
            <a:xfrm>
              <a:off x="846508" y="1179933"/>
              <a:ext cx="3331207" cy="7216366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27714" tIns="27714" rIns="27714" bIns="27714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1092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23"/>
            <p:cNvSpPr/>
            <p:nvPr/>
          </p:nvSpPr>
          <p:spPr>
            <a:xfrm>
              <a:off x="850089" y="8102088"/>
              <a:ext cx="3324044" cy="29421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56" y="3115"/>
                  </a:lnTo>
                  <a:lnTo>
                    <a:pt x="152" y="6222"/>
                  </a:lnTo>
                  <a:lnTo>
                    <a:pt x="281" y="9130"/>
                  </a:lnTo>
                  <a:lnTo>
                    <a:pt x="441" y="11807"/>
                  </a:lnTo>
                  <a:lnTo>
                    <a:pt x="629" y="14225"/>
                  </a:lnTo>
                  <a:lnTo>
                    <a:pt x="843" y="16354"/>
                  </a:lnTo>
                  <a:lnTo>
                    <a:pt x="1080" y="18162"/>
                  </a:lnTo>
                  <a:lnTo>
                    <a:pt x="1338" y="19621"/>
                  </a:lnTo>
                  <a:lnTo>
                    <a:pt x="1613" y="20701"/>
                  </a:lnTo>
                  <a:lnTo>
                    <a:pt x="1903" y="21370"/>
                  </a:lnTo>
                  <a:lnTo>
                    <a:pt x="2205" y="21600"/>
                  </a:lnTo>
                  <a:lnTo>
                    <a:pt x="19396" y="21600"/>
                  </a:lnTo>
                  <a:lnTo>
                    <a:pt x="19698" y="21370"/>
                  </a:lnTo>
                  <a:lnTo>
                    <a:pt x="19988" y="20700"/>
                  </a:lnTo>
                  <a:lnTo>
                    <a:pt x="20263" y="19621"/>
                  </a:lnTo>
                  <a:lnTo>
                    <a:pt x="20520" y="18162"/>
                  </a:lnTo>
                  <a:lnTo>
                    <a:pt x="20757" y="16353"/>
                  </a:lnTo>
                  <a:lnTo>
                    <a:pt x="20971" y="14225"/>
                  </a:lnTo>
                  <a:lnTo>
                    <a:pt x="21159" y="11806"/>
                  </a:lnTo>
                  <a:lnTo>
                    <a:pt x="21319" y="9129"/>
                  </a:lnTo>
                  <a:lnTo>
                    <a:pt x="21448" y="6221"/>
                  </a:lnTo>
                  <a:lnTo>
                    <a:pt x="21544" y="311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E2371"/>
            </a:solidFill>
            <a:ln>
              <a:noFill/>
            </a:ln>
          </p:spPr>
          <p:txBody>
            <a:bodyPr spcFirstLastPara="1" wrap="square" lIns="27714" tIns="27714" rIns="27714" bIns="27714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1092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23"/>
            <p:cNvSpPr/>
            <p:nvPr/>
          </p:nvSpPr>
          <p:spPr>
            <a:xfrm>
              <a:off x="846508" y="7941528"/>
              <a:ext cx="186046" cy="249427"/>
            </a:xfrm>
            <a:prstGeom prst="rect">
              <a:avLst/>
            </a:prstGeom>
            <a:blipFill rotWithShape="1">
              <a:blip r:embed="rId9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27714" tIns="27714" rIns="27714" bIns="27714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1092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23"/>
            <p:cNvSpPr/>
            <p:nvPr/>
          </p:nvSpPr>
          <p:spPr>
            <a:xfrm>
              <a:off x="3950518" y="7848934"/>
              <a:ext cx="227198" cy="33109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9262" y="21600"/>
                  </a:lnTo>
                  <a:lnTo>
                    <a:pt x="20435" y="19283"/>
                  </a:lnTo>
                  <a:lnTo>
                    <a:pt x="21302" y="16371"/>
                  </a:lnTo>
                  <a:lnTo>
                    <a:pt x="21600" y="1333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E2371"/>
            </a:solidFill>
            <a:ln>
              <a:noFill/>
            </a:ln>
          </p:spPr>
          <p:txBody>
            <a:bodyPr spcFirstLastPara="1" wrap="square" lIns="27714" tIns="27714" rIns="27714" bIns="27714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1092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6" name="Google Shape;326;p23"/>
          <p:cNvSpPr txBox="1"/>
          <p:nvPr/>
        </p:nvSpPr>
        <p:spPr>
          <a:xfrm>
            <a:off x="6894213" y="2524830"/>
            <a:ext cx="4679768" cy="1971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444" tIns="27714" rIns="55444" bIns="27714" anchor="t" anchorCtr="0">
            <a:spAutoFit/>
          </a:bodyPr>
          <a:lstStyle/>
          <a:p>
            <a:pPr marR="3081" indent="7701">
              <a:lnSpc>
                <a:spcPct val="125641"/>
              </a:lnSpc>
              <a:buClr>
                <a:srgbClr val="24125F"/>
              </a:buClr>
              <a:buSzPts val="3900"/>
            </a:pPr>
            <a:r>
              <a:rPr lang="en-US" sz="2426" b="1" dirty="0">
                <a:solidFill>
                  <a:srgbClr val="24125F"/>
                </a:solidFill>
                <a:latin typeface="Arial"/>
                <a:ea typeface="Arial"/>
                <a:cs typeface="Arial"/>
                <a:sym typeface="Arial"/>
              </a:rPr>
              <a:t>Scan your </a:t>
            </a:r>
            <a:r>
              <a:rPr lang="en-US" sz="2426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unique</a:t>
            </a:r>
            <a:r>
              <a:rPr lang="en-US" sz="2426" b="1" dirty="0">
                <a:solidFill>
                  <a:srgbClr val="24125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26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QR Code </a:t>
            </a:r>
            <a:r>
              <a:rPr lang="en-US" sz="2426" b="1" dirty="0">
                <a:solidFill>
                  <a:srgbClr val="24125F"/>
                </a:solidFill>
                <a:latin typeface="Arial"/>
                <a:ea typeface="Arial"/>
                <a:cs typeface="Arial"/>
                <a:sym typeface="Arial"/>
              </a:rPr>
              <a:t>or click the link  in your </a:t>
            </a:r>
            <a:r>
              <a:rPr lang="en-US" sz="2426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invite email </a:t>
            </a:r>
            <a:r>
              <a:rPr lang="en-US" sz="2426" b="1" dirty="0">
                <a:solidFill>
                  <a:srgbClr val="24125F"/>
                </a:solidFill>
                <a:latin typeface="Arial"/>
                <a:ea typeface="Arial"/>
                <a:cs typeface="Arial"/>
                <a:sym typeface="Arial"/>
              </a:rPr>
              <a:t>and create</a:t>
            </a:r>
            <a:endParaRPr sz="2426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7701">
              <a:buClr>
                <a:srgbClr val="24125F"/>
              </a:buClr>
              <a:buSzPts val="3900"/>
            </a:pPr>
            <a:r>
              <a:rPr lang="en-US" sz="2426" b="1" dirty="0">
                <a:solidFill>
                  <a:srgbClr val="24125F"/>
                </a:solidFill>
                <a:latin typeface="Arial"/>
                <a:ea typeface="Arial"/>
                <a:cs typeface="Arial"/>
                <a:sym typeface="Arial"/>
              </a:rPr>
              <a:t>your own password.</a:t>
            </a:r>
            <a:endParaRPr sz="2426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sz="849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326;p23">
            <a:extLst>
              <a:ext uri="{FF2B5EF4-FFF2-40B4-BE49-F238E27FC236}">
                <a16:creationId xmlns:a16="http://schemas.microsoft.com/office/drawing/2014/main" id="{D3706E3A-16EB-0542-9EF4-A6A6B2CED964}"/>
              </a:ext>
            </a:extLst>
          </p:cNvPr>
          <p:cNvSpPr txBox="1"/>
          <p:nvPr/>
        </p:nvSpPr>
        <p:spPr>
          <a:xfrm>
            <a:off x="675533" y="6218707"/>
            <a:ext cx="11225796" cy="729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444" tIns="27714" rIns="55444" bIns="27714" anchor="t" anchorCtr="0">
            <a:spAutoFit/>
          </a:bodyPr>
          <a:lstStyle/>
          <a:p>
            <a:pPr marR="3081" indent="7701" algn="ctr">
              <a:lnSpc>
                <a:spcPct val="125641"/>
              </a:lnSpc>
              <a:buClr>
                <a:srgbClr val="24125F"/>
              </a:buClr>
              <a:buSzPts val="3900"/>
            </a:pPr>
            <a:r>
              <a:rPr lang="en-GB" sz="2800" b="1" dirty="0">
                <a:solidFill>
                  <a:schemeClr val="bg1"/>
                </a:solidFill>
                <a:latin typeface="Gilroy Light" pitchFamily="2" charset="77"/>
                <a:ea typeface="Arial"/>
                <a:cs typeface="Arial"/>
                <a:sym typeface="Arial"/>
              </a:rPr>
              <a:t>Do not share QR codes with friends, these are unique to you!</a:t>
            </a:r>
            <a:endParaRPr sz="2800" b="1" dirty="0">
              <a:solidFill>
                <a:schemeClr val="bg1"/>
              </a:solidFill>
              <a:latin typeface="Gilroy Light" pitchFamily="2" charset="77"/>
              <a:ea typeface="Arial"/>
              <a:cs typeface="Arial"/>
              <a:sym typeface="Arial"/>
            </a:endParaRPr>
          </a:p>
          <a:p>
            <a:pPr algn="ctr"/>
            <a:endParaRPr sz="849" b="1" dirty="0">
              <a:solidFill>
                <a:srgbClr val="000000"/>
              </a:solidFill>
              <a:latin typeface="Gilroy Light" pitchFamily="2" charset="77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4"/>
          <p:cNvSpPr/>
          <p:nvPr/>
        </p:nvSpPr>
        <p:spPr>
          <a:xfrm>
            <a:off x="-1" y="1684"/>
            <a:ext cx="12192001" cy="6858001"/>
          </a:xfrm>
          <a:prstGeom prst="rect">
            <a:avLst/>
          </a:prstGeom>
          <a:solidFill>
            <a:srgbClr val="685BC7"/>
          </a:solidFill>
          <a:ln>
            <a:noFill/>
          </a:ln>
        </p:spPr>
        <p:txBody>
          <a:bodyPr spcFirstLastPara="1" wrap="square" lIns="27714" tIns="27714" rIns="27714" bIns="27714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endParaRPr sz="1092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2" name="Google Shape;332;p24"/>
          <p:cNvGrpSpPr/>
          <p:nvPr/>
        </p:nvGrpSpPr>
        <p:grpSpPr>
          <a:xfrm>
            <a:off x="10073486" y="3155099"/>
            <a:ext cx="2118516" cy="3704587"/>
            <a:chOff x="0" y="-1"/>
            <a:chExt cx="3493344" cy="6108708"/>
          </a:xfrm>
        </p:grpSpPr>
        <p:grpSp>
          <p:nvGrpSpPr>
            <p:cNvPr id="333" name="Google Shape;333;p24"/>
            <p:cNvGrpSpPr/>
            <p:nvPr/>
          </p:nvGrpSpPr>
          <p:grpSpPr>
            <a:xfrm>
              <a:off x="0" y="2500852"/>
              <a:ext cx="2481293" cy="3607855"/>
              <a:chOff x="0" y="0"/>
              <a:chExt cx="2481293" cy="3607854"/>
            </a:xfrm>
          </p:grpSpPr>
          <p:sp>
            <p:nvSpPr>
              <p:cNvPr id="334" name="Google Shape;334;p24"/>
              <p:cNvSpPr/>
              <p:nvPr/>
            </p:nvSpPr>
            <p:spPr>
              <a:xfrm>
                <a:off x="0" y="0"/>
                <a:ext cx="2481292" cy="3607854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21600" y="2109"/>
                    </a:moveTo>
                    <a:lnTo>
                      <a:pt x="16023" y="0"/>
                    </a:lnTo>
                    <a:lnTo>
                      <a:pt x="127" y="19040"/>
                    </a:lnTo>
                    <a:lnTo>
                      <a:pt x="0" y="19305"/>
                    </a:lnTo>
                    <a:lnTo>
                      <a:pt x="31" y="19573"/>
                    </a:lnTo>
                    <a:lnTo>
                      <a:pt x="207" y="19813"/>
                    </a:lnTo>
                    <a:lnTo>
                      <a:pt x="517" y="19994"/>
                    </a:lnTo>
                    <a:lnTo>
                      <a:pt x="4764" y="21600"/>
                    </a:lnTo>
                  </a:path>
                </a:pathLst>
              </a:custGeom>
              <a:noFill/>
              <a:ln w="55550" cap="flat" cmpd="sng">
                <a:solidFill>
                  <a:srgbClr val="8E84D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27714" tIns="27714" rIns="27714" bIns="27714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 sz="1092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" name="Google Shape;335;p24"/>
              <p:cNvSpPr/>
              <p:nvPr/>
            </p:nvSpPr>
            <p:spPr>
              <a:xfrm>
                <a:off x="766500" y="352197"/>
                <a:ext cx="1714793" cy="3255657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21600"/>
                    </a:moveTo>
                    <a:lnTo>
                      <a:pt x="101" y="21535"/>
                    </a:lnTo>
                    <a:lnTo>
                      <a:pt x="21600" y="0"/>
                    </a:lnTo>
                  </a:path>
                </a:pathLst>
              </a:custGeom>
              <a:noFill/>
              <a:ln w="55550" cap="flat" cmpd="sng">
                <a:solidFill>
                  <a:srgbClr val="8E84D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27714" tIns="27714" rIns="27714" bIns="27714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 sz="1092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6" name="Google Shape;336;p24"/>
            <p:cNvGrpSpPr/>
            <p:nvPr/>
          </p:nvGrpSpPr>
          <p:grpSpPr>
            <a:xfrm>
              <a:off x="1767849" y="-1"/>
              <a:ext cx="1725495" cy="2812900"/>
              <a:chOff x="0" y="0"/>
              <a:chExt cx="1725493" cy="2812898"/>
            </a:xfrm>
          </p:grpSpPr>
          <p:sp>
            <p:nvSpPr>
              <p:cNvPr id="337" name="Google Shape;337;p24"/>
              <p:cNvSpPr/>
              <p:nvPr/>
            </p:nvSpPr>
            <p:spPr>
              <a:xfrm>
                <a:off x="0" y="76247"/>
                <a:ext cx="1725493" cy="2736651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4097" y="0"/>
                    </a:moveTo>
                    <a:lnTo>
                      <a:pt x="216" y="4452"/>
                    </a:lnTo>
                    <a:lnTo>
                      <a:pt x="15" y="4808"/>
                    </a:lnTo>
                    <a:lnTo>
                      <a:pt x="0" y="5172"/>
                    </a:lnTo>
                    <a:lnTo>
                      <a:pt x="160" y="5519"/>
                    </a:lnTo>
                    <a:lnTo>
                      <a:pt x="482" y="5822"/>
                    </a:lnTo>
                    <a:lnTo>
                      <a:pt x="954" y="6054"/>
                    </a:lnTo>
                    <a:lnTo>
                      <a:pt x="4867" y="7410"/>
                    </a:lnTo>
                    <a:lnTo>
                      <a:pt x="5652" y="7516"/>
                    </a:lnTo>
                    <a:lnTo>
                      <a:pt x="6038" y="7455"/>
                    </a:lnTo>
                    <a:lnTo>
                      <a:pt x="6377" y="7317"/>
                    </a:lnTo>
                    <a:lnTo>
                      <a:pt x="6874" y="7087"/>
                    </a:lnTo>
                    <a:lnTo>
                      <a:pt x="7433" y="6936"/>
                    </a:lnTo>
                    <a:lnTo>
                      <a:pt x="8032" y="6866"/>
                    </a:lnTo>
                    <a:lnTo>
                      <a:pt x="8646" y="6883"/>
                    </a:lnTo>
                    <a:lnTo>
                      <a:pt x="9251" y="6991"/>
                    </a:lnTo>
                    <a:lnTo>
                      <a:pt x="9825" y="7194"/>
                    </a:lnTo>
                    <a:lnTo>
                      <a:pt x="10251" y="7439"/>
                    </a:lnTo>
                    <a:lnTo>
                      <a:pt x="10573" y="7730"/>
                    </a:lnTo>
                    <a:lnTo>
                      <a:pt x="10788" y="8055"/>
                    </a:lnTo>
                    <a:lnTo>
                      <a:pt x="10896" y="8401"/>
                    </a:lnTo>
                    <a:lnTo>
                      <a:pt x="10893" y="8756"/>
                    </a:lnTo>
                    <a:lnTo>
                      <a:pt x="10779" y="9109"/>
                    </a:lnTo>
                    <a:lnTo>
                      <a:pt x="10552" y="9447"/>
                    </a:lnTo>
                    <a:lnTo>
                      <a:pt x="1826" y="19455"/>
                    </a:lnTo>
                    <a:lnTo>
                      <a:pt x="8016" y="21600"/>
                    </a:lnTo>
                    <a:lnTo>
                      <a:pt x="16618" y="11734"/>
                    </a:lnTo>
                    <a:lnTo>
                      <a:pt x="17159" y="11579"/>
                    </a:lnTo>
                    <a:lnTo>
                      <a:pt x="17717" y="11449"/>
                    </a:lnTo>
                    <a:lnTo>
                      <a:pt x="18288" y="11345"/>
                    </a:lnTo>
                    <a:lnTo>
                      <a:pt x="18869" y="11267"/>
                    </a:lnTo>
                    <a:lnTo>
                      <a:pt x="19459" y="11216"/>
                    </a:lnTo>
                    <a:lnTo>
                      <a:pt x="20055" y="11193"/>
                    </a:lnTo>
                    <a:lnTo>
                      <a:pt x="20654" y="11196"/>
                    </a:lnTo>
                    <a:lnTo>
                      <a:pt x="21254" y="11228"/>
                    </a:lnTo>
                    <a:lnTo>
                      <a:pt x="21600" y="11263"/>
                    </a:lnTo>
                  </a:path>
                </a:pathLst>
              </a:custGeom>
              <a:noFill/>
              <a:ln w="55550" cap="flat" cmpd="sng">
                <a:solidFill>
                  <a:srgbClr val="8E84D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27714" tIns="27714" rIns="27714" bIns="27714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 sz="1092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" name="Google Shape;338;p24"/>
              <p:cNvSpPr/>
              <p:nvPr/>
            </p:nvSpPr>
            <p:spPr>
              <a:xfrm>
                <a:off x="327322" y="0"/>
                <a:ext cx="1398171" cy="674265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5035" y="14117"/>
                    </a:lnTo>
                    <a:lnTo>
                      <a:pt x="14588" y="15422"/>
                    </a:lnTo>
                    <a:lnTo>
                      <a:pt x="14029" y="16449"/>
                    </a:lnTo>
                    <a:lnTo>
                      <a:pt x="13383" y="17182"/>
                    </a:lnTo>
                    <a:lnTo>
                      <a:pt x="12680" y="17603"/>
                    </a:lnTo>
                    <a:lnTo>
                      <a:pt x="11946" y="17699"/>
                    </a:lnTo>
                    <a:lnTo>
                      <a:pt x="11207" y="17451"/>
                    </a:lnTo>
                    <a:lnTo>
                      <a:pt x="10493" y="16845"/>
                    </a:lnTo>
                    <a:lnTo>
                      <a:pt x="9905" y="15995"/>
                    </a:lnTo>
                    <a:lnTo>
                      <a:pt x="9431" y="14943"/>
                    </a:lnTo>
                    <a:lnTo>
                      <a:pt x="9078" y="13731"/>
                    </a:lnTo>
                    <a:lnTo>
                      <a:pt x="8851" y="12405"/>
                    </a:lnTo>
                    <a:lnTo>
                      <a:pt x="8757" y="11009"/>
                    </a:lnTo>
                    <a:lnTo>
                      <a:pt x="8803" y="9589"/>
                    </a:lnTo>
                    <a:lnTo>
                      <a:pt x="8808" y="8535"/>
                    </a:lnTo>
                    <a:lnTo>
                      <a:pt x="8371" y="6703"/>
                    </a:lnTo>
                    <a:lnTo>
                      <a:pt x="3137" y="553"/>
                    </a:lnTo>
                    <a:lnTo>
                      <a:pt x="2440" y="38"/>
                    </a:lnTo>
                    <a:lnTo>
                      <a:pt x="1727" y="0"/>
                    </a:lnTo>
                    <a:lnTo>
                      <a:pt x="1048" y="409"/>
                    </a:lnTo>
                    <a:lnTo>
                      <a:pt x="455" y="1234"/>
                    </a:lnTo>
                    <a:lnTo>
                      <a:pt x="0" y="2443"/>
                    </a:lnTo>
                  </a:path>
                </a:pathLst>
              </a:custGeom>
              <a:noFill/>
              <a:ln w="55550" cap="flat" cmpd="sng">
                <a:solidFill>
                  <a:srgbClr val="8E84D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27714" tIns="27714" rIns="27714" bIns="27714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 sz="1092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39" name="Google Shape;339;p24"/>
          <p:cNvGrpSpPr/>
          <p:nvPr/>
        </p:nvGrpSpPr>
        <p:grpSpPr>
          <a:xfrm>
            <a:off x="8129786" y="1685"/>
            <a:ext cx="1924015" cy="2337035"/>
            <a:chOff x="0" y="0"/>
            <a:chExt cx="3172620" cy="3853672"/>
          </a:xfrm>
        </p:grpSpPr>
        <p:sp>
          <p:nvSpPr>
            <p:cNvPr id="340" name="Google Shape;340;p24"/>
            <p:cNvSpPr/>
            <p:nvPr/>
          </p:nvSpPr>
          <p:spPr>
            <a:xfrm>
              <a:off x="1147543" y="1692095"/>
              <a:ext cx="2025077" cy="216157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242" y="19445"/>
                  </a:moveTo>
                  <a:lnTo>
                    <a:pt x="18245" y="20215"/>
                  </a:lnTo>
                  <a:lnTo>
                    <a:pt x="17842" y="20502"/>
                  </a:lnTo>
                  <a:lnTo>
                    <a:pt x="17423" y="20756"/>
                  </a:lnTo>
                  <a:lnTo>
                    <a:pt x="16990" y="20976"/>
                  </a:lnTo>
                  <a:lnTo>
                    <a:pt x="16545" y="21163"/>
                  </a:lnTo>
                  <a:lnTo>
                    <a:pt x="16090" y="21316"/>
                  </a:lnTo>
                  <a:lnTo>
                    <a:pt x="15627" y="21436"/>
                  </a:lnTo>
                  <a:lnTo>
                    <a:pt x="15159" y="21523"/>
                  </a:lnTo>
                  <a:lnTo>
                    <a:pt x="14687" y="21578"/>
                  </a:lnTo>
                  <a:lnTo>
                    <a:pt x="14213" y="21600"/>
                  </a:lnTo>
                  <a:lnTo>
                    <a:pt x="13739" y="21590"/>
                  </a:lnTo>
                  <a:lnTo>
                    <a:pt x="13267" y="21547"/>
                  </a:lnTo>
                  <a:lnTo>
                    <a:pt x="12800" y="21472"/>
                  </a:lnTo>
                  <a:lnTo>
                    <a:pt x="12340" y="21366"/>
                  </a:lnTo>
                  <a:lnTo>
                    <a:pt x="11887" y="21228"/>
                  </a:lnTo>
                  <a:lnTo>
                    <a:pt x="11445" y="21058"/>
                  </a:lnTo>
                  <a:lnTo>
                    <a:pt x="11015" y="20858"/>
                  </a:lnTo>
                  <a:lnTo>
                    <a:pt x="10600" y="20626"/>
                  </a:lnTo>
                  <a:lnTo>
                    <a:pt x="10202" y="20363"/>
                  </a:lnTo>
                  <a:lnTo>
                    <a:pt x="9821" y="20069"/>
                  </a:lnTo>
                  <a:lnTo>
                    <a:pt x="9462" y="19745"/>
                  </a:lnTo>
                  <a:lnTo>
                    <a:pt x="9125" y="19391"/>
                  </a:lnTo>
                  <a:lnTo>
                    <a:pt x="1479" y="10699"/>
                  </a:lnTo>
                  <a:lnTo>
                    <a:pt x="1172" y="10322"/>
                  </a:lnTo>
                  <a:lnTo>
                    <a:pt x="901" y="9929"/>
                  </a:lnTo>
                  <a:lnTo>
                    <a:pt x="666" y="9524"/>
                  </a:lnTo>
                  <a:lnTo>
                    <a:pt x="467" y="9107"/>
                  </a:lnTo>
                  <a:lnTo>
                    <a:pt x="303" y="8681"/>
                  </a:lnTo>
                  <a:lnTo>
                    <a:pt x="175" y="8247"/>
                  </a:lnTo>
                  <a:lnTo>
                    <a:pt x="82" y="7808"/>
                  </a:lnTo>
                  <a:lnTo>
                    <a:pt x="23" y="7366"/>
                  </a:lnTo>
                  <a:lnTo>
                    <a:pt x="0" y="6922"/>
                  </a:lnTo>
                  <a:lnTo>
                    <a:pt x="11" y="6478"/>
                  </a:lnTo>
                  <a:lnTo>
                    <a:pt x="57" y="6036"/>
                  </a:lnTo>
                  <a:lnTo>
                    <a:pt x="136" y="5599"/>
                  </a:lnTo>
                  <a:lnTo>
                    <a:pt x="250" y="5167"/>
                  </a:lnTo>
                  <a:lnTo>
                    <a:pt x="397" y="4743"/>
                  </a:lnTo>
                  <a:lnTo>
                    <a:pt x="578" y="4329"/>
                  </a:lnTo>
                  <a:lnTo>
                    <a:pt x="792" y="3927"/>
                  </a:lnTo>
                  <a:lnTo>
                    <a:pt x="1040" y="3538"/>
                  </a:lnTo>
                  <a:lnTo>
                    <a:pt x="1320" y="3164"/>
                  </a:lnTo>
                  <a:lnTo>
                    <a:pt x="1634" y="2808"/>
                  </a:lnTo>
                  <a:lnTo>
                    <a:pt x="1980" y="2471"/>
                  </a:lnTo>
                  <a:lnTo>
                    <a:pt x="2358" y="2155"/>
                  </a:lnTo>
                  <a:lnTo>
                    <a:pt x="3355" y="1386"/>
                  </a:lnTo>
                  <a:lnTo>
                    <a:pt x="3758" y="1098"/>
                  </a:lnTo>
                  <a:lnTo>
                    <a:pt x="4177" y="844"/>
                  </a:lnTo>
                  <a:lnTo>
                    <a:pt x="4610" y="624"/>
                  </a:lnTo>
                  <a:lnTo>
                    <a:pt x="5055" y="437"/>
                  </a:lnTo>
                  <a:lnTo>
                    <a:pt x="5510" y="284"/>
                  </a:lnTo>
                  <a:lnTo>
                    <a:pt x="5972" y="164"/>
                  </a:lnTo>
                  <a:lnTo>
                    <a:pt x="6441" y="77"/>
                  </a:lnTo>
                  <a:lnTo>
                    <a:pt x="6913" y="22"/>
                  </a:lnTo>
                  <a:lnTo>
                    <a:pt x="7387" y="0"/>
                  </a:lnTo>
                  <a:lnTo>
                    <a:pt x="7861" y="10"/>
                  </a:lnTo>
                  <a:lnTo>
                    <a:pt x="8332" y="53"/>
                  </a:lnTo>
                  <a:lnTo>
                    <a:pt x="8800" y="128"/>
                  </a:lnTo>
                  <a:lnTo>
                    <a:pt x="9260" y="234"/>
                  </a:lnTo>
                  <a:lnTo>
                    <a:pt x="9713" y="372"/>
                  </a:lnTo>
                  <a:lnTo>
                    <a:pt x="10155" y="542"/>
                  </a:lnTo>
                  <a:lnTo>
                    <a:pt x="10584" y="742"/>
                  </a:lnTo>
                  <a:lnTo>
                    <a:pt x="11000" y="974"/>
                  </a:lnTo>
                  <a:lnTo>
                    <a:pt x="11398" y="1237"/>
                  </a:lnTo>
                  <a:lnTo>
                    <a:pt x="11778" y="1531"/>
                  </a:lnTo>
                  <a:lnTo>
                    <a:pt x="12138" y="1855"/>
                  </a:lnTo>
                  <a:lnTo>
                    <a:pt x="12475" y="2209"/>
                  </a:lnTo>
                  <a:lnTo>
                    <a:pt x="20121" y="10900"/>
                  </a:lnTo>
                  <a:lnTo>
                    <a:pt x="20428" y="11278"/>
                  </a:lnTo>
                  <a:lnTo>
                    <a:pt x="20699" y="11671"/>
                  </a:lnTo>
                  <a:lnTo>
                    <a:pt x="20934" y="12076"/>
                  </a:lnTo>
                  <a:lnTo>
                    <a:pt x="21133" y="12493"/>
                  </a:lnTo>
                  <a:lnTo>
                    <a:pt x="21297" y="12919"/>
                  </a:lnTo>
                  <a:lnTo>
                    <a:pt x="21425" y="13353"/>
                  </a:lnTo>
                  <a:lnTo>
                    <a:pt x="21518" y="13792"/>
                  </a:lnTo>
                  <a:lnTo>
                    <a:pt x="21577" y="14234"/>
                  </a:lnTo>
                  <a:lnTo>
                    <a:pt x="21600" y="14678"/>
                  </a:lnTo>
                  <a:lnTo>
                    <a:pt x="21589" y="15122"/>
                  </a:lnTo>
                  <a:lnTo>
                    <a:pt x="21543" y="15564"/>
                  </a:lnTo>
                  <a:lnTo>
                    <a:pt x="21464" y="16001"/>
                  </a:lnTo>
                  <a:lnTo>
                    <a:pt x="21350" y="16433"/>
                  </a:lnTo>
                  <a:lnTo>
                    <a:pt x="21203" y="16857"/>
                  </a:lnTo>
                  <a:lnTo>
                    <a:pt x="21022" y="17271"/>
                  </a:lnTo>
                  <a:lnTo>
                    <a:pt x="20808" y="17673"/>
                  </a:lnTo>
                  <a:lnTo>
                    <a:pt x="20560" y="18062"/>
                  </a:lnTo>
                  <a:lnTo>
                    <a:pt x="20280" y="18436"/>
                  </a:lnTo>
                  <a:lnTo>
                    <a:pt x="19966" y="18792"/>
                  </a:lnTo>
                  <a:lnTo>
                    <a:pt x="19620" y="19129"/>
                  </a:lnTo>
                  <a:lnTo>
                    <a:pt x="19242" y="19445"/>
                  </a:lnTo>
                  <a:close/>
                </a:path>
              </a:pathLst>
            </a:custGeom>
            <a:noFill/>
            <a:ln w="55550" cap="flat" cmpd="sng">
              <a:solidFill>
                <a:srgbClr val="8E84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714" tIns="27714" rIns="27714" bIns="27714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1092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24"/>
            <p:cNvSpPr/>
            <p:nvPr/>
          </p:nvSpPr>
          <p:spPr>
            <a:xfrm>
              <a:off x="1671264" y="2202094"/>
              <a:ext cx="209150" cy="209151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27714" tIns="27714" rIns="27714" bIns="27714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1092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24"/>
            <p:cNvSpPr/>
            <p:nvPr/>
          </p:nvSpPr>
          <p:spPr>
            <a:xfrm>
              <a:off x="0" y="0"/>
              <a:ext cx="1554054" cy="186926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1" y="741"/>
                  </a:lnTo>
                  <a:lnTo>
                    <a:pt x="263" y="1528"/>
                  </a:lnTo>
                  <a:lnTo>
                    <a:pt x="655" y="2289"/>
                  </a:lnTo>
                  <a:lnTo>
                    <a:pt x="1253" y="3020"/>
                  </a:lnTo>
                  <a:lnTo>
                    <a:pt x="1618" y="3355"/>
                  </a:lnTo>
                  <a:lnTo>
                    <a:pt x="2405" y="3900"/>
                  </a:lnTo>
                  <a:lnTo>
                    <a:pt x="3262" y="4292"/>
                  </a:lnTo>
                  <a:lnTo>
                    <a:pt x="4182" y="4550"/>
                  </a:lnTo>
                  <a:lnTo>
                    <a:pt x="5155" y="4692"/>
                  </a:lnTo>
                  <a:lnTo>
                    <a:pt x="6172" y="4738"/>
                  </a:lnTo>
                  <a:lnTo>
                    <a:pt x="6695" y="4730"/>
                  </a:lnTo>
                  <a:lnTo>
                    <a:pt x="7226" y="4705"/>
                  </a:lnTo>
                  <a:lnTo>
                    <a:pt x="7764" y="4665"/>
                  </a:lnTo>
                  <a:lnTo>
                    <a:pt x="8308" y="4612"/>
                  </a:lnTo>
                  <a:lnTo>
                    <a:pt x="8857" y="4549"/>
                  </a:lnTo>
                  <a:lnTo>
                    <a:pt x="9409" y="4478"/>
                  </a:lnTo>
                  <a:lnTo>
                    <a:pt x="9964" y="4401"/>
                  </a:lnTo>
                  <a:lnTo>
                    <a:pt x="10521" y="4320"/>
                  </a:lnTo>
                  <a:lnTo>
                    <a:pt x="11078" y="4239"/>
                  </a:lnTo>
                  <a:lnTo>
                    <a:pt x="11634" y="4158"/>
                  </a:lnTo>
                  <a:lnTo>
                    <a:pt x="12189" y="4081"/>
                  </a:lnTo>
                  <a:lnTo>
                    <a:pt x="12742" y="4010"/>
                  </a:lnTo>
                  <a:lnTo>
                    <a:pt x="13290" y="3946"/>
                  </a:lnTo>
                  <a:lnTo>
                    <a:pt x="13834" y="3894"/>
                  </a:lnTo>
                  <a:lnTo>
                    <a:pt x="14372" y="3854"/>
                  </a:lnTo>
                  <a:lnTo>
                    <a:pt x="14903" y="3828"/>
                  </a:lnTo>
                  <a:lnTo>
                    <a:pt x="15426" y="3821"/>
                  </a:lnTo>
                  <a:lnTo>
                    <a:pt x="15940" y="3833"/>
                  </a:lnTo>
                  <a:lnTo>
                    <a:pt x="16936" y="3924"/>
                  </a:lnTo>
                  <a:lnTo>
                    <a:pt x="17883" y="4122"/>
                  </a:lnTo>
                  <a:lnTo>
                    <a:pt x="18773" y="4445"/>
                  </a:lnTo>
                  <a:lnTo>
                    <a:pt x="19596" y="4911"/>
                  </a:lnTo>
                  <a:lnTo>
                    <a:pt x="20345" y="5539"/>
                  </a:lnTo>
                  <a:lnTo>
                    <a:pt x="20671" y="5900"/>
                  </a:lnTo>
                  <a:lnTo>
                    <a:pt x="21164" y="6647"/>
                  </a:lnTo>
                  <a:lnTo>
                    <a:pt x="21463" y="7421"/>
                  </a:lnTo>
                  <a:lnTo>
                    <a:pt x="21592" y="8221"/>
                  </a:lnTo>
                  <a:lnTo>
                    <a:pt x="21600" y="8629"/>
                  </a:lnTo>
                  <a:lnTo>
                    <a:pt x="21574" y="9042"/>
                  </a:lnTo>
                  <a:lnTo>
                    <a:pt x="21434" y="9881"/>
                  </a:lnTo>
                  <a:lnTo>
                    <a:pt x="21194" y="10735"/>
                  </a:lnTo>
                  <a:lnTo>
                    <a:pt x="21044" y="11166"/>
                  </a:lnTo>
                  <a:lnTo>
                    <a:pt x="20877" y="11600"/>
                  </a:lnTo>
                  <a:lnTo>
                    <a:pt x="20698" y="12036"/>
                  </a:lnTo>
                  <a:lnTo>
                    <a:pt x="20508" y="12473"/>
                  </a:lnTo>
                  <a:lnTo>
                    <a:pt x="20311" y="12911"/>
                  </a:lnTo>
                  <a:lnTo>
                    <a:pt x="20110" y="13350"/>
                  </a:lnTo>
                  <a:lnTo>
                    <a:pt x="19907" y="13789"/>
                  </a:lnTo>
                  <a:lnTo>
                    <a:pt x="19706" y="14228"/>
                  </a:lnTo>
                  <a:lnTo>
                    <a:pt x="19509" y="14666"/>
                  </a:lnTo>
                  <a:lnTo>
                    <a:pt x="19319" y="15103"/>
                  </a:lnTo>
                  <a:lnTo>
                    <a:pt x="19140" y="15539"/>
                  </a:lnTo>
                  <a:lnTo>
                    <a:pt x="18973" y="15972"/>
                  </a:lnTo>
                  <a:lnTo>
                    <a:pt x="18823" y="16404"/>
                  </a:lnTo>
                  <a:lnTo>
                    <a:pt x="18692" y="16832"/>
                  </a:lnTo>
                  <a:lnTo>
                    <a:pt x="18499" y="17679"/>
                  </a:lnTo>
                  <a:lnTo>
                    <a:pt x="18417" y="18510"/>
                  </a:lnTo>
                  <a:lnTo>
                    <a:pt x="18425" y="18918"/>
                  </a:lnTo>
                  <a:lnTo>
                    <a:pt x="18554" y="19718"/>
                  </a:lnTo>
                  <a:lnTo>
                    <a:pt x="18853" y="20492"/>
                  </a:lnTo>
                  <a:lnTo>
                    <a:pt x="19346" y="21239"/>
                  </a:lnTo>
                  <a:lnTo>
                    <a:pt x="19672" y="21600"/>
                  </a:lnTo>
                </a:path>
              </a:pathLst>
            </a:custGeom>
            <a:noFill/>
            <a:ln w="55550" cap="flat" cmpd="sng">
              <a:solidFill>
                <a:srgbClr val="8E84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714" tIns="27714" rIns="27714" bIns="27714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1092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3" name="Google Shape;343;p24"/>
          <p:cNvGrpSpPr/>
          <p:nvPr/>
        </p:nvGrpSpPr>
        <p:grpSpPr>
          <a:xfrm>
            <a:off x="4926724" y="587076"/>
            <a:ext cx="2945557" cy="3820194"/>
            <a:chOff x="0" y="0"/>
            <a:chExt cx="4857100" cy="6299339"/>
          </a:xfrm>
        </p:grpSpPr>
        <p:sp>
          <p:nvSpPr>
            <p:cNvPr id="344" name="Google Shape;344;p24"/>
            <p:cNvSpPr/>
            <p:nvPr/>
          </p:nvSpPr>
          <p:spPr>
            <a:xfrm>
              <a:off x="493822" y="860456"/>
              <a:ext cx="3869454" cy="457841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3620"/>
                  </a:moveTo>
                  <a:lnTo>
                    <a:pt x="5748" y="21600"/>
                  </a:lnTo>
                  <a:lnTo>
                    <a:pt x="0" y="17980"/>
                  </a:lnTo>
                  <a:lnTo>
                    <a:pt x="15852" y="0"/>
                  </a:lnTo>
                  <a:lnTo>
                    <a:pt x="21600" y="3620"/>
                  </a:lnTo>
                  <a:close/>
                </a:path>
              </a:pathLst>
            </a:custGeom>
            <a:noFill/>
            <a:ln w="55550" cap="flat" cmpd="sng">
              <a:solidFill>
                <a:srgbClr val="8E84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714" tIns="27714" rIns="27714" bIns="27714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1092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24"/>
            <p:cNvSpPr/>
            <p:nvPr/>
          </p:nvSpPr>
          <p:spPr>
            <a:xfrm>
              <a:off x="3697961" y="0"/>
              <a:ext cx="1159139" cy="13561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733" y="9594"/>
                  </a:moveTo>
                  <a:lnTo>
                    <a:pt x="5608" y="21600"/>
                  </a:lnTo>
                  <a:lnTo>
                    <a:pt x="0" y="18029"/>
                  </a:lnTo>
                  <a:lnTo>
                    <a:pt x="9706" y="3846"/>
                  </a:lnTo>
                  <a:lnTo>
                    <a:pt x="10310" y="2983"/>
                  </a:lnTo>
                  <a:lnTo>
                    <a:pt x="10930" y="2236"/>
                  </a:lnTo>
                  <a:lnTo>
                    <a:pt x="11565" y="1603"/>
                  </a:lnTo>
                  <a:lnTo>
                    <a:pt x="12213" y="1079"/>
                  </a:lnTo>
                  <a:lnTo>
                    <a:pt x="12872" y="663"/>
                  </a:lnTo>
                  <a:lnTo>
                    <a:pt x="13541" y="350"/>
                  </a:lnTo>
                  <a:lnTo>
                    <a:pt x="14218" y="137"/>
                  </a:lnTo>
                  <a:lnTo>
                    <a:pt x="15589" y="0"/>
                  </a:lnTo>
                  <a:lnTo>
                    <a:pt x="16281" y="69"/>
                  </a:lnTo>
                  <a:lnTo>
                    <a:pt x="16973" y="225"/>
                  </a:lnTo>
                  <a:lnTo>
                    <a:pt x="17666" y="465"/>
                  </a:lnTo>
                  <a:lnTo>
                    <a:pt x="18357" y="786"/>
                  </a:lnTo>
                  <a:lnTo>
                    <a:pt x="19045" y="1185"/>
                  </a:lnTo>
                  <a:lnTo>
                    <a:pt x="19688" y="1634"/>
                  </a:lnTo>
                  <a:lnTo>
                    <a:pt x="20246" y="2108"/>
                  </a:lnTo>
                  <a:lnTo>
                    <a:pt x="20714" y="2607"/>
                  </a:lnTo>
                  <a:lnTo>
                    <a:pt x="21087" y="3130"/>
                  </a:lnTo>
                  <a:lnTo>
                    <a:pt x="21534" y="4246"/>
                  </a:lnTo>
                  <a:lnTo>
                    <a:pt x="21600" y="4839"/>
                  </a:lnTo>
                  <a:lnTo>
                    <a:pt x="21555" y="5454"/>
                  </a:lnTo>
                  <a:lnTo>
                    <a:pt x="21396" y="6091"/>
                  </a:lnTo>
                  <a:lnTo>
                    <a:pt x="21117" y="6750"/>
                  </a:lnTo>
                  <a:lnTo>
                    <a:pt x="20716" y="7430"/>
                  </a:lnTo>
                  <a:lnTo>
                    <a:pt x="20187" y="8131"/>
                  </a:lnTo>
                  <a:lnTo>
                    <a:pt x="19528" y="8853"/>
                  </a:lnTo>
                  <a:lnTo>
                    <a:pt x="18733" y="9594"/>
                  </a:lnTo>
                  <a:close/>
                </a:path>
              </a:pathLst>
            </a:custGeom>
            <a:noFill/>
            <a:ln w="55550" cap="flat" cmpd="sng">
              <a:solidFill>
                <a:srgbClr val="8E84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714" tIns="27714" rIns="27714" bIns="27714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1092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46;p24"/>
            <p:cNvSpPr/>
            <p:nvPr/>
          </p:nvSpPr>
          <p:spPr>
            <a:xfrm>
              <a:off x="0" y="4943145"/>
              <a:ext cx="1159136" cy="135619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867" y="12005"/>
                  </a:moveTo>
                  <a:lnTo>
                    <a:pt x="15992" y="0"/>
                  </a:lnTo>
                  <a:lnTo>
                    <a:pt x="21600" y="3571"/>
                  </a:lnTo>
                  <a:lnTo>
                    <a:pt x="11894" y="17754"/>
                  </a:lnTo>
                  <a:lnTo>
                    <a:pt x="11290" y="18617"/>
                  </a:lnTo>
                  <a:lnTo>
                    <a:pt x="10670" y="19364"/>
                  </a:lnTo>
                  <a:lnTo>
                    <a:pt x="10035" y="19997"/>
                  </a:lnTo>
                  <a:lnTo>
                    <a:pt x="9387" y="20521"/>
                  </a:lnTo>
                  <a:lnTo>
                    <a:pt x="8728" y="20937"/>
                  </a:lnTo>
                  <a:lnTo>
                    <a:pt x="8059" y="21250"/>
                  </a:lnTo>
                  <a:lnTo>
                    <a:pt x="7382" y="21463"/>
                  </a:lnTo>
                  <a:lnTo>
                    <a:pt x="6011" y="21600"/>
                  </a:lnTo>
                  <a:lnTo>
                    <a:pt x="5320" y="21531"/>
                  </a:lnTo>
                  <a:lnTo>
                    <a:pt x="4627" y="21375"/>
                  </a:lnTo>
                  <a:lnTo>
                    <a:pt x="3934" y="21135"/>
                  </a:lnTo>
                  <a:lnTo>
                    <a:pt x="3243" y="20814"/>
                  </a:lnTo>
                  <a:lnTo>
                    <a:pt x="2555" y="20415"/>
                  </a:lnTo>
                  <a:lnTo>
                    <a:pt x="1912" y="19966"/>
                  </a:lnTo>
                  <a:lnTo>
                    <a:pt x="1354" y="19492"/>
                  </a:lnTo>
                  <a:lnTo>
                    <a:pt x="886" y="18993"/>
                  </a:lnTo>
                  <a:lnTo>
                    <a:pt x="513" y="18470"/>
                  </a:lnTo>
                  <a:lnTo>
                    <a:pt x="66" y="17354"/>
                  </a:lnTo>
                  <a:lnTo>
                    <a:pt x="0" y="16761"/>
                  </a:lnTo>
                  <a:lnTo>
                    <a:pt x="45" y="16146"/>
                  </a:lnTo>
                  <a:lnTo>
                    <a:pt x="204" y="15509"/>
                  </a:lnTo>
                  <a:lnTo>
                    <a:pt x="483" y="14850"/>
                  </a:lnTo>
                  <a:lnTo>
                    <a:pt x="884" y="14170"/>
                  </a:lnTo>
                  <a:lnTo>
                    <a:pt x="1413" y="13469"/>
                  </a:lnTo>
                  <a:lnTo>
                    <a:pt x="2072" y="12747"/>
                  </a:lnTo>
                  <a:lnTo>
                    <a:pt x="2867" y="12005"/>
                  </a:lnTo>
                  <a:close/>
                </a:path>
              </a:pathLst>
            </a:custGeom>
            <a:noFill/>
            <a:ln w="55550" cap="flat" cmpd="sng">
              <a:solidFill>
                <a:srgbClr val="8E84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714" tIns="27714" rIns="27714" bIns="27714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1092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7" name="Google Shape;347;p24"/>
          <p:cNvGrpSpPr/>
          <p:nvPr/>
        </p:nvGrpSpPr>
        <p:grpSpPr>
          <a:xfrm>
            <a:off x="7730010" y="2834505"/>
            <a:ext cx="2566733" cy="2395788"/>
            <a:chOff x="0" y="0"/>
            <a:chExt cx="4232435" cy="3950552"/>
          </a:xfrm>
        </p:grpSpPr>
        <p:sp>
          <p:nvSpPr>
            <p:cNvPr id="348" name="Google Shape;348;p24"/>
            <p:cNvSpPr/>
            <p:nvPr/>
          </p:nvSpPr>
          <p:spPr>
            <a:xfrm>
              <a:off x="853316" y="1345351"/>
              <a:ext cx="1591733" cy="260520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4157"/>
                  </a:lnTo>
                  <a:lnTo>
                    <a:pt x="20279" y="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55550" cap="flat" cmpd="sng">
              <a:solidFill>
                <a:srgbClr val="8E84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714" tIns="27714" rIns="27714" bIns="27714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1092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49" name="Google Shape;349;p24"/>
            <p:cNvCxnSpPr/>
            <p:nvPr/>
          </p:nvCxnSpPr>
          <p:spPr>
            <a:xfrm rot="10800000" flipH="1">
              <a:off x="2347726" y="812985"/>
              <a:ext cx="202445" cy="532373"/>
            </a:xfrm>
            <a:prstGeom prst="straightConnector1">
              <a:avLst/>
            </a:prstGeom>
            <a:noFill/>
            <a:ln w="55550" cap="flat" cmpd="sng">
              <a:solidFill>
                <a:srgbClr val="8E84D5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50" name="Google Shape;350;p24"/>
            <p:cNvSpPr/>
            <p:nvPr/>
          </p:nvSpPr>
          <p:spPr>
            <a:xfrm>
              <a:off x="2375841" y="0"/>
              <a:ext cx="670550" cy="80683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360" y="14675"/>
                  </a:moveTo>
                  <a:lnTo>
                    <a:pt x="18464" y="15909"/>
                  </a:lnTo>
                  <a:lnTo>
                    <a:pt x="17472" y="17038"/>
                  </a:lnTo>
                  <a:lnTo>
                    <a:pt x="16396" y="18057"/>
                  </a:lnTo>
                  <a:lnTo>
                    <a:pt x="15251" y="18959"/>
                  </a:lnTo>
                  <a:lnTo>
                    <a:pt x="14052" y="19739"/>
                  </a:lnTo>
                  <a:lnTo>
                    <a:pt x="12812" y="20390"/>
                  </a:lnTo>
                  <a:lnTo>
                    <a:pt x="11546" y="20908"/>
                  </a:lnTo>
                  <a:lnTo>
                    <a:pt x="10268" y="21286"/>
                  </a:lnTo>
                  <a:lnTo>
                    <a:pt x="8992" y="21519"/>
                  </a:lnTo>
                  <a:lnTo>
                    <a:pt x="7732" y="21600"/>
                  </a:lnTo>
                  <a:lnTo>
                    <a:pt x="6503" y="21524"/>
                  </a:lnTo>
                  <a:lnTo>
                    <a:pt x="4194" y="20878"/>
                  </a:lnTo>
                  <a:lnTo>
                    <a:pt x="3172" y="20313"/>
                  </a:lnTo>
                  <a:lnTo>
                    <a:pt x="1545" y="18799"/>
                  </a:lnTo>
                  <a:lnTo>
                    <a:pt x="944" y="17875"/>
                  </a:lnTo>
                  <a:lnTo>
                    <a:pt x="487" y="16858"/>
                  </a:lnTo>
                  <a:lnTo>
                    <a:pt x="177" y="15761"/>
                  </a:lnTo>
                  <a:lnTo>
                    <a:pt x="13" y="14596"/>
                  </a:lnTo>
                  <a:lnTo>
                    <a:pt x="0" y="13377"/>
                  </a:lnTo>
                  <a:lnTo>
                    <a:pt x="138" y="12116"/>
                  </a:lnTo>
                  <a:lnTo>
                    <a:pt x="429" y="10828"/>
                  </a:lnTo>
                  <a:lnTo>
                    <a:pt x="875" y="9524"/>
                  </a:lnTo>
                  <a:lnTo>
                    <a:pt x="1478" y="8219"/>
                  </a:lnTo>
                  <a:lnTo>
                    <a:pt x="2240" y="6925"/>
                  </a:lnTo>
                  <a:lnTo>
                    <a:pt x="3136" y="5691"/>
                  </a:lnTo>
                  <a:lnTo>
                    <a:pt x="4128" y="4562"/>
                  </a:lnTo>
                  <a:lnTo>
                    <a:pt x="5204" y="3543"/>
                  </a:lnTo>
                  <a:lnTo>
                    <a:pt x="6349" y="2641"/>
                  </a:lnTo>
                  <a:lnTo>
                    <a:pt x="7548" y="1861"/>
                  </a:lnTo>
                  <a:lnTo>
                    <a:pt x="8788" y="1210"/>
                  </a:lnTo>
                  <a:lnTo>
                    <a:pt x="10054" y="692"/>
                  </a:lnTo>
                  <a:lnTo>
                    <a:pt x="11332" y="314"/>
                  </a:lnTo>
                  <a:lnTo>
                    <a:pt x="12608" y="81"/>
                  </a:lnTo>
                  <a:lnTo>
                    <a:pt x="13868" y="0"/>
                  </a:lnTo>
                  <a:lnTo>
                    <a:pt x="15096" y="76"/>
                  </a:lnTo>
                  <a:lnTo>
                    <a:pt x="17406" y="722"/>
                  </a:lnTo>
                  <a:lnTo>
                    <a:pt x="18428" y="1287"/>
                  </a:lnTo>
                  <a:lnTo>
                    <a:pt x="20055" y="2801"/>
                  </a:lnTo>
                  <a:lnTo>
                    <a:pt x="20656" y="3725"/>
                  </a:lnTo>
                  <a:lnTo>
                    <a:pt x="21112" y="4742"/>
                  </a:lnTo>
                  <a:lnTo>
                    <a:pt x="21423" y="5840"/>
                  </a:lnTo>
                  <a:lnTo>
                    <a:pt x="21586" y="7004"/>
                  </a:lnTo>
                  <a:lnTo>
                    <a:pt x="21600" y="8223"/>
                  </a:lnTo>
                  <a:lnTo>
                    <a:pt x="21462" y="9484"/>
                  </a:lnTo>
                  <a:lnTo>
                    <a:pt x="21171" y="10772"/>
                  </a:lnTo>
                  <a:lnTo>
                    <a:pt x="20725" y="12076"/>
                  </a:lnTo>
                  <a:lnTo>
                    <a:pt x="20122" y="13381"/>
                  </a:lnTo>
                  <a:lnTo>
                    <a:pt x="19360" y="14675"/>
                  </a:lnTo>
                  <a:close/>
                </a:path>
              </a:pathLst>
            </a:custGeom>
            <a:noFill/>
            <a:ln w="55550" cap="flat" cmpd="sng">
              <a:solidFill>
                <a:srgbClr val="8E84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714" tIns="27714" rIns="27714" bIns="27714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1092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24"/>
            <p:cNvSpPr/>
            <p:nvPr/>
          </p:nvSpPr>
          <p:spPr>
            <a:xfrm>
              <a:off x="2233308" y="1761358"/>
              <a:ext cx="590957" cy="36520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7134" y="0"/>
                  </a:moveTo>
                  <a:lnTo>
                    <a:pt x="21600" y="8956"/>
                  </a:lnTo>
                  <a:lnTo>
                    <a:pt x="0" y="21600"/>
                  </a:lnTo>
                </a:path>
              </a:pathLst>
            </a:custGeom>
            <a:noFill/>
            <a:ln w="55550" cap="flat" cmpd="sng">
              <a:solidFill>
                <a:srgbClr val="8E84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714" tIns="27714" rIns="27714" bIns="27714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1092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24"/>
            <p:cNvSpPr/>
            <p:nvPr/>
          </p:nvSpPr>
          <p:spPr>
            <a:xfrm>
              <a:off x="0" y="1896847"/>
              <a:ext cx="2022609" cy="103761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353" y="7953"/>
                  </a:moveTo>
                  <a:lnTo>
                    <a:pt x="0" y="21600"/>
                  </a:lnTo>
                  <a:lnTo>
                    <a:pt x="21600" y="0"/>
                  </a:lnTo>
                </a:path>
              </a:pathLst>
            </a:custGeom>
            <a:noFill/>
            <a:ln w="55550" cap="flat" cmpd="sng">
              <a:solidFill>
                <a:srgbClr val="8E84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714" tIns="27714" rIns="27714" bIns="27714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1092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53" name="Google Shape;353;p24"/>
            <p:cNvCxnSpPr/>
            <p:nvPr/>
          </p:nvCxnSpPr>
          <p:spPr>
            <a:xfrm rot="10800000" flipH="1">
              <a:off x="2824263" y="1805397"/>
              <a:ext cx="559335" cy="107390"/>
            </a:xfrm>
            <a:prstGeom prst="straightConnector1">
              <a:avLst/>
            </a:prstGeom>
            <a:noFill/>
            <a:ln w="55550" cap="flat" cmpd="sng">
              <a:solidFill>
                <a:srgbClr val="8E84D5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54" name="Google Shape;354;p24"/>
            <p:cNvSpPr/>
            <p:nvPr/>
          </p:nvSpPr>
          <p:spPr>
            <a:xfrm>
              <a:off x="3397217" y="1400143"/>
              <a:ext cx="835218" cy="63502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300" y="1047"/>
                  </a:moveTo>
                  <a:lnTo>
                    <a:pt x="7002" y="1707"/>
                  </a:lnTo>
                  <a:lnTo>
                    <a:pt x="5790" y="2492"/>
                  </a:lnTo>
                  <a:lnTo>
                    <a:pt x="4672" y="3387"/>
                  </a:lnTo>
                  <a:lnTo>
                    <a:pt x="3655" y="4379"/>
                  </a:lnTo>
                  <a:lnTo>
                    <a:pt x="2746" y="5455"/>
                  </a:lnTo>
                  <a:lnTo>
                    <a:pt x="1954" y="6602"/>
                  </a:lnTo>
                  <a:lnTo>
                    <a:pt x="1286" y="7805"/>
                  </a:lnTo>
                  <a:lnTo>
                    <a:pt x="749" y="9051"/>
                  </a:lnTo>
                  <a:lnTo>
                    <a:pt x="350" y="10327"/>
                  </a:lnTo>
                  <a:lnTo>
                    <a:pt x="98" y="11619"/>
                  </a:lnTo>
                  <a:lnTo>
                    <a:pt x="0" y="12914"/>
                  </a:lnTo>
                  <a:lnTo>
                    <a:pt x="63" y="14198"/>
                  </a:lnTo>
                  <a:lnTo>
                    <a:pt x="295" y="15457"/>
                  </a:lnTo>
                  <a:lnTo>
                    <a:pt x="690" y="16645"/>
                  </a:lnTo>
                  <a:lnTo>
                    <a:pt x="1905" y="18669"/>
                  </a:lnTo>
                  <a:lnTo>
                    <a:pt x="2701" y="19497"/>
                  </a:lnTo>
                  <a:lnTo>
                    <a:pt x="3605" y="20195"/>
                  </a:lnTo>
                  <a:lnTo>
                    <a:pt x="4606" y="20760"/>
                  </a:lnTo>
                  <a:lnTo>
                    <a:pt x="5692" y="21185"/>
                  </a:lnTo>
                  <a:lnTo>
                    <a:pt x="6850" y="21467"/>
                  </a:lnTo>
                  <a:lnTo>
                    <a:pt x="8068" y="21600"/>
                  </a:lnTo>
                  <a:lnTo>
                    <a:pt x="9334" y="21580"/>
                  </a:lnTo>
                  <a:lnTo>
                    <a:pt x="10637" y="21402"/>
                  </a:lnTo>
                  <a:lnTo>
                    <a:pt x="11962" y="21061"/>
                  </a:lnTo>
                  <a:lnTo>
                    <a:pt x="13299" y="20553"/>
                  </a:lnTo>
                  <a:lnTo>
                    <a:pt x="14598" y="19893"/>
                  </a:lnTo>
                  <a:lnTo>
                    <a:pt x="15810" y="19109"/>
                  </a:lnTo>
                  <a:lnTo>
                    <a:pt x="16928" y="18213"/>
                  </a:lnTo>
                  <a:lnTo>
                    <a:pt x="17945" y="17221"/>
                  </a:lnTo>
                  <a:lnTo>
                    <a:pt x="18854" y="16145"/>
                  </a:lnTo>
                  <a:lnTo>
                    <a:pt x="19646" y="14999"/>
                  </a:lnTo>
                  <a:lnTo>
                    <a:pt x="20314" y="13796"/>
                  </a:lnTo>
                  <a:lnTo>
                    <a:pt x="20851" y="12549"/>
                  </a:lnTo>
                  <a:lnTo>
                    <a:pt x="21250" y="11273"/>
                  </a:lnTo>
                  <a:lnTo>
                    <a:pt x="21502" y="9981"/>
                  </a:lnTo>
                  <a:lnTo>
                    <a:pt x="21600" y="8686"/>
                  </a:lnTo>
                  <a:lnTo>
                    <a:pt x="21537" y="7402"/>
                  </a:lnTo>
                  <a:lnTo>
                    <a:pt x="21305" y="6142"/>
                  </a:lnTo>
                  <a:lnTo>
                    <a:pt x="20910" y="4955"/>
                  </a:lnTo>
                  <a:lnTo>
                    <a:pt x="19695" y="2931"/>
                  </a:lnTo>
                  <a:lnTo>
                    <a:pt x="18900" y="2103"/>
                  </a:lnTo>
                  <a:lnTo>
                    <a:pt x="17995" y="1405"/>
                  </a:lnTo>
                  <a:lnTo>
                    <a:pt x="16994" y="840"/>
                  </a:lnTo>
                  <a:lnTo>
                    <a:pt x="15908" y="415"/>
                  </a:lnTo>
                  <a:lnTo>
                    <a:pt x="14750" y="133"/>
                  </a:lnTo>
                  <a:lnTo>
                    <a:pt x="13532" y="0"/>
                  </a:lnTo>
                  <a:lnTo>
                    <a:pt x="12266" y="20"/>
                  </a:lnTo>
                  <a:lnTo>
                    <a:pt x="10963" y="198"/>
                  </a:lnTo>
                  <a:lnTo>
                    <a:pt x="9638" y="539"/>
                  </a:lnTo>
                  <a:lnTo>
                    <a:pt x="8300" y="1047"/>
                  </a:lnTo>
                  <a:close/>
                </a:path>
              </a:pathLst>
            </a:custGeom>
            <a:noFill/>
            <a:ln w="55550" cap="flat" cmpd="sng">
              <a:solidFill>
                <a:srgbClr val="8E84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714" tIns="27714" rIns="27714" bIns="27714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1092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24"/>
            <p:cNvSpPr/>
            <p:nvPr/>
          </p:nvSpPr>
          <p:spPr>
            <a:xfrm>
              <a:off x="2096125" y="1907651"/>
              <a:ext cx="144378" cy="144387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27714" tIns="27714" rIns="27714" bIns="27714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1092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6" name="Google Shape;356;p24"/>
          <p:cNvGrpSpPr/>
          <p:nvPr/>
        </p:nvGrpSpPr>
        <p:grpSpPr>
          <a:xfrm>
            <a:off x="10433164" y="318902"/>
            <a:ext cx="1558423" cy="2041329"/>
            <a:chOff x="0" y="0"/>
            <a:chExt cx="2569772" cy="3366067"/>
          </a:xfrm>
        </p:grpSpPr>
        <p:sp>
          <p:nvSpPr>
            <p:cNvPr id="357" name="Google Shape;357;p24"/>
            <p:cNvSpPr/>
            <p:nvPr/>
          </p:nvSpPr>
          <p:spPr>
            <a:xfrm>
              <a:off x="303244" y="431007"/>
              <a:ext cx="2117695" cy="26104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19107"/>
                  </a:moveTo>
                  <a:lnTo>
                    <a:pt x="17452" y="21600"/>
                  </a:lnTo>
                  <a:lnTo>
                    <a:pt x="0" y="2493"/>
                  </a:lnTo>
                  <a:lnTo>
                    <a:pt x="4148" y="0"/>
                  </a:lnTo>
                  <a:lnTo>
                    <a:pt x="21600" y="19107"/>
                  </a:lnTo>
                  <a:close/>
                </a:path>
              </a:pathLst>
            </a:custGeom>
            <a:noFill/>
            <a:ln w="55550" cap="flat" cmpd="sng">
              <a:solidFill>
                <a:srgbClr val="8E84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714" tIns="27714" rIns="27714" bIns="27714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1092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24"/>
            <p:cNvSpPr/>
            <p:nvPr/>
          </p:nvSpPr>
          <p:spPr>
            <a:xfrm>
              <a:off x="425944" y="521918"/>
              <a:ext cx="1872309" cy="242862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20537"/>
                  </a:moveTo>
                  <a:lnTo>
                    <a:pt x="19739" y="21600"/>
                  </a:lnTo>
                  <a:lnTo>
                    <a:pt x="0" y="1063"/>
                  </a:lnTo>
                  <a:lnTo>
                    <a:pt x="1861" y="0"/>
                  </a:lnTo>
                  <a:lnTo>
                    <a:pt x="21600" y="20537"/>
                  </a:lnTo>
                  <a:close/>
                </a:path>
              </a:pathLst>
            </a:custGeom>
            <a:noFill/>
            <a:ln w="55550" cap="flat" cmpd="sng">
              <a:solidFill>
                <a:srgbClr val="8E84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714" tIns="27714" rIns="27714" bIns="27714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1092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24"/>
            <p:cNvSpPr/>
            <p:nvPr/>
          </p:nvSpPr>
          <p:spPr>
            <a:xfrm>
              <a:off x="2014291" y="2740137"/>
              <a:ext cx="555481" cy="62593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21600"/>
                  </a:moveTo>
                  <a:lnTo>
                    <a:pt x="15812" y="0"/>
                  </a:lnTo>
                  <a:lnTo>
                    <a:pt x="0" y="10399"/>
                  </a:lnTo>
                  <a:lnTo>
                    <a:pt x="21600" y="21600"/>
                  </a:lnTo>
                  <a:close/>
                </a:path>
              </a:pathLst>
            </a:custGeom>
            <a:noFill/>
            <a:ln w="55550" cap="flat" cmpd="sng">
              <a:solidFill>
                <a:srgbClr val="8E84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714" tIns="27714" rIns="27714" bIns="27714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1092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60" name="Google Shape;360;p24"/>
            <p:cNvCxnSpPr/>
            <p:nvPr/>
          </p:nvCxnSpPr>
          <p:spPr>
            <a:xfrm rot="10800000" flipH="1">
              <a:off x="2349468" y="3117832"/>
              <a:ext cx="161284" cy="119494"/>
            </a:xfrm>
            <a:prstGeom prst="straightConnector1">
              <a:avLst/>
            </a:prstGeom>
            <a:noFill/>
            <a:ln w="55550" cap="flat" cmpd="sng">
              <a:solidFill>
                <a:srgbClr val="8E84D5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61" name="Google Shape;361;p24"/>
            <p:cNvSpPr/>
            <p:nvPr/>
          </p:nvSpPr>
          <p:spPr>
            <a:xfrm>
              <a:off x="96523" y="152026"/>
              <a:ext cx="613386" cy="58030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320" y="0"/>
                  </a:moveTo>
                  <a:lnTo>
                    <a:pt x="0" y="11216"/>
                  </a:lnTo>
                  <a:lnTo>
                    <a:pt x="7280" y="21600"/>
                  </a:lnTo>
                  <a:lnTo>
                    <a:pt x="21600" y="10385"/>
                  </a:lnTo>
                  <a:lnTo>
                    <a:pt x="14320" y="0"/>
                  </a:lnTo>
                  <a:close/>
                </a:path>
              </a:pathLst>
            </a:custGeom>
            <a:noFill/>
            <a:ln w="55550" cap="flat" cmpd="sng">
              <a:solidFill>
                <a:srgbClr val="8E84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714" tIns="27714" rIns="27714" bIns="27714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1092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24"/>
            <p:cNvSpPr/>
            <p:nvPr/>
          </p:nvSpPr>
          <p:spPr>
            <a:xfrm>
              <a:off x="0" y="0"/>
              <a:ext cx="503180" cy="45335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401" y="1462"/>
                  </a:moveTo>
                  <a:lnTo>
                    <a:pt x="2712" y="6963"/>
                  </a:lnTo>
                  <a:lnTo>
                    <a:pt x="1213" y="8667"/>
                  </a:lnTo>
                  <a:lnTo>
                    <a:pt x="302" y="10731"/>
                  </a:lnTo>
                  <a:lnTo>
                    <a:pt x="0" y="12983"/>
                  </a:lnTo>
                  <a:lnTo>
                    <a:pt x="331" y="15251"/>
                  </a:lnTo>
                  <a:lnTo>
                    <a:pt x="1317" y="17366"/>
                  </a:lnTo>
                  <a:lnTo>
                    <a:pt x="4144" y="21600"/>
                  </a:lnTo>
                  <a:lnTo>
                    <a:pt x="21600" y="7243"/>
                  </a:lnTo>
                  <a:lnTo>
                    <a:pt x="18774" y="3010"/>
                  </a:lnTo>
                  <a:lnTo>
                    <a:pt x="17238" y="1347"/>
                  </a:lnTo>
                  <a:lnTo>
                    <a:pt x="15379" y="335"/>
                  </a:lnTo>
                  <a:lnTo>
                    <a:pt x="13350" y="0"/>
                  </a:lnTo>
                  <a:lnTo>
                    <a:pt x="11306" y="367"/>
                  </a:lnTo>
                  <a:lnTo>
                    <a:pt x="9401" y="1462"/>
                  </a:lnTo>
                  <a:close/>
                </a:path>
              </a:pathLst>
            </a:custGeom>
            <a:noFill/>
            <a:ln w="55550" cap="flat" cmpd="sng">
              <a:solidFill>
                <a:srgbClr val="8E84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714" tIns="27714" rIns="27714" bIns="27714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1092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3" name="Google Shape;363;p24"/>
          <p:cNvGrpSpPr/>
          <p:nvPr/>
        </p:nvGrpSpPr>
        <p:grpSpPr>
          <a:xfrm>
            <a:off x="6429266" y="4657271"/>
            <a:ext cx="1616569" cy="2202416"/>
            <a:chOff x="0" y="0"/>
            <a:chExt cx="2665654" cy="3631692"/>
          </a:xfrm>
        </p:grpSpPr>
        <p:grpSp>
          <p:nvGrpSpPr>
            <p:cNvPr id="364" name="Google Shape;364;p24"/>
            <p:cNvGrpSpPr/>
            <p:nvPr/>
          </p:nvGrpSpPr>
          <p:grpSpPr>
            <a:xfrm>
              <a:off x="0" y="720171"/>
              <a:ext cx="2665654" cy="2911521"/>
              <a:chOff x="0" y="0"/>
              <a:chExt cx="2665653" cy="2911520"/>
            </a:xfrm>
          </p:grpSpPr>
          <p:sp>
            <p:nvSpPr>
              <p:cNvPr id="365" name="Google Shape;365;p24"/>
              <p:cNvSpPr/>
              <p:nvPr/>
            </p:nvSpPr>
            <p:spPr>
              <a:xfrm>
                <a:off x="0" y="0"/>
                <a:ext cx="2665653" cy="2911519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8387" y="21600"/>
                    </a:moveTo>
                    <a:lnTo>
                      <a:pt x="155" y="6456"/>
                    </a:lnTo>
                    <a:lnTo>
                      <a:pt x="24" y="6105"/>
                    </a:lnTo>
                    <a:lnTo>
                      <a:pt x="0" y="5747"/>
                    </a:lnTo>
                    <a:lnTo>
                      <a:pt x="75" y="5400"/>
                    </a:lnTo>
                    <a:lnTo>
                      <a:pt x="244" y="5082"/>
                    </a:lnTo>
                    <a:lnTo>
                      <a:pt x="499" y="4809"/>
                    </a:lnTo>
                    <a:lnTo>
                      <a:pt x="834" y="4601"/>
                    </a:lnTo>
                    <a:lnTo>
                      <a:pt x="10621" y="142"/>
                    </a:lnTo>
                    <a:lnTo>
                      <a:pt x="11005" y="22"/>
                    </a:lnTo>
                    <a:lnTo>
                      <a:pt x="11396" y="0"/>
                    </a:lnTo>
                    <a:lnTo>
                      <a:pt x="11775" y="69"/>
                    </a:lnTo>
                    <a:lnTo>
                      <a:pt x="12122" y="223"/>
                    </a:lnTo>
                    <a:lnTo>
                      <a:pt x="12420" y="457"/>
                    </a:lnTo>
                    <a:lnTo>
                      <a:pt x="12647" y="764"/>
                    </a:lnTo>
                    <a:lnTo>
                      <a:pt x="21445" y="16949"/>
                    </a:lnTo>
                    <a:lnTo>
                      <a:pt x="21576" y="17300"/>
                    </a:lnTo>
                    <a:lnTo>
                      <a:pt x="21600" y="17658"/>
                    </a:lnTo>
                    <a:lnTo>
                      <a:pt x="21525" y="18005"/>
                    </a:lnTo>
                    <a:lnTo>
                      <a:pt x="21356" y="18323"/>
                    </a:lnTo>
                    <a:lnTo>
                      <a:pt x="21101" y="18595"/>
                    </a:lnTo>
                    <a:lnTo>
                      <a:pt x="20765" y="18803"/>
                    </a:lnTo>
                  </a:path>
                </a:pathLst>
              </a:custGeom>
              <a:noFill/>
              <a:ln w="63050" cap="flat" cmpd="sng">
                <a:solidFill>
                  <a:srgbClr val="8E84D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27714" tIns="27714" rIns="27714" bIns="27714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 sz="1092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366" name="Google Shape;366;p24"/>
              <p:cNvCxnSpPr/>
              <p:nvPr/>
            </p:nvCxnSpPr>
            <p:spPr>
              <a:xfrm flipH="1">
                <a:off x="1805261" y="2534562"/>
                <a:ext cx="757406" cy="376958"/>
              </a:xfrm>
              <a:prstGeom prst="straightConnector1">
                <a:avLst/>
              </a:prstGeom>
              <a:noFill/>
              <a:ln w="63050" cap="flat" cmpd="sng">
                <a:solidFill>
                  <a:srgbClr val="8E84D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367" name="Google Shape;367;p24"/>
            <p:cNvSpPr/>
            <p:nvPr/>
          </p:nvSpPr>
          <p:spPr>
            <a:xfrm>
              <a:off x="61994" y="542535"/>
              <a:ext cx="1172992" cy="76019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451" y="0"/>
                  </a:moveTo>
                  <a:lnTo>
                    <a:pt x="0" y="14937"/>
                  </a:lnTo>
                  <a:lnTo>
                    <a:pt x="2149" y="21600"/>
                  </a:lnTo>
                  <a:lnTo>
                    <a:pt x="21600" y="6663"/>
                  </a:lnTo>
                  <a:lnTo>
                    <a:pt x="19451" y="0"/>
                  </a:lnTo>
                  <a:close/>
                </a:path>
              </a:pathLst>
            </a:custGeom>
            <a:noFill/>
            <a:ln w="63050" cap="flat" cmpd="sng">
              <a:solidFill>
                <a:srgbClr val="8E84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714" tIns="27714" rIns="27714" bIns="27714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1092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24"/>
            <p:cNvSpPr/>
            <p:nvPr/>
          </p:nvSpPr>
          <p:spPr>
            <a:xfrm>
              <a:off x="114374" y="0"/>
              <a:ext cx="843296" cy="98834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13604"/>
                  </a:moveTo>
                  <a:lnTo>
                    <a:pt x="2771" y="21600"/>
                  </a:lnTo>
                  <a:lnTo>
                    <a:pt x="2195" y="20510"/>
                  </a:lnTo>
                  <a:lnTo>
                    <a:pt x="1729" y="19411"/>
                  </a:lnTo>
                  <a:lnTo>
                    <a:pt x="1372" y="18311"/>
                  </a:lnTo>
                  <a:lnTo>
                    <a:pt x="1122" y="17217"/>
                  </a:lnTo>
                  <a:lnTo>
                    <a:pt x="977" y="16135"/>
                  </a:lnTo>
                  <a:lnTo>
                    <a:pt x="936" y="15073"/>
                  </a:lnTo>
                  <a:lnTo>
                    <a:pt x="998" y="14038"/>
                  </a:lnTo>
                  <a:lnTo>
                    <a:pt x="1160" y="13037"/>
                  </a:lnTo>
                  <a:lnTo>
                    <a:pt x="1421" y="12077"/>
                  </a:lnTo>
                  <a:lnTo>
                    <a:pt x="1780" y="11166"/>
                  </a:lnTo>
                  <a:lnTo>
                    <a:pt x="2235" y="10310"/>
                  </a:lnTo>
                  <a:lnTo>
                    <a:pt x="2784" y="9516"/>
                  </a:lnTo>
                  <a:lnTo>
                    <a:pt x="3425" y="8793"/>
                  </a:lnTo>
                  <a:lnTo>
                    <a:pt x="2645" y="8344"/>
                  </a:lnTo>
                  <a:lnTo>
                    <a:pt x="1924" y="7775"/>
                  </a:lnTo>
                  <a:lnTo>
                    <a:pt x="1282" y="7093"/>
                  </a:lnTo>
                  <a:lnTo>
                    <a:pt x="736" y="6303"/>
                  </a:lnTo>
                  <a:lnTo>
                    <a:pt x="255" y="5258"/>
                  </a:lnTo>
                  <a:lnTo>
                    <a:pt x="13" y="4214"/>
                  </a:lnTo>
                  <a:lnTo>
                    <a:pt x="0" y="3208"/>
                  </a:lnTo>
                  <a:lnTo>
                    <a:pt x="209" y="2276"/>
                  </a:lnTo>
                  <a:lnTo>
                    <a:pt x="632" y="1454"/>
                  </a:lnTo>
                  <a:lnTo>
                    <a:pt x="1259" y="778"/>
                  </a:lnTo>
                  <a:lnTo>
                    <a:pt x="2084" y="284"/>
                  </a:lnTo>
                  <a:lnTo>
                    <a:pt x="3044" y="20"/>
                  </a:lnTo>
                  <a:lnTo>
                    <a:pt x="4055" y="0"/>
                  </a:lnTo>
                  <a:lnTo>
                    <a:pt x="5079" y="208"/>
                  </a:lnTo>
                  <a:lnTo>
                    <a:pt x="6076" y="628"/>
                  </a:lnTo>
                  <a:lnTo>
                    <a:pt x="7008" y="1243"/>
                  </a:lnTo>
                  <a:lnTo>
                    <a:pt x="7837" y="2038"/>
                  </a:lnTo>
                  <a:lnTo>
                    <a:pt x="8524" y="2996"/>
                  </a:lnTo>
                  <a:lnTo>
                    <a:pt x="8933" y="3843"/>
                  </a:lnTo>
                  <a:lnTo>
                    <a:pt x="9184" y="4692"/>
                  </a:lnTo>
                  <a:lnTo>
                    <a:pt x="9281" y="5526"/>
                  </a:lnTo>
                  <a:lnTo>
                    <a:pt x="9230" y="6327"/>
                  </a:lnTo>
                  <a:lnTo>
                    <a:pt x="10294" y="6327"/>
                  </a:lnTo>
                  <a:lnTo>
                    <a:pt x="11367" y="6432"/>
                  </a:lnTo>
                  <a:lnTo>
                    <a:pt x="12441" y="6638"/>
                  </a:lnTo>
                  <a:lnTo>
                    <a:pt x="13510" y="6944"/>
                  </a:lnTo>
                  <a:lnTo>
                    <a:pt x="14565" y="7344"/>
                  </a:lnTo>
                  <a:lnTo>
                    <a:pt x="15599" y="7837"/>
                  </a:lnTo>
                  <a:lnTo>
                    <a:pt x="16603" y="8419"/>
                  </a:lnTo>
                  <a:lnTo>
                    <a:pt x="17572" y="9087"/>
                  </a:lnTo>
                  <a:lnTo>
                    <a:pt x="18496" y="9838"/>
                  </a:lnTo>
                  <a:lnTo>
                    <a:pt x="19369" y="10668"/>
                  </a:lnTo>
                  <a:lnTo>
                    <a:pt x="20182" y="11575"/>
                  </a:lnTo>
                  <a:lnTo>
                    <a:pt x="20928" y="12555"/>
                  </a:lnTo>
                  <a:lnTo>
                    <a:pt x="21600" y="13604"/>
                  </a:lnTo>
                  <a:close/>
                </a:path>
              </a:pathLst>
            </a:custGeom>
            <a:noFill/>
            <a:ln w="63050" cap="flat" cmpd="sng">
              <a:solidFill>
                <a:srgbClr val="8E84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714" tIns="27714" rIns="27714" bIns="27714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1092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69" name="Google Shape;369;p24"/>
            <p:cNvCxnSpPr/>
            <p:nvPr/>
          </p:nvCxnSpPr>
          <p:spPr>
            <a:xfrm rot="10800000" flipH="1">
              <a:off x="152702" y="1531377"/>
              <a:ext cx="657803" cy="327395"/>
            </a:xfrm>
            <a:prstGeom prst="straightConnector1">
              <a:avLst/>
            </a:prstGeom>
            <a:noFill/>
            <a:ln w="63050" cap="flat" cmpd="sng">
              <a:solidFill>
                <a:srgbClr val="8E84D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70" name="Google Shape;370;p24"/>
            <p:cNvCxnSpPr/>
            <p:nvPr/>
          </p:nvCxnSpPr>
          <p:spPr>
            <a:xfrm rot="10800000" flipH="1">
              <a:off x="357361" y="1942595"/>
              <a:ext cx="657803" cy="327384"/>
            </a:xfrm>
            <a:prstGeom prst="straightConnector1">
              <a:avLst/>
            </a:prstGeom>
            <a:noFill/>
            <a:ln w="63050" cap="flat" cmpd="sng">
              <a:solidFill>
                <a:srgbClr val="8E84D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71" name="Google Shape;371;p24"/>
            <p:cNvCxnSpPr/>
            <p:nvPr/>
          </p:nvCxnSpPr>
          <p:spPr>
            <a:xfrm rot="10800000" flipH="1">
              <a:off x="562022" y="2353812"/>
              <a:ext cx="657803" cy="327384"/>
            </a:xfrm>
            <a:prstGeom prst="straightConnector1">
              <a:avLst/>
            </a:prstGeom>
            <a:noFill/>
            <a:ln w="63050" cap="flat" cmpd="sng">
              <a:solidFill>
                <a:srgbClr val="8E84D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72" name="Google Shape;372;p24"/>
            <p:cNvCxnSpPr/>
            <p:nvPr/>
          </p:nvCxnSpPr>
          <p:spPr>
            <a:xfrm rot="10800000" flipH="1">
              <a:off x="766680" y="2765018"/>
              <a:ext cx="657803" cy="327396"/>
            </a:xfrm>
            <a:prstGeom prst="straightConnector1">
              <a:avLst/>
            </a:prstGeom>
            <a:noFill/>
            <a:ln w="63050" cap="flat" cmpd="sng">
              <a:solidFill>
                <a:srgbClr val="8E84D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73" name="Google Shape;373;p24"/>
            <p:cNvCxnSpPr/>
            <p:nvPr/>
          </p:nvCxnSpPr>
          <p:spPr>
            <a:xfrm rot="10800000" flipH="1">
              <a:off x="971341" y="3176237"/>
              <a:ext cx="657793" cy="327395"/>
            </a:xfrm>
            <a:prstGeom prst="straightConnector1">
              <a:avLst/>
            </a:prstGeom>
            <a:noFill/>
            <a:ln w="63050" cap="flat" cmpd="sng">
              <a:solidFill>
                <a:srgbClr val="8E84D5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374" name="Google Shape;374;p24"/>
          <p:cNvSpPr txBox="1">
            <a:spLocks noGrp="1"/>
          </p:cNvSpPr>
          <p:nvPr>
            <p:ph type="title"/>
          </p:nvPr>
        </p:nvSpPr>
        <p:spPr>
          <a:xfrm>
            <a:off x="490240" y="460489"/>
            <a:ext cx="7853068" cy="73593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rmAutofit/>
          </a:bodyPr>
          <a:lstStyle/>
          <a:p>
            <a:pPr indent="7701">
              <a:buSzPts val="6900"/>
            </a:pPr>
            <a:r>
              <a:rPr lang="en-US" sz="3200" b="1" dirty="0">
                <a:solidFill>
                  <a:schemeClr val="bg1"/>
                </a:solidFill>
                <a:latin typeface="Rockwell" panose="02060603020205020403" pitchFamily="18" charset="0"/>
              </a:rPr>
              <a:t>Step 3: Select Your Industry Preference</a:t>
            </a:r>
            <a:endParaRPr sz="3200" b="1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sp>
        <p:nvSpPr>
          <p:cNvPr id="375" name="Google Shape;375;p24"/>
          <p:cNvSpPr/>
          <p:nvPr/>
        </p:nvSpPr>
        <p:spPr>
          <a:xfrm>
            <a:off x="-1" y="1684"/>
            <a:ext cx="12192001" cy="6858001"/>
          </a:xfrm>
          <a:prstGeom prst="rect">
            <a:avLst/>
          </a:prstGeom>
          <a:noFill/>
          <a:ln w="104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714" tIns="27714" rIns="27714" bIns="27714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endParaRPr sz="1092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24"/>
          <p:cNvSpPr txBox="1"/>
          <p:nvPr/>
        </p:nvSpPr>
        <p:spPr>
          <a:xfrm>
            <a:off x="4691391" y="1971590"/>
            <a:ext cx="6861695" cy="3415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444" tIns="27714" rIns="55444" bIns="27714" anchor="t" anchorCtr="0">
            <a:spAutoFit/>
          </a:bodyPr>
          <a:lstStyle/>
          <a:p>
            <a:r>
              <a:rPr lang="en-US" sz="2426" b="1">
                <a:solidFill>
                  <a:srgbClr val="24125F"/>
                </a:solidFill>
                <a:latin typeface="Arial"/>
                <a:ea typeface="Arial"/>
                <a:cs typeface="Arial"/>
                <a:sym typeface="Arial"/>
              </a:rPr>
              <a:t>We prompt students to input their industry preferences to </a:t>
            </a:r>
            <a:r>
              <a:rPr lang="en-US" sz="2426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help school understand </a:t>
            </a:r>
            <a:r>
              <a:rPr lang="en-US" sz="2426" b="1">
                <a:solidFill>
                  <a:srgbClr val="24125F"/>
                </a:solidFill>
                <a:latin typeface="Arial"/>
                <a:ea typeface="Arial"/>
                <a:cs typeface="Arial"/>
                <a:sym typeface="Arial"/>
              </a:rPr>
              <a:t>which </a:t>
            </a:r>
            <a:r>
              <a:rPr lang="en-US" sz="2426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career paths </a:t>
            </a:r>
            <a:r>
              <a:rPr lang="en-US" sz="2426" b="1">
                <a:solidFill>
                  <a:srgbClr val="24125F"/>
                </a:solidFill>
                <a:latin typeface="Arial"/>
                <a:ea typeface="Arial"/>
                <a:cs typeface="Arial"/>
                <a:sym typeface="Arial"/>
              </a:rPr>
              <a:t>students are considering.</a:t>
            </a:r>
            <a:endParaRPr sz="1092"/>
          </a:p>
          <a:p>
            <a:endParaRPr sz="2426" b="1">
              <a:solidFill>
                <a:srgbClr val="24125F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en-US" sz="2426" b="1">
                <a:solidFill>
                  <a:srgbClr val="24125F"/>
                </a:solidFill>
                <a:latin typeface="Arial"/>
                <a:ea typeface="Arial"/>
                <a:cs typeface="Arial"/>
                <a:sym typeface="Arial"/>
              </a:rPr>
              <a:t>It is also helpful for you to log your industry preferences during the pre-placement phase to </a:t>
            </a:r>
            <a:r>
              <a:rPr lang="en-US" sz="2426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reflect back </a:t>
            </a:r>
            <a:r>
              <a:rPr lang="en-US" sz="2426" b="1">
                <a:solidFill>
                  <a:srgbClr val="24125F"/>
                </a:solidFill>
                <a:latin typeface="Arial"/>
                <a:ea typeface="Arial"/>
                <a:cs typeface="Arial"/>
                <a:sym typeface="Arial"/>
              </a:rPr>
              <a:t>on post-placement to see if your preferences have changed or remained the same.</a:t>
            </a:r>
            <a:endParaRPr sz="1092"/>
          </a:p>
        </p:txBody>
      </p:sp>
      <p:pic>
        <p:nvPicPr>
          <p:cNvPr id="378" name="Google Shape;378;p24"/>
          <p:cNvPicPr preferRelativeResize="0"/>
          <p:nvPr/>
        </p:nvPicPr>
        <p:blipFill rotWithShape="1">
          <a:blip r:embed="rId5">
            <a:alphaModFix/>
          </a:blip>
          <a:srcRect l="48286"/>
          <a:stretch/>
        </p:blipFill>
        <p:spPr>
          <a:xfrm>
            <a:off x="1081432" y="756692"/>
            <a:ext cx="2982695" cy="5826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26"/>
          <p:cNvSpPr/>
          <p:nvPr/>
        </p:nvSpPr>
        <p:spPr>
          <a:xfrm>
            <a:off x="-1" y="1684"/>
            <a:ext cx="12192001" cy="6858001"/>
          </a:xfrm>
          <a:prstGeom prst="rect">
            <a:avLst/>
          </a:prstGeom>
          <a:solidFill>
            <a:srgbClr val="685BC7"/>
          </a:solidFill>
          <a:ln>
            <a:noFill/>
          </a:ln>
        </p:spPr>
        <p:txBody>
          <a:bodyPr spcFirstLastPara="1" wrap="square" lIns="27714" tIns="27714" rIns="27714" bIns="27714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endParaRPr sz="1092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37" name="Google Shape;437;p26"/>
          <p:cNvGrpSpPr/>
          <p:nvPr/>
        </p:nvGrpSpPr>
        <p:grpSpPr>
          <a:xfrm>
            <a:off x="10073486" y="3155099"/>
            <a:ext cx="2118516" cy="3704587"/>
            <a:chOff x="0" y="-1"/>
            <a:chExt cx="3493344" cy="6108708"/>
          </a:xfrm>
        </p:grpSpPr>
        <p:grpSp>
          <p:nvGrpSpPr>
            <p:cNvPr id="438" name="Google Shape;438;p26"/>
            <p:cNvGrpSpPr/>
            <p:nvPr/>
          </p:nvGrpSpPr>
          <p:grpSpPr>
            <a:xfrm>
              <a:off x="0" y="2500852"/>
              <a:ext cx="2481293" cy="3607855"/>
              <a:chOff x="0" y="0"/>
              <a:chExt cx="2481293" cy="3607854"/>
            </a:xfrm>
          </p:grpSpPr>
          <p:sp>
            <p:nvSpPr>
              <p:cNvPr id="439" name="Google Shape;439;p26"/>
              <p:cNvSpPr/>
              <p:nvPr/>
            </p:nvSpPr>
            <p:spPr>
              <a:xfrm>
                <a:off x="0" y="0"/>
                <a:ext cx="2481292" cy="3607854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21600" y="2109"/>
                    </a:moveTo>
                    <a:lnTo>
                      <a:pt x="16023" y="0"/>
                    </a:lnTo>
                    <a:lnTo>
                      <a:pt x="127" y="19040"/>
                    </a:lnTo>
                    <a:lnTo>
                      <a:pt x="0" y="19305"/>
                    </a:lnTo>
                    <a:lnTo>
                      <a:pt x="31" y="19573"/>
                    </a:lnTo>
                    <a:lnTo>
                      <a:pt x="207" y="19813"/>
                    </a:lnTo>
                    <a:lnTo>
                      <a:pt x="517" y="19994"/>
                    </a:lnTo>
                    <a:lnTo>
                      <a:pt x="4764" y="21600"/>
                    </a:lnTo>
                  </a:path>
                </a:pathLst>
              </a:custGeom>
              <a:noFill/>
              <a:ln w="55550" cap="flat" cmpd="sng">
                <a:solidFill>
                  <a:srgbClr val="8E84D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27714" tIns="27714" rIns="27714" bIns="27714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 sz="1092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0" name="Google Shape;440;p26"/>
              <p:cNvSpPr/>
              <p:nvPr/>
            </p:nvSpPr>
            <p:spPr>
              <a:xfrm>
                <a:off x="766500" y="352197"/>
                <a:ext cx="1714793" cy="3255657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21600"/>
                    </a:moveTo>
                    <a:lnTo>
                      <a:pt x="101" y="21535"/>
                    </a:lnTo>
                    <a:lnTo>
                      <a:pt x="21600" y="0"/>
                    </a:lnTo>
                  </a:path>
                </a:pathLst>
              </a:custGeom>
              <a:noFill/>
              <a:ln w="55550" cap="flat" cmpd="sng">
                <a:solidFill>
                  <a:srgbClr val="8E84D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27714" tIns="27714" rIns="27714" bIns="27714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 sz="1092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1" name="Google Shape;441;p26"/>
            <p:cNvGrpSpPr/>
            <p:nvPr/>
          </p:nvGrpSpPr>
          <p:grpSpPr>
            <a:xfrm>
              <a:off x="1767849" y="-1"/>
              <a:ext cx="1725495" cy="2812900"/>
              <a:chOff x="0" y="0"/>
              <a:chExt cx="1725493" cy="2812898"/>
            </a:xfrm>
          </p:grpSpPr>
          <p:sp>
            <p:nvSpPr>
              <p:cNvPr id="442" name="Google Shape;442;p26"/>
              <p:cNvSpPr/>
              <p:nvPr/>
            </p:nvSpPr>
            <p:spPr>
              <a:xfrm>
                <a:off x="0" y="76247"/>
                <a:ext cx="1725493" cy="2736651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4097" y="0"/>
                    </a:moveTo>
                    <a:lnTo>
                      <a:pt x="216" y="4452"/>
                    </a:lnTo>
                    <a:lnTo>
                      <a:pt x="15" y="4808"/>
                    </a:lnTo>
                    <a:lnTo>
                      <a:pt x="0" y="5172"/>
                    </a:lnTo>
                    <a:lnTo>
                      <a:pt x="160" y="5519"/>
                    </a:lnTo>
                    <a:lnTo>
                      <a:pt x="482" y="5822"/>
                    </a:lnTo>
                    <a:lnTo>
                      <a:pt x="954" y="6054"/>
                    </a:lnTo>
                    <a:lnTo>
                      <a:pt x="4867" y="7410"/>
                    </a:lnTo>
                    <a:lnTo>
                      <a:pt x="5652" y="7516"/>
                    </a:lnTo>
                    <a:lnTo>
                      <a:pt x="6038" y="7455"/>
                    </a:lnTo>
                    <a:lnTo>
                      <a:pt x="6377" y="7317"/>
                    </a:lnTo>
                    <a:lnTo>
                      <a:pt x="6874" y="7087"/>
                    </a:lnTo>
                    <a:lnTo>
                      <a:pt x="7433" y="6936"/>
                    </a:lnTo>
                    <a:lnTo>
                      <a:pt x="8032" y="6866"/>
                    </a:lnTo>
                    <a:lnTo>
                      <a:pt x="8646" y="6883"/>
                    </a:lnTo>
                    <a:lnTo>
                      <a:pt x="9251" y="6991"/>
                    </a:lnTo>
                    <a:lnTo>
                      <a:pt x="9825" y="7194"/>
                    </a:lnTo>
                    <a:lnTo>
                      <a:pt x="10251" y="7439"/>
                    </a:lnTo>
                    <a:lnTo>
                      <a:pt x="10573" y="7730"/>
                    </a:lnTo>
                    <a:lnTo>
                      <a:pt x="10788" y="8055"/>
                    </a:lnTo>
                    <a:lnTo>
                      <a:pt x="10896" y="8401"/>
                    </a:lnTo>
                    <a:lnTo>
                      <a:pt x="10893" y="8756"/>
                    </a:lnTo>
                    <a:lnTo>
                      <a:pt x="10779" y="9109"/>
                    </a:lnTo>
                    <a:lnTo>
                      <a:pt x="10552" y="9447"/>
                    </a:lnTo>
                    <a:lnTo>
                      <a:pt x="1826" y="19455"/>
                    </a:lnTo>
                    <a:lnTo>
                      <a:pt x="8016" y="21600"/>
                    </a:lnTo>
                    <a:lnTo>
                      <a:pt x="16618" y="11734"/>
                    </a:lnTo>
                    <a:lnTo>
                      <a:pt x="17159" y="11579"/>
                    </a:lnTo>
                    <a:lnTo>
                      <a:pt x="17717" y="11449"/>
                    </a:lnTo>
                    <a:lnTo>
                      <a:pt x="18288" y="11345"/>
                    </a:lnTo>
                    <a:lnTo>
                      <a:pt x="18869" y="11267"/>
                    </a:lnTo>
                    <a:lnTo>
                      <a:pt x="19459" y="11216"/>
                    </a:lnTo>
                    <a:lnTo>
                      <a:pt x="20055" y="11193"/>
                    </a:lnTo>
                    <a:lnTo>
                      <a:pt x="20654" y="11196"/>
                    </a:lnTo>
                    <a:lnTo>
                      <a:pt x="21254" y="11228"/>
                    </a:lnTo>
                    <a:lnTo>
                      <a:pt x="21600" y="11263"/>
                    </a:lnTo>
                  </a:path>
                </a:pathLst>
              </a:custGeom>
              <a:noFill/>
              <a:ln w="55550" cap="flat" cmpd="sng">
                <a:solidFill>
                  <a:srgbClr val="8E84D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27714" tIns="27714" rIns="27714" bIns="27714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 sz="1092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3" name="Google Shape;443;p26"/>
              <p:cNvSpPr/>
              <p:nvPr/>
            </p:nvSpPr>
            <p:spPr>
              <a:xfrm>
                <a:off x="327322" y="0"/>
                <a:ext cx="1398171" cy="674265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5035" y="14117"/>
                    </a:lnTo>
                    <a:lnTo>
                      <a:pt x="14588" y="15422"/>
                    </a:lnTo>
                    <a:lnTo>
                      <a:pt x="14029" y="16449"/>
                    </a:lnTo>
                    <a:lnTo>
                      <a:pt x="13383" y="17182"/>
                    </a:lnTo>
                    <a:lnTo>
                      <a:pt x="12680" y="17603"/>
                    </a:lnTo>
                    <a:lnTo>
                      <a:pt x="11946" y="17699"/>
                    </a:lnTo>
                    <a:lnTo>
                      <a:pt x="11207" y="17451"/>
                    </a:lnTo>
                    <a:lnTo>
                      <a:pt x="10493" y="16845"/>
                    </a:lnTo>
                    <a:lnTo>
                      <a:pt x="9905" y="15995"/>
                    </a:lnTo>
                    <a:lnTo>
                      <a:pt x="9431" y="14943"/>
                    </a:lnTo>
                    <a:lnTo>
                      <a:pt x="9078" y="13731"/>
                    </a:lnTo>
                    <a:lnTo>
                      <a:pt x="8851" y="12405"/>
                    </a:lnTo>
                    <a:lnTo>
                      <a:pt x="8757" y="11009"/>
                    </a:lnTo>
                    <a:lnTo>
                      <a:pt x="8803" y="9589"/>
                    </a:lnTo>
                    <a:lnTo>
                      <a:pt x="8808" y="8535"/>
                    </a:lnTo>
                    <a:lnTo>
                      <a:pt x="8371" y="6703"/>
                    </a:lnTo>
                    <a:lnTo>
                      <a:pt x="3137" y="553"/>
                    </a:lnTo>
                    <a:lnTo>
                      <a:pt x="2440" y="38"/>
                    </a:lnTo>
                    <a:lnTo>
                      <a:pt x="1727" y="0"/>
                    </a:lnTo>
                    <a:lnTo>
                      <a:pt x="1048" y="409"/>
                    </a:lnTo>
                    <a:lnTo>
                      <a:pt x="455" y="1234"/>
                    </a:lnTo>
                    <a:lnTo>
                      <a:pt x="0" y="2443"/>
                    </a:lnTo>
                  </a:path>
                </a:pathLst>
              </a:custGeom>
              <a:noFill/>
              <a:ln w="55550" cap="flat" cmpd="sng">
                <a:solidFill>
                  <a:srgbClr val="8E84D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27714" tIns="27714" rIns="27714" bIns="27714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 sz="1092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44" name="Google Shape;444;p26"/>
          <p:cNvGrpSpPr/>
          <p:nvPr/>
        </p:nvGrpSpPr>
        <p:grpSpPr>
          <a:xfrm>
            <a:off x="8129786" y="1685"/>
            <a:ext cx="1924015" cy="2337035"/>
            <a:chOff x="0" y="0"/>
            <a:chExt cx="3172620" cy="3853672"/>
          </a:xfrm>
        </p:grpSpPr>
        <p:sp>
          <p:nvSpPr>
            <p:cNvPr id="445" name="Google Shape;445;p26"/>
            <p:cNvSpPr/>
            <p:nvPr/>
          </p:nvSpPr>
          <p:spPr>
            <a:xfrm>
              <a:off x="1147543" y="1692095"/>
              <a:ext cx="2025077" cy="216157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242" y="19445"/>
                  </a:moveTo>
                  <a:lnTo>
                    <a:pt x="18245" y="20215"/>
                  </a:lnTo>
                  <a:lnTo>
                    <a:pt x="17842" y="20502"/>
                  </a:lnTo>
                  <a:lnTo>
                    <a:pt x="17423" y="20756"/>
                  </a:lnTo>
                  <a:lnTo>
                    <a:pt x="16990" y="20976"/>
                  </a:lnTo>
                  <a:lnTo>
                    <a:pt x="16545" y="21163"/>
                  </a:lnTo>
                  <a:lnTo>
                    <a:pt x="16090" y="21316"/>
                  </a:lnTo>
                  <a:lnTo>
                    <a:pt x="15627" y="21436"/>
                  </a:lnTo>
                  <a:lnTo>
                    <a:pt x="15159" y="21523"/>
                  </a:lnTo>
                  <a:lnTo>
                    <a:pt x="14687" y="21578"/>
                  </a:lnTo>
                  <a:lnTo>
                    <a:pt x="14213" y="21600"/>
                  </a:lnTo>
                  <a:lnTo>
                    <a:pt x="13739" y="21590"/>
                  </a:lnTo>
                  <a:lnTo>
                    <a:pt x="13267" y="21547"/>
                  </a:lnTo>
                  <a:lnTo>
                    <a:pt x="12800" y="21472"/>
                  </a:lnTo>
                  <a:lnTo>
                    <a:pt x="12340" y="21366"/>
                  </a:lnTo>
                  <a:lnTo>
                    <a:pt x="11887" y="21228"/>
                  </a:lnTo>
                  <a:lnTo>
                    <a:pt x="11445" y="21058"/>
                  </a:lnTo>
                  <a:lnTo>
                    <a:pt x="11015" y="20858"/>
                  </a:lnTo>
                  <a:lnTo>
                    <a:pt x="10600" y="20626"/>
                  </a:lnTo>
                  <a:lnTo>
                    <a:pt x="10202" y="20363"/>
                  </a:lnTo>
                  <a:lnTo>
                    <a:pt x="9821" y="20069"/>
                  </a:lnTo>
                  <a:lnTo>
                    <a:pt x="9462" y="19745"/>
                  </a:lnTo>
                  <a:lnTo>
                    <a:pt x="9125" y="19391"/>
                  </a:lnTo>
                  <a:lnTo>
                    <a:pt x="1479" y="10699"/>
                  </a:lnTo>
                  <a:lnTo>
                    <a:pt x="1172" y="10322"/>
                  </a:lnTo>
                  <a:lnTo>
                    <a:pt x="901" y="9929"/>
                  </a:lnTo>
                  <a:lnTo>
                    <a:pt x="666" y="9524"/>
                  </a:lnTo>
                  <a:lnTo>
                    <a:pt x="467" y="9107"/>
                  </a:lnTo>
                  <a:lnTo>
                    <a:pt x="303" y="8681"/>
                  </a:lnTo>
                  <a:lnTo>
                    <a:pt x="175" y="8247"/>
                  </a:lnTo>
                  <a:lnTo>
                    <a:pt x="82" y="7808"/>
                  </a:lnTo>
                  <a:lnTo>
                    <a:pt x="23" y="7366"/>
                  </a:lnTo>
                  <a:lnTo>
                    <a:pt x="0" y="6922"/>
                  </a:lnTo>
                  <a:lnTo>
                    <a:pt x="11" y="6478"/>
                  </a:lnTo>
                  <a:lnTo>
                    <a:pt x="57" y="6036"/>
                  </a:lnTo>
                  <a:lnTo>
                    <a:pt x="136" y="5599"/>
                  </a:lnTo>
                  <a:lnTo>
                    <a:pt x="250" y="5167"/>
                  </a:lnTo>
                  <a:lnTo>
                    <a:pt x="397" y="4743"/>
                  </a:lnTo>
                  <a:lnTo>
                    <a:pt x="578" y="4329"/>
                  </a:lnTo>
                  <a:lnTo>
                    <a:pt x="792" y="3927"/>
                  </a:lnTo>
                  <a:lnTo>
                    <a:pt x="1040" y="3538"/>
                  </a:lnTo>
                  <a:lnTo>
                    <a:pt x="1320" y="3164"/>
                  </a:lnTo>
                  <a:lnTo>
                    <a:pt x="1634" y="2808"/>
                  </a:lnTo>
                  <a:lnTo>
                    <a:pt x="1980" y="2471"/>
                  </a:lnTo>
                  <a:lnTo>
                    <a:pt x="2358" y="2155"/>
                  </a:lnTo>
                  <a:lnTo>
                    <a:pt x="3355" y="1386"/>
                  </a:lnTo>
                  <a:lnTo>
                    <a:pt x="3758" y="1098"/>
                  </a:lnTo>
                  <a:lnTo>
                    <a:pt x="4177" y="844"/>
                  </a:lnTo>
                  <a:lnTo>
                    <a:pt x="4610" y="624"/>
                  </a:lnTo>
                  <a:lnTo>
                    <a:pt x="5055" y="437"/>
                  </a:lnTo>
                  <a:lnTo>
                    <a:pt x="5510" y="284"/>
                  </a:lnTo>
                  <a:lnTo>
                    <a:pt x="5972" y="164"/>
                  </a:lnTo>
                  <a:lnTo>
                    <a:pt x="6441" y="77"/>
                  </a:lnTo>
                  <a:lnTo>
                    <a:pt x="6913" y="22"/>
                  </a:lnTo>
                  <a:lnTo>
                    <a:pt x="7387" y="0"/>
                  </a:lnTo>
                  <a:lnTo>
                    <a:pt x="7861" y="10"/>
                  </a:lnTo>
                  <a:lnTo>
                    <a:pt x="8332" y="53"/>
                  </a:lnTo>
                  <a:lnTo>
                    <a:pt x="8800" y="128"/>
                  </a:lnTo>
                  <a:lnTo>
                    <a:pt x="9260" y="234"/>
                  </a:lnTo>
                  <a:lnTo>
                    <a:pt x="9713" y="372"/>
                  </a:lnTo>
                  <a:lnTo>
                    <a:pt x="10155" y="542"/>
                  </a:lnTo>
                  <a:lnTo>
                    <a:pt x="10584" y="742"/>
                  </a:lnTo>
                  <a:lnTo>
                    <a:pt x="11000" y="974"/>
                  </a:lnTo>
                  <a:lnTo>
                    <a:pt x="11398" y="1237"/>
                  </a:lnTo>
                  <a:lnTo>
                    <a:pt x="11778" y="1531"/>
                  </a:lnTo>
                  <a:lnTo>
                    <a:pt x="12138" y="1855"/>
                  </a:lnTo>
                  <a:lnTo>
                    <a:pt x="12475" y="2209"/>
                  </a:lnTo>
                  <a:lnTo>
                    <a:pt x="20121" y="10900"/>
                  </a:lnTo>
                  <a:lnTo>
                    <a:pt x="20428" y="11278"/>
                  </a:lnTo>
                  <a:lnTo>
                    <a:pt x="20699" y="11671"/>
                  </a:lnTo>
                  <a:lnTo>
                    <a:pt x="20934" y="12076"/>
                  </a:lnTo>
                  <a:lnTo>
                    <a:pt x="21133" y="12493"/>
                  </a:lnTo>
                  <a:lnTo>
                    <a:pt x="21297" y="12919"/>
                  </a:lnTo>
                  <a:lnTo>
                    <a:pt x="21425" y="13353"/>
                  </a:lnTo>
                  <a:lnTo>
                    <a:pt x="21518" y="13792"/>
                  </a:lnTo>
                  <a:lnTo>
                    <a:pt x="21577" y="14234"/>
                  </a:lnTo>
                  <a:lnTo>
                    <a:pt x="21600" y="14678"/>
                  </a:lnTo>
                  <a:lnTo>
                    <a:pt x="21589" y="15122"/>
                  </a:lnTo>
                  <a:lnTo>
                    <a:pt x="21543" y="15564"/>
                  </a:lnTo>
                  <a:lnTo>
                    <a:pt x="21464" y="16001"/>
                  </a:lnTo>
                  <a:lnTo>
                    <a:pt x="21350" y="16433"/>
                  </a:lnTo>
                  <a:lnTo>
                    <a:pt x="21203" y="16857"/>
                  </a:lnTo>
                  <a:lnTo>
                    <a:pt x="21022" y="17271"/>
                  </a:lnTo>
                  <a:lnTo>
                    <a:pt x="20808" y="17673"/>
                  </a:lnTo>
                  <a:lnTo>
                    <a:pt x="20560" y="18062"/>
                  </a:lnTo>
                  <a:lnTo>
                    <a:pt x="20280" y="18436"/>
                  </a:lnTo>
                  <a:lnTo>
                    <a:pt x="19966" y="18792"/>
                  </a:lnTo>
                  <a:lnTo>
                    <a:pt x="19620" y="19129"/>
                  </a:lnTo>
                  <a:lnTo>
                    <a:pt x="19242" y="19445"/>
                  </a:lnTo>
                  <a:close/>
                </a:path>
              </a:pathLst>
            </a:custGeom>
            <a:noFill/>
            <a:ln w="55550" cap="flat" cmpd="sng">
              <a:solidFill>
                <a:srgbClr val="8E84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714" tIns="27714" rIns="27714" bIns="27714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1092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446;p26"/>
            <p:cNvSpPr/>
            <p:nvPr/>
          </p:nvSpPr>
          <p:spPr>
            <a:xfrm>
              <a:off x="1671264" y="2202094"/>
              <a:ext cx="209150" cy="209151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27714" tIns="27714" rIns="27714" bIns="27714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1092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26"/>
            <p:cNvSpPr/>
            <p:nvPr/>
          </p:nvSpPr>
          <p:spPr>
            <a:xfrm>
              <a:off x="0" y="0"/>
              <a:ext cx="1554054" cy="186926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1" y="741"/>
                  </a:lnTo>
                  <a:lnTo>
                    <a:pt x="263" y="1528"/>
                  </a:lnTo>
                  <a:lnTo>
                    <a:pt x="655" y="2289"/>
                  </a:lnTo>
                  <a:lnTo>
                    <a:pt x="1253" y="3020"/>
                  </a:lnTo>
                  <a:lnTo>
                    <a:pt x="1618" y="3355"/>
                  </a:lnTo>
                  <a:lnTo>
                    <a:pt x="2405" y="3900"/>
                  </a:lnTo>
                  <a:lnTo>
                    <a:pt x="3262" y="4292"/>
                  </a:lnTo>
                  <a:lnTo>
                    <a:pt x="4182" y="4550"/>
                  </a:lnTo>
                  <a:lnTo>
                    <a:pt x="5155" y="4692"/>
                  </a:lnTo>
                  <a:lnTo>
                    <a:pt x="6172" y="4738"/>
                  </a:lnTo>
                  <a:lnTo>
                    <a:pt x="6695" y="4730"/>
                  </a:lnTo>
                  <a:lnTo>
                    <a:pt x="7226" y="4705"/>
                  </a:lnTo>
                  <a:lnTo>
                    <a:pt x="7764" y="4665"/>
                  </a:lnTo>
                  <a:lnTo>
                    <a:pt x="8308" y="4612"/>
                  </a:lnTo>
                  <a:lnTo>
                    <a:pt x="8857" y="4549"/>
                  </a:lnTo>
                  <a:lnTo>
                    <a:pt x="9409" y="4478"/>
                  </a:lnTo>
                  <a:lnTo>
                    <a:pt x="9964" y="4401"/>
                  </a:lnTo>
                  <a:lnTo>
                    <a:pt x="10521" y="4320"/>
                  </a:lnTo>
                  <a:lnTo>
                    <a:pt x="11078" y="4239"/>
                  </a:lnTo>
                  <a:lnTo>
                    <a:pt x="11634" y="4158"/>
                  </a:lnTo>
                  <a:lnTo>
                    <a:pt x="12189" y="4081"/>
                  </a:lnTo>
                  <a:lnTo>
                    <a:pt x="12742" y="4010"/>
                  </a:lnTo>
                  <a:lnTo>
                    <a:pt x="13290" y="3946"/>
                  </a:lnTo>
                  <a:lnTo>
                    <a:pt x="13834" y="3894"/>
                  </a:lnTo>
                  <a:lnTo>
                    <a:pt x="14372" y="3854"/>
                  </a:lnTo>
                  <a:lnTo>
                    <a:pt x="14903" y="3828"/>
                  </a:lnTo>
                  <a:lnTo>
                    <a:pt x="15426" y="3821"/>
                  </a:lnTo>
                  <a:lnTo>
                    <a:pt x="15940" y="3833"/>
                  </a:lnTo>
                  <a:lnTo>
                    <a:pt x="16936" y="3924"/>
                  </a:lnTo>
                  <a:lnTo>
                    <a:pt x="17883" y="4122"/>
                  </a:lnTo>
                  <a:lnTo>
                    <a:pt x="18773" y="4445"/>
                  </a:lnTo>
                  <a:lnTo>
                    <a:pt x="19596" y="4911"/>
                  </a:lnTo>
                  <a:lnTo>
                    <a:pt x="20345" y="5539"/>
                  </a:lnTo>
                  <a:lnTo>
                    <a:pt x="20671" y="5900"/>
                  </a:lnTo>
                  <a:lnTo>
                    <a:pt x="21164" y="6647"/>
                  </a:lnTo>
                  <a:lnTo>
                    <a:pt x="21463" y="7421"/>
                  </a:lnTo>
                  <a:lnTo>
                    <a:pt x="21592" y="8221"/>
                  </a:lnTo>
                  <a:lnTo>
                    <a:pt x="21600" y="8629"/>
                  </a:lnTo>
                  <a:lnTo>
                    <a:pt x="21574" y="9042"/>
                  </a:lnTo>
                  <a:lnTo>
                    <a:pt x="21434" y="9881"/>
                  </a:lnTo>
                  <a:lnTo>
                    <a:pt x="21194" y="10735"/>
                  </a:lnTo>
                  <a:lnTo>
                    <a:pt x="21044" y="11166"/>
                  </a:lnTo>
                  <a:lnTo>
                    <a:pt x="20877" y="11600"/>
                  </a:lnTo>
                  <a:lnTo>
                    <a:pt x="20698" y="12036"/>
                  </a:lnTo>
                  <a:lnTo>
                    <a:pt x="20508" y="12473"/>
                  </a:lnTo>
                  <a:lnTo>
                    <a:pt x="20311" y="12911"/>
                  </a:lnTo>
                  <a:lnTo>
                    <a:pt x="20110" y="13350"/>
                  </a:lnTo>
                  <a:lnTo>
                    <a:pt x="19907" y="13789"/>
                  </a:lnTo>
                  <a:lnTo>
                    <a:pt x="19706" y="14228"/>
                  </a:lnTo>
                  <a:lnTo>
                    <a:pt x="19509" y="14666"/>
                  </a:lnTo>
                  <a:lnTo>
                    <a:pt x="19319" y="15103"/>
                  </a:lnTo>
                  <a:lnTo>
                    <a:pt x="19140" y="15539"/>
                  </a:lnTo>
                  <a:lnTo>
                    <a:pt x="18973" y="15972"/>
                  </a:lnTo>
                  <a:lnTo>
                    <a:pt x="18823" y="16404"/>
                  </a:lnTo>
                  <a:lnTo>
                    <a:pt x="18692" y="16832"/>
                  </a:lnTo>
                  <a:lnTo>
                    <a:pt x="18499" y="17679"/>
                  </a:lnTo>
                  <a:lnTo>
                    <a:pt x="18417" y="18510"/>
                  </a:lnTo>
                  <a:lnTo>
                    <a:pt x="18425" y="18918"/>
                  </a:lnTo>
                  <a:lnTo>
                    <a:pt x="18554" y="19718"/>
                  </a:lnTo>
                  <a:lnTo>
                    <a:pt x="18853" y="20492"/>
                  </a:lnTo>
                  <a:lnTo>
                    <a:pt x="19346" y="21239"/>
                  </a:lnTo>
                  <a:lnTo>
                    <a:pt x="19672" y="21600"/>
                  </a:lnTo>
                </a:path>
              </a:pathLst>
            </a:custGeom>
            <a:noFill/>
            <a:ln w="55550" cap="flat" cmpd="sng">
              <a:solidFill>
                <a:srgbClr val="8E84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714" tIns="27714" rIns="27714" bIns="27714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1092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8" name="Google Shape;448;p26"/>
          <p:cNvGrpSpPr/>
          <p:nvPr/>
        </p:nvGrpSpPr>
        <p:grpSpPr>
          <a:xfrm>
            <a:off x="4926724" y="587076"/>
            <a:ext cx="2945557" cy="3820194"/>
            <a:chOff x="0" y="0"/>
            <a:chExt cx="4857100" cy="6299339"/>
          </a:xfrm>
        </p:grpSpPr>
        <p:sp>
          <p:nvSpPr>
            <p:cNvPr id="449" name="Google Shape;449;p26"/>
            <p:cNvSpPr/>
            <p:nvPr/>
          </p:nvSpPr>
          <p:spPr>
            <a:xfrm>
              <a:off x="493822" y="860456"/>
              <a:ext cx="3869454" cy="457841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3620"/>
                  </a:moveTo>
                  <a:lnTo>
                    <a:pt x="5748" y="21600"/>
                  </a:lnTo>
                  <a:lnTo>
                    <a:pt x="0" y="17980"/>
                  </a:lnTo>
                  <a:lnTo>
                    <a:pt x="15852" y="0"/>
                  </a:lnTo>
                  <a:lnTo>
                    <a:pt x="21600" y="3620"/>
                  </a:lnTo>
                  <a:close/>
                </a:path>
              </a:pathLst>
            </a:custGeom>
            <a:noFill/>
            <a:ln w="55550" cap="flat" cmpd="sng">
              <a:solidFill>
                <a:srgbClr val="8E84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714" tIns="27714" rIns="27714" bIns="27714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1092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26"/>
            <p:cNvSpPr/>
            <p:nvPr/>
          </p:nvSpPr>
          <p:spPr>
            <a:xfrm>
              <a:off x="3697961" y="0"/>
              <a:ext cx="1159139" cy="13561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733" y="9594"/>
                  </a:moveTo>
                  <a:lnTo>
                    <a:pt x="5608" y="21600"/>
                  </a:lnTo>
                  <a:lnTo>
                    <a:pt x="0" y="18029"/>
                  </a:lnTo>
                  <a:lnTo>
                    <a:pt x="9706" y="3846"/>
                  </a:lnTo>
                  <a:lnTo>
                    <a:pt x="10310" y="2983"/>
                  </a:lnTo>
                  <a:lnTo>
                    <a:pt x="10930" y="2236"/>
                  </a:lnTo>
                  <a:lnTo>
                    <a:pt x="11565" y="1603"/>
                  </a:lnTo>
                  <a:lnTo>
                    <a:pt x="12213" y="1079"/>
                  </a:lnTo>
                  <a:lnTo>
                    <a:pt x="12872" y="663"/>
                  </a:lnTo>
                  <a:lnTo>
                    <a:pt x="13541" y="350"/>
                  </a:lnTo>
                  <a:lnTo>
                    <a:pt x="14218" y="137"/>
                  </a:lnTo>
                  <a:lnTo>
                    <a:pt x="15589" y="0"/>
                  </a:lnTo>
                  <a:lnTo>
                    <a:pt x="16281" y="69"/>
                  </a:lnTo>
                  <a:lnTo>
                    <a:pt x="16973" y="225"/>
                  </a:lnTo>
                  <a:lnTo>
                    <a:pt x="17666" y="465"/>
                  </a:lnTo>
                  <a:lnTo>
                    <a:pt x="18357" y="786"/>
                  </a:lnTo>
                  <a:lnTo>
                    <a:pt x="19045" y="1185"/>
                  </a:lnTo>
                  <a:lnTo>
                    <a:pt x="19688" y="1634"/>
                  </a:lnTo>
                  <a:lnTo>
                    <a:pt x="20246" y="2108"/>
                  </a:lnTo>
                  <a:lnTo>
                    <a:pt x="20714" y="2607"/>
                  </a:lnTo>
                  <a:lnTo>
                    <a:pt x="21087" y="3130"/>
                  </a:lnTo>
                  <a:lnTo>
                    <a:pt x="21534" y="4246"/>
                  </a:lnTo>
                  <a:lnTo>
                    <a:pt x="21600" y="4839"/>
                  </a:lnTo>
                  <a:lnTo>
                    <a:pt x="21555" y="5454"/>
                  </a:lnTo>
                  <a:lnTo>
                    <a:pt x="21396" y="6091"/>
                  </a:lnTo>
                  <a:lnTo>
                    <a:pt x="21117" y="6750"/>
                  </a:lnTo>
                  <a:lnTo>
                    <a:pt x="20716" y="7430"/>
                  </a:lnTo>
                  <a:lnTo>
                    <a:pt x="20187" y="8131"/>
                  </a:lnTo>
                  <a:lnTo>
                    <a:pt x="19528" y="8853"/>
                  </a:lnTo>
                  <a:lnTo>
                    <a:pt x="18733" y="9594"/>
                  </a:lnTo>
                  <a:close/>
                </a:path>
              </a:pathLst>
            </a:custGeom>
            <a:noFill/>
            <a:ln w="55550" cap="flat" cmpd="sng">
              <a:solidFill>
                <a:srgbClr val="8E84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714" tIns="27714" rIns="27714" bIns="27714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1092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451;p26"/>
            <p:cNvSpPr/>
            <p:nvPr/>
          </p:nvSpPr>
          <p:spPr>
            <a:xfrm>
              <a:off x="0" y="4943145"/>
              <a:ext cx="1159136" cy="135619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867" y="12005"/>
                  </a:moveTo>
                  <a:lnTo>
                    <a:pt x="15992" y="0"/>
                  </a:lnTo>
                  <a:lnTo>
                    <a:pt x="21600" y="3571"/>
                  </a:lnTo>
                  <a:lnTo>
                    <a:pt x="11894" y="17754"/>
                  </a:lnTo>
                  <a:lnTo>
                    <a:pt x="11290" y="18617"/>
                  </a:lnTo>
                  <a:lnTo>
                    <a:pt x="10670" y="19364"/>
                  </a:lnTo>
                  <a:lnTo>
                    <a:pt x="10035" y="19997"/>
                  </a:lnTo>
                  <a:lnTo>
                    <a:pt x="9387" y="20521"/>
                  </a:lnTo>
                  <a:lnTo>
                    <a:pt x="8728" y="20937"/>
                  </a:lnTo>
                  <a:lnTo>
                    <a:pt x="8059" y="21250"/>
                  </a:lnTo>
                  <a:lnTo>
                    <a:pt x="7382" y="21463"/>
                  </a:lnTo>
                  <a:lnTo>
                    <a:pt x="6011" y="21600"/>
                  </a:lnTo>
                  <a:lnTo>
                    <a:pt x="5320" y="21531"/>
                  </a:lnTo>
                  <a:lnTo>
                    <a:pt x="4627" y="21375"/>
                  </a:lnTo>
                  <a:lnTo>
                    <a:pt x="3934" y="21135"/>
                  </a:lnTo>
                  <a:lnTo>
                    <a:pt x="3243" y="20814"/>
                  </a:lnTo>
                  <a:lnTo>
                    <a:pt x="2555" y="20415"/>
                  </a:lnTo>
                  <a:lnTo>
                    <a:pt x="1912" y="19966"/>
                  </a:lnTo>
                  <a:lnTo>
                    <a:pt x="1354" y="19492"/>
                  </a:lnTo>
                  <a:lnTo>
                    <a:pt x="886" y="18993"/>
                  </a:lnTo>
                  <a:lnTo>
                    <a:pt x="513" y="18470"/>
                  </a:lnTo>
                  <a:lnTo>
                    <a:pt x="66" y="17354"/>
                  </a:lnTo>
                  <a:lnTo>
                    <a:pt x="0" y="16761"/>
                  </a:lnTo>
                  <a:lnTo>
                    <a:pt x="45" y="16146"/>
                  </a:lnTo>
                  <a:lnTo>
                    <a:pt x="204" y="15509"/>
                  </a:lnTo>
                  <a:lnTo>
                    <a:pt x="483" y="14850"/>
                  </a:lnTo>
                  <a:lnTo>
                    <a:pt x="884" y="14170"/>
                  </a:lnTo>
                  <a:lnTo>
                    <a:pt x="1413" y="13469"/>
                  </a:lnTo>
                  <a:lnTo>
                    <a:pt x="2072" y="12747"/>
                  </a:lnTo>
                  <a:lnTo>
                    <a:pt x="2867" y="12005"/>
                  </a:lnTo>
                  <a:close/>
                </a:path>
              </a:pathLst>
            </a:custGeom>
            <a:noFill/>
            <a:ln w="55550" cap="flat" cmpd="sng">
              <a:solidFill>
                <a:srgbClr val="8E84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714" tIns="27714" rIns="27714" bIns="27714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1092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2" name="Google Shape;452;p26"/>
          <p:cNvGrpSpPr/>
          <p:nvPr/>
        </p:nvGrpSpPr>
        <p:grpSpPr>
          <a:xfrm>
            <a:off x="7730010" y="2834505"/>
            <a:ext cx="2566733" cy="2395788"/>
            <a:chOff x="0" y="0"/>
            <a:chExt cx="4232435" cy="3950552"/>
          </a:xfrm>
        </p:grpSpPr>
        <p:sp>
          <p:nvSpPr>
            <p:cNvPr id="453" name="Google Shape;453;p26"/>
            <p:cNvSpPr/>
            <p:nvPr/>
          </p:nvSpPr>
          <p:spPr>
            <a:xfrm>
              <a:off x="853316" y="1345351"/>
              <a:ext cx="1591733" cy="260520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4157"/>
                  </a:lnTo>
                  <a:lnTo>
                    <a:pt x="20279" y="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55550" cap="flat" cmpd="sng">
              <a:solidFill>
                <a:srgbClr val="8E84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714" tIns="27714" rIns="27714" bIns="27714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1092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54" name="Google Shape;454;p26"/>
            <p:cNvCxnSpPr/>
            <p:nvPr/>
          </p:nvCxnSpPr>
          <p:spPr>
            <a:xfrm rot="10800000" flipH="1">
              <a:off x="2347726" y="812985"/>
              <a:ext cx="202445" cy="532373"/>
            </a:xfrm>
            <a:prstGeom prst="straightConnector1">
              <a:avLst/>
            </a:prstGeom>
            <a:noFill/>
            <a:ln w="55550" cap="flat" cmpd="sng">
              <a:solidFill>
                <a:srgbClr val="8E84D5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55" name="Google Shape;455;p26"/>
            <p:cNvSpPr/>
            <p:nvPr/>
          </p:nvSpPr>
          <p:spPr>
            <a:xfrm>
              <a:off x="2375841" y="0"/>
              <a:ext cx="670550" cy="80683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360" y="14675"/>
                  </a:moveTo>
                  <a:lnTo>
                    <a:pt x="18464" y="15909"/>
                  </a:lnTo>
                  <a:lnTo>
                    <a:pt x="17472" y="17038"/>
                  </a:lnTo>
                  <a:lnTo>
                    <a:pt x="16396" y="18057"/>
                  </a:lnTo>
                  <a:lnTo>
                    <a:pt x="15251" y="18959"/>
                  </a:lnTo>
                  <a:lnTo>
                    <a:pt x="14052" y="19739"/>
                  </a:lnTo>
                  <a:lnTo>
                    <a:pt x="12812" y="20390"/>
                  </a:lnTo>
                  <a:lnTo>
                    <a:pt x="11546" y="20908"/>
                  </a:lnTo>
                  <a:lnTo>
                    <a:pt x="10268" y="21286"/>
                  </a:lnTo>
                  <a:lnTo>
                    <a:pt x="8992" y="21519"/>
                  </a:lnTo>
                  <a:lnTo>
                    <a:pt x="7732" y="21600"/>
                  </a:lnTo>
                  <a:lnTo>
                    <a:pt x="6503" y="21524"/>
                  </a:lnTo>
                  <a:lnTo>
                    <a:pt x="4194" y="20878"/>
                  </a:lnTo>
                  <a:lnTo>
                    <a:pt x="3172" y="20313"/>
                  </a:lnTo>
                  <a:lnTo>
                    <a:pt x="1545" y="18799"/>
                  </a:lnTo>
                  <a:lnTo>
                    <a:pt x="944" y="17875"/>
                  </a:lnTo>
                  <a:lnTo>
                    <a:pt x="487" y="16858"/>
                  </a:lnTo>
                  <a:lnTo>
                    <a:pt x="177" y="15761"/>
                  </a:lnTo>
                  <a:lnTo>
                    <a:pt x="13" y="14596"/>
                  </a:lnTo>
                  <a:lnTo>
                    <a:pt x="0" y="13377"/>
                  </a:lnTo>
                  <a:lnTo>
                    <a:pt x="138" y="12116"/>
                  </a:lnTo>
                  <a:lnTo>
                    <a:pt x="429" y="10828"/>
                  </a:lnTo>
                  <a:lnTo>
                    <a:pt x="875" y="9524"/>
                  </a:lnTo>
                  <a:lnTo>
                    <a:pt x="1478" y="8219"/>
                  </a:lnTo>
                  <a:lnTo>
                    <a:pt x="2240" y="6925"/>
                  </a:lnTo>
                  <a:lnTo>
                    <a:pt x="3136" y="5691"/>
                  </a:lnTo>
                  <a:lnTo>
                    <a:pt x="4128" y="4562"/>
                  </a:lnTo>
                  <a:lnTo>
                    <a:pt x="5204" y="3543"/>
                  </a:lnTo>
                  <a:lnTo>
                    <a:pt x="6349" y="2641"/>
                  </a:lnTo>
                  <a:lnTo>
                    <a:pt x="7548" y="1861"/>
                  </a:lnTo>
                  <a:lnTo>
                    <a:pt x="8788" y="1210"/>
                  </a:lnTo>
                  <a:lnTo>
                    <a:pt x="10054" y="692"/>
                  </a:lnTo>
                  <a:lnTo>
                    <a:pt x="11332" y="314"/>
                  </a:lnTo>
                  <a:lnTo>
                    <a:pt x="12608" y="81"/>
                  </a:lnTo>
                  <a:lnTo>
                    <a:pt x="13868" y="0"/>
                  </a:lnTo>
                  <a:lnTo>
                    <a:pt x="15096" y="76"/>
                  </a:lnTo>
                  <a:lnTo>
                    <a:pt x="17406" y="722"/>
                  </a:lnTo>
                  <a:lnTo>
                    <a:pt x="18428" y="1287"/>
                  </a:lnTo>
                  <a:lnTo>
                    <a:pt x="20055" y="2801"/>
                  </a:lnTo>
                  <a:lnTo>
                    <a:pt x="20656" y="3725"/>
                  </a:lnTo>
                  <a:lnTo>
                    <a:pt x="21112" y="4742"/>
                  </a:lnTo>
                  <a:lnTo>
                    <a:pt x="21423" y="5840"/>
                  </a:lnTo>
                  <a:lnTo>
                    <a:pt x="21586" y="7004"/>
                  </a:lnTo>
                  <a:lnTo>
                    <a:pt x="21600" y="8223"/>
                  </a:lnTo>
                  <a:lnTo>
                    <a:pt x="21462" y="9484"/>
                  </a:lnTo>
                  <a:lnTo>
                    <a:pt x="21171" y="10772"/>
                  </a:lnTo>
                  <a:lnTo>
                    <a:pt x="20725" y="12076"/>
                  </a:lnTo>
                  <a:lnTo>
                    <a:pt x="20122" y="13381"/>
                  </a:lnTo>
                  <a:lnTo>
                    <a:pt x="19360" y="14675"/>
                  </a:lnTo>
                  <a:close/>
                </a:path>
              </a:pathLst>
            </a:custGeom>
            <a:noFill/>
            <a:ln w="55550" cap="flat" cmpd="sng">
              <a:solidFill>
                <a:srgbClr val="8E84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714" tIns="27714" rIns="27714" bIns="27714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1092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p26"/>
            <p:cNvSpPr/>
            <p:nvPr/>
          </p:nvSpPr>
          <p:spPr>
            <a:xfrm>
              <a:off x="2233308" y="1761358"/>
              <a:ext cx="590957" cy="36520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7134" y="0"/>
                  </a:moveTo>
                  <a:lnTo>
                    <a:pt x="21600" y="8956"/>
                  </a:lnTo>
                  <a:lnTo>
                    <a:pt x="0" y="21600"/>
                  </a:lnTo>
                </a:path>
              </a:pathLst>
            </a:custGeom>
            <a:noFill/>
            <a:ln w="55550" cap="flat" cmpd="sng">
              <a:solidFill>
                <a:srgbClr val="8E84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714" tIns="27714" rIns="27714" bIns="27714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1092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" name="Google Shape;457;p26"/>
            <p:cNvSpPr/>
            <p:nvPr/>
          </p:nvSpPr>
          <p:spPr>
            <a:xfrm>
              <a:off x="0" y="1896847"/>
              <a:ext cx="2022609" cy="103761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353" y="7953"/>
                  </a:moveTo>
                  <a:lnTo>
                    <a:pt x="0" y="21600"/>
                  </a:lnTo>
                  <a:lnTo>
                    <a:pt x="21600" y="0"/>
                  </a:lnTo>
                </a:path>
              </a:pathLst>
            </a:custGeom>
            <a:noFill/>
            <a:ln w="55550" cap="flat" cmpd="sng">
              <a:solidFill>
                <a:srgbClr val="8E84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714" tIns="27714" rIns="27714" bIns="27714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1092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58" name="Google Shape;458;p26"/>
            <p:cNvCxnSpPr/>
            <p:nvPr/>
          </p:nvCxnSpPr>
          <p:spPr>
            <a:xfrm rot="10800000" flipH="1">
              <a:off x="2824263" y="1805397"/>
              <a:ext cx="559335" cy="107390"/>
            </a:xfrm>
            <a:prstGeom prst="straightConnector1">
              <a:avLst/>
            </a:prstGeom>
            <a:noFill/>
            <a:ln w="55550" cap="flat" cmpd="sng">
              <a:solidFill>
                <a:srgbClr val="8E84D5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59" name="Google Shape;459;p26"/>
            <p:cNvSpPr/>
            <p:nvPr/>
          </p:nvSpPr>
          <p:spPr>
            <a:xfrm>
              <a:off x="3397217" y="1400143"/>
              <a:ext cx="835218" cy="63502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300" y="1047"/>
                  </a:moveTo>
                  <a:lnTo>
                    <a:pt x="7002" y="1707"/>
                  </a:lnTo>
                  <a:lnTo>
                    <a:pt x="5790" y="2492"/>
                  </a:lnTo>
                  <a:lnTo>
                    <a:pt x="4672" y="3387"/>
                  </a:lnTo>
                  <a:lnTo>
                    <a:pt x="3655" y="4379"/>
                  </a:lnTo>
                  <a:lnTo>
                    <a:pt x="2746" y="5455"/>
                  </a:lnTo>
                  <a:lnTo>
                    <a:pt x="1954" y="6602"/>
                  </a:lnTo>
                  <a:lnTo>
                    <a:pt x="1286" y="7805"/>
                  </a:lnTo>
                  <a:lnTo>
                    <a:pt x="749" y="9051"/>
                  </a:lnTo>
                  <a:lnTo>
                    <a:pt x="350" y="10327"/>
                  </a:lnTo>
                  <a:lnTo>
                    <a:pt x="98" y="11619"/>
                  </a:lnTo>
                  <a:lnTo>
                    <a:pt x="0" y="12914"/>
                  </a:lnTo>
                  <a:lnTo>
                    <a:pt x="63" y="14198"/>
                  </a:lnTo>
                  <a:lnTo>
                    <a:pt x="295" y="15457"/>
                  </a:lnTo>
                  <a:lnTo>
                    <a:pt x="690" y="16645"/>
                  </a:lnTo>
                  <a:lnTo>
                    <a:pt x="1905" y="18669"/>
                  </a:lnTo>
                  <a:lnTo>
                    <a:pt x="2701" y="19497"/>
                  </a:lnTo>
                  <a:lnTo>
                    <a:pt x="3605" y="20195"/>
                  </a:lnTo>
                  <a:lnTo>
                    <a:pt x="4606" y="20760"/>
                  </a:lnTo>
                  <a:lnTo>
                    <a:pt x="5692" y="21185"/>
                  </a:lnTo>
                  <a:lnTo>
                    <a:pt x="6850" y="21467"/>
                  </a:lnTo>
                  <a:lnTo>
                    <a:pt x="8068" y="21600"/>
                  </a:lnTo>
                  <a:lnTo>
                    <a:pt x="9334" y="21580"/>
                  </a:lnTo>
                  <a:lnTo>
                    <a:pt x="10637" y="21402"/>
                  </a:lnTo>
                  <a:lnTo>
                    <a:pt x="11962" y="21061"/>
                  </a:lnTo>
                  <a:lnTo>
                    <a:pt x="13299" y="20553"/>
                  </a:lnTo>
                  <a:lnTo>
                    <a:pt x="14598" y="19893"/>
                  </a:lnTo>
                  <a:lnTo>
                    <a:pt x="15810" y="19109"/>
                  </a:lnTo>
                  <a:lnTo>
                    <a:pt x="16928" y="18213"/>
                  </a:lnTo>
                  <a:lnTo>
                    <a:pt x="17945" y="17221"/>
                  </a:lnTo>
                  <a:lnTo>
                    <a:pt x="18854" y="16145"/>
                  </a:lnTo>
                  <a:lnTo>
                    <a:pt x="19646" y="14999"/>
                  </a:lnTo>
                  <a:lnTo>
                    <a:pt x="20314" y="13796"/>
                  </a:lnTo>
                  <a:lnTo>
                    <a:pt x="20851" y="12549"/>
                  </a:lnTo>
                  <a:lnTo>
                    <a:pt x="21250" y="11273"/>
                  </a:lnTo>
                  <a:lnTo>
                    <a:pt x="21502" y="9981"/>
                  </a:lnTo>
                  <a:lnTo>
                    <a:pt x="21600" y="8686"/>
                  </a:lnTo>
                  <a:lnTo>
                    <a:pt x="21537" y="7402"/>
                  </a:lnTo>
                  <a:lnTo>
                    <a:pt x="21305" y="6142"/>
                  </a:lnTo>
                  <a:lnTo>
                    <a:pt x="20910" y="4955"/>
                  </a:lnTo>
                  <a:lnTo>
                    <a:pt x="19695" y="2931"/>
                  </a:lnTo>
                  <a:lnTo>
                    <a:pt x="18900" y="2103"/>
                  </a:lnTo>
                  <a:lnTo>
                    <a:pt x="17995" y="1405"/>
                  </a:lnTo>
                  <a:lnTo>
                    <a:pt x="16994" y="840"/>
                  </a:lnTo>
                  <a:lnTo>
                    <a:pt x="15908" y="415"/>
                  </a:lnTo>
                  <a:lnTo>
                    <a:pt x="14750" y="133"/>
                  </a:lnTo>
                  <a:lnTo>
                    <a:pt x="13532" y="0"/>
                  </a:lnTo>
                  <a:lnTo>
                    <a:pt x="12266" y="20"/>
                  </a:lnTo>
                  <a:lnTo>
                    <a:pt x="10963" y="198"/>
                  </a:lnTo>
                  <a:lnTo>
                    <a:pt x="9638" y="539"/>
                  </a:lnTo>
                  <a:lnTo>
                    <a:pt x="8300" y="1047"/>
                  </a:lnTo>
                  <a:close/>
                </a:path>
              </a:pathLst>
            </a:custGeom>
            <a:noFill/>
            <a:ln w="55550" cap="flat" cmpd="sng">
              <a:solidFill>
                <a:srgbClr val="8E84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714" tIns="27714" rIns="27714" bIns="27714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1092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460;p26"/>
            <p:cNvSpPr/>
            <p:nvPr/>
          </p:nvSpPr>
          <p:spPr>
            <a:xfrm>
              <a:off x="2096125" y="1907651"/>
              <a:ext cx="144378" cy="144387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27714" tIns="27714" rIns="27714" bIns="27714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1092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1" name="Google Shape;461;p26"/>
          <p:cNvGrpSpPr/>
          <p:nvPr/>
        </p:nvGrpSpPr>
        <p:grpSpPr>
          <a:xfrm>
            <a:off x="10433164" y="318902"/>
            <a:ext cx="1558423" cy="2041329"/>
            <a:chOff x="0" y="0"/>
            <a:chExt cx="2569772" cy="3366067"/>
          </a:xfrm>
        </p:grpSpPr>
        <p:sp>
          <p:nvSpPr>
            <p:cNvPr id="462" name="Google Shape;462;p26"/>
            <p:cNvSpPr/>
            <p:nvPr/>
          </p:nvSpPr>
          <p:spPr>
            <a:xfrm>
              <a:off x="303244" y="431007"/>
              <a:ext cx="2117695" cy="26104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19107"/>
                  </a:moveTo>
                  <a:lnTo>
                    <a:pt x="17452" y="21600"/>
                  </a:lnTo>
                  <a:lnTo>
                    <a:pt x="0" y="2493"/>
                  </a:lnTo>
                  <a:lnTo>
                    <a:pt x="4148" y="0"/>
                  </a:lnTo>
                  <a:lnTo>
                    <a:pt x="21600" y="19107"/>
                  </a:lnTo>
                  <a:close/>
                </a:path>
              </a:pathLst>
            </a:custGeom>
            <a:noFill/>
            <a:ln w="55550" cap="flat" cmpd="sng">
              <a:solidFill>
                <a:srgbClr val="8E84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714" tIns="27714" rIns="27714" bIns="27714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1092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463;p26"/>
            <p:cNvSpPr/>
            <p:nvPr/>
          </p:nvSpPr>
          <p:spPr>
            <a:xfrm>
              <a:off x="425944" y="521918"/>
              <a:ext cx="1872309" cy="242862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20537"/>
                  </a:moveTo>
                  <a:lnTo>
                    <a:pt x="19739" y="21600"/>
                  </a:lnTo>
                  <a:lnTo>
                    <a:pt x="0" y="1063"/>
                  </a:lnTo>
                  <a:lnTo>
                    <a:pt x="1861" y="0"/>
                  </a:lnTo>
                  <a:lnTo>
                    <a:pt x="21600" y="20537"/>
                  </a:lnTo>
                  <a:close/>
                </a:path>
              </a:pathLst>
            </a:custGeom>
            <a:noFill/>
            <a:ln w="55550" cap="flat" cmpd="sng">
              <a:solidFill>
                <a:srgbClr val="8E84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714" tIns="27714" rIns="27714" bIns="27714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1092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" name="Google Shape;464;p26"/>
            <p:cNvSpPr/>
            <p:nvPr/>
          </p:nvSpPr>
          <p:spPr>
            <a:xfrm>
              <a:off x="2014291" y="2740137"/>
              <a:ext cx="555481" cy="62593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21600"/>
                  </a:moveTo>
                  <a:lnTo>
                    <a:pt x="15812" y="0"/>
                  </a:lnTo>
                  <a:lnTo>
                    <a:pt x="0" y="10399"/>
                  </a:lnTo>
                  <a:lnTo>
                    <a:pt x="21600" y="21600"/>
                  </a:lnTo>
                  <a:close/>
                </a:path>
              </a:pathLst>
            </a:custGeom>
            <a:noFill/>
            <a:ln w="55550" cap="flat" cmpd="sng">
              <a:solidFill>
                <a:srgbClr val="8E84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714" tIns="27714" rIns="27714" bIns="27714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1092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65" name="Google Shape;465;p26"/>
            <p:cNvCxnSpPr/>
            <p:nvPr/>
          </p:nvCxnSpPr>
          <p:spPr>
            <a:xfrm rot="10800000" flipH="1">
              <a:off x="2349468" y="3117832"/>
              <a:ext cx="161284" cy="119494"/>
            </a:xfrm>
            <a:prstGeom prst="straightConnector1">
              <a:avLst/>
            </a:prstGeom>
            <a:noFill/>
            <a:ln w="55550" cap="flat" cmpd="sng">
              <a:solidFill>
                <a:srgbClr val="8E84D5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66" name="Google Shape;466;p26"/>
            <p:cNvSpPr/>
            <p:nvPr/>
          </p:nvSpPr>
          <p:spPr>
            <a:xfrm>
              <a:off x="96523" y="152026"/>
              <a:ext cx="613386" cy="58030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320" y="0"/>
                  </a:moveTo>
                  <a:lnTo>
                    <a:pt x="0" y="11216"/>
                  </a:lnTo>
                  <a:lnTo>
                    <a:pt x="7280" y="21600"/>
                  </a:lnTo>
                  <a:lnTo>
                    <a:pt x="21600" y="10385"/>
                  </a:lnTo>
                  <a:lnTo>
                    <a:pt x="14320" y="0"/>
                  </a:lnTo>
                  <a:close/>
                </a:path>
              </a:pathLst>
            </a:custGeom>
            <a:noFill/>
            <a:ln w="55550" cap="flat" cmpd="sng">
              <a:solidFill>
                <a:srgbClr val="8E84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714" tIns="27714" rIns="27714" bIns="27714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1092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467;p26"/>
            <p:cNvSpPr/>
            <p:nvPr/>
          </p:nvSpPr>
          <p:spPr>
            <a:xfrm>
              <a:off x="0" y="0"/>
              <a:ext cx="503180" cy="45335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401" y="1462"/>
                  </a:moveTo>
                  <a:lnTo>
                    <a:pt x="2712" y="6963"/>
                  </a:lnTo>
                  <a:lnTo>
                    <a:pt x="1213" y="8667"/>
                  </a:lnTo>
                  <a:lnTo>
                    <a:pt x="302" y="10731"/>
                  </a:lnTo>
                  <a:lnTo>
                    <a:pt x="0" y="12983"/>
                  </a:lnTo>
                  <a:lnTo>
                    <a:pt x="331" y="15251"/>
                  </a:lnTo>
                  <a:lnTo>
                    <a:pt x="1317" y="17366"/>
                  </a:lnTo>
                  <a:lnTo>
                    <a:pt x="4144" y="21600"/>
                  </a:lnTo>
                  <a:lnTo>
                    <a:pt x="21600" y="7243"/>
                  </a:lnTo>
                  <a:lnTo>
                    <a:pt x="18774" y="3010"/>
                  </a:lnTo>
                  <a:lnTo>
                    <a:pt x="17238" y="1347"/>
                  </a:lnTo>
                  <a:lnTo>
                    <a:pt x="15379" y="335"/>
                  </a:lnTo>
                  <a:lnTo>
                    <a:pt x="13350" y="0"/>
                  </a:lnTo>
                  <a:lnTo>
                    <a:pt x="11306" y="367"/>
                  </a:lnTo>
                  <a:lnTo>
                    <a:pt x="9401" y="1462"/>
                  </a:lnTo>
                  <a:close/>
                </a:path>
              </a:pathLst>
            </a:custGeom>
            <a:noFill/>
            <a:ln w="55550" cap="flat" cmpd="sng">
              <a:solidFill>
                <a:srgbClr val="8E84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714" tIns="27714" rIns="27714" bIns="27714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1092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8" name="Google Shape;468;p26"/>
          <p:cNvGrpSpPr/>
          <p:nvPr/>
        </p:nvGrpSpPr>
        <p:grpSpPr>
          <a:xfrm>
            <a:off x="6429266" y="4657271"/>
            <a:ext cx="1616569" cy="2202416"/>
            <a:chOff x="0" y="0"/>
            <a:chExt cx="2665654" cy="3631692"/>
          </a:xfrm>
        </p:grpSpPr>
        <p:grpSp>
          <p:nvGrpSpPr>
            <p:cNvPr id="469" name="Google Shape;469;p26"/>
            <p:cNvGrpSpPr/>
            <p:nvPr/>
          </p:nvGrpSpPr>
          <p:grpSpPr>
            <a:xfrm>
              <a:off x="0" y="720171"/>
              <a:ext cx="2665654" cy="2911521"/>
              <a:chOff x="0" y="0"/>
              <a:chExt cx="2665653" cy="2911520"/>
            </a:xfrm>
          </p:grpSpPr>
          <p:sp>
            <p:nvSpPr>
              <p:cNvPr id="470" name="Google Shape;470;p26"/>
              <p:cNvSpPr/>
              <p:nvPr/>
            </p:nvSpPr>
            <p:spPr>
              <a:xfrm>
                <a:off x="0" y="0"/>
                <a:ext cx="2665653" cy="2911519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8387" y="21600"/>
                    </a:moveTo>
                    <a:lnTo>
                      <a:pt x="155" y="6456"/>
                    </a:lnTo>
                    <a:lnTo>
                      <a:pt x="24" y="6105"/>
                    </a:lnTo>
                    <a:lnTo>
                      <a:pt x="0" y="5747"/>
                    </a:lnTo>
                    <a:lnTo>
                      <a:pt x="75" y="5400"/>
                    </a:lnTo>
                    <a:lnTo>
                      <a:pt x="244" y="5082"/>
                    </a:lnTo>
                    <a:lnTo>
                      <a:pt x="499" y="4809"/>
                    </a:lnTo>
                    <a:lnTo>
                      <a:pt x="834" y="4601"/>
                    </a:lnTo>
                    <a:lnTo>
                      <a:pt x="10621" y="142"/>
                    </a:lnTo>
                    <a:lnTo>
                      <a:pt x="11005" y="22"/>
                    </a:lnTo>
                    <a:lnTo>
                      <a:pt x="11396" y="0"/>
                    </a:lnTo>
                    <a:lnTo>
                      <a:pt x="11775" y="69"/>
                    </a:lnTo>
                    <a:lnTo>
                      <a:pt x="12122" y="223"/>
                    </a:lnTo>
                    <a:lnTo>
                      <a:pt x="12420" y="457"/>
                    </a:lnTo>
                    <a:lnTo>
                      <a:pt x="12647" y="764"/>
                    </a:lnTo>
                    <a:lnTo>
                      <a:pt x="21445" y="16949"/>
                    </a:lnTo>
                    <a:lnTo>
                      <a:pt x="21576" y="17300"/>
                    </a:lnTo>
                    <a:lnTo>
                      <a:pt x="21600" y="17658"/>
                    </a:lnTo>
                    <a:lnTo>
                      <a:pt x="21525" y="18005"/>
                    </a:lnTo>
                    <a:lnTo>
                      <a:pt x="21356" y="18323"/>
                    </a:lnTo>
                    <a:lnTo>
                      <a:pt x="21101" y="18595"/>
                    </a:lnTo>
                    <a:lnTo>
                      <a:pt x="20765" y="18803"/>
                    </a:lnTo>
                  </a:path>
                </a:pathLst>
              </a:custGeom>
              <a:noFill/>
              <a:ln w="63050" cap="flat" cmpd="sng">
                <a:solidFill>
                  <a:srgbClr val="8E84D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27714" tIns="27714" rIns="27714" bIns="27714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 sz="1092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471" name="Google Shape;471;p26"/>
              <p:cNvCxnSpPr/>
              <p:nvPr/>
            </p:nvCxnSpPr>
            <p:spPr>
              <a:xfrm flipH="1">
                <a:off x="1805261" y="2534562"/>
                <a:ext cx="757406" cy="376958"/>
              </a:xfrm>
              <a:prstGeom prst="straightConnector1">
                <a:avLst/>
              </a:prstGeom>
              <a:noFill/>
              <a:ln w="63050" cap="flat" cmpd="sng">
                <a:solidFill>
                  <a:srgbClr val="8E84D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472" name="Google Shape;472;p26"/>
            <p:cNvSpPr/>
            <p:nvPr/>
          </p:nvSpPr>
          <p:spPr>
            <a:xfrm>
              <a:off x="61994" y="542535"/>
              <a:ext cx="1172992" cy="76019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451" y="0"/>
                  </a:moveTo>
                  <a:lnTo>
                    <a:pt x="0" y="14937"/>
                  </a:lnTo>
                  <a:lnTo>
                    <a:pt x="2149" y="21600"/>
                  </a:lnTo>
                  <a:lnTo>
                    <a:pt x="21600" y="6663"/>
                  </a:lnTo>
                  <a:lnTo>
                    <a:pt x="19451" y="0"/>
                  </a:lnTo>
                  <a:close/>
                </a:path>
              </a:pathLst>
            </a:custGeom>
            <a:noFill/>
            <a:ln w="63050" cap="flat" cmpd="sng">
              <a:solidFill>
                <a:srgbClr val="8E84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714" tIns="27714" rIns="27714" bIns="27714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1092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p26"/>
            <p:cNvSpPr/>
            <p:nvPr/>
          </p:nvSpPr>
          <p:spPr>
            <a:xfrm>
              <a:off x="114374" y="0"/>
              <a:ext cx="843296" cy="98834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13604"/>
                  </a:moveTo>
                  <a:lnTo>
                    <a:pt x="2771" y="21600"/>
                  </a:lnTo>
                  <a:lnTo>
                    <a:pt x="2195" y="20510"/>
                  </a:lnTo>
                  <a:lnTo>
                    <a:pt x="1729" y="19411"/>
                  </a:lnTo>
                  <a:lnTo>
                    <a:pt x="1372" y="18311"/>
                  </a:lnTo>
                  <a:lnTo>
                    <a:pt x="1122" y="17217"/>
                  </a:lnTo>
                  <a:lnTo>
                    <a:pt x="977" y="16135"/>
                  </a:lnTo>
                  <a:lnTo>
                    <a:pt x="936" y="15073"/>
                  </a:lnTo>
                  <a:lnTo>
                    <a:pt x="998" y="14038"/>
                  </a:lnTo>
                  <a:lnTo>
                    <a:pt x="1160" y="13037"/>
                  </a:lnTo>
                  <a:lnTo>
                    <a:pt x="1421" y="12077"/>
                  </a:lnTo>
                  <a:lnTo>
                    <a:pt x="1780" y="11166"/>
                  </a:lnTo>
                  <a:lnTo>
                    <a:pt x="2235" y="10310"/>
                  </a:lnTo>
                  <a:lnTo>
                    <a:pt x="2784" y="9516"/>
                  </a:lnTo>
                  <a:lnTo>
                    <a:pt x="3425" y="8793"/>
                  </a:lnTo>
                  <a:lnTo>
                    <a:pt x="2645" y="8344"/>
                  </a:lnTo>
                  <a:lnTo>
                    <a:pt x="1924" y="7775"/>
                  </a:lnTo>
                  <a:lnTo>
                    <a:pt x="1282" y="7093"/>
                  </a:lnTo>
                  <a:lnTo>
                    <a:pt x="736" y="6303"/>
                  </a:lnTo>
                  <a:lnTo>
                    <a:pt x="255" y="5258"/>
                  </a:lnTo>
                  <a:lnTo>
                    <a:pt x="13" y="4214"/>
                  </a:lnTo>
                  <a:lnTo>
                    <a:pt x="0" y="3208"/>
                  </a:lnTo>
                  <a:lnTo>
                    <a:pt x="209" y="2276"/>
                  </a:lnTo>
                  <a:lnTo>
                    <a:pt x="632" y="1454"/>
                  </a:lnTo>
                  <a:lnTo>
                    <a:pt x="1259" y="778"/>
                  </a:lnTo>
                  <a:lnTo>
                    <a:pt x="2084" y="284"/>
                  </a:lnTo>
                  <a:lnTo>
                    <a:pt x="3044" y="20"/>
                  </a:lnTo>
                  <a:lnTo>
                    <a:pt x="4055" y="0"/>
                  </a:lnTo>
                  <a:lnTo>
                    <a:pt x="5079" y="208"/>
                  </a:lnTo>
                  <a:lnTo>
                    <a:pt x="6076" y="628"/>
                  </a:lnTo>
                  <a:lnTo>
                    <a:pt x="7008" y="1243"/>
                  </a:lnTo>
                  <a:lnTo>
                    <a:pt x="7837" y="2038"/>
                  </a:lnTo>
                  <a:lnTo>
                    <a:pt x="8524" y="2996"/>
                  </a:lnTo>
                  <a:lnTo>
                    <a:pt x="8933" y="3843"/>
                  </a:lnTo>
                  <a:lnTo>
                    <a:pt x="9184" y="4692"/>
                  </a:lnTo>
                  <a:lnTo>
                    <a:pt x="9281" y="5526"/>
                  </a:lnTo>
                  <a:lnTo>
                    <a:pt x="9230" y="6327"/>
                  </a:lnTo>
                  <a:lnTo>
                    <a:pt x="10294" y="6327"/>
                  </a:lnTo>
                  <a:lnTo>
                    <a:pt x="11367" y="6432"/>
                  </a:lnTo>
                  <a:lnTo>
                    <a:pt x="12441" y="6638"/>
                  </a:lnTo>
                  <a:lnTo>
                    <a:pt x="13510" y="6944"/>
                  </a:lnTo>
                  <a:lnTo>
                    <a:pt x="14565" y="7344"/>
                  </a:lnTo>
                  <a:lnTo>
                    <a:pt x="15599" y="7837"/>
                  </a:lnTo>
                  <a:lnTo>
                    <a:pt x="16603" y="8419"/>
                  </a:lnTo>
                  <a:lnTo>
                    <a:pt x="17572" y="9087"/>
                  </a:lnTo>
                  <a:lnTo>
                    <a:pt x="18496" y="9838"/>
                  </a:lnTo>
                  <a:lnTo>
                    <a:pt x="19369" y="10668"/>
                  </a:lnTo>
                  <a:lnTo>
                    <a:pt x="20182" y="11575"/>
                  </a:lnTo>
                  <a:lnTo>
                    <a:pt x="20928" y="12555"/>
                  </a:lnTo>
                  <a:lnTo>
                    <a:pt x="21600" y="13604"/>
                  </a:lnTo>
                  <a:close/>
                </a:path>
              </a:pathLst>
            </a:custGeom>
            <a:noFill/>
            <a:ln w="63050" cap="flat" cmpd="sng">
              <a:solidFill>
                <a:srgbClr val="8E84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714" tIns="27714" rIns="27714" bIns="27714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1092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74" name="Google Shape;474;p26"/>
            <p:cNvCxnSpPr/>
            <p:nvPr/>
          </p:nvCxnSpPr>
          <p:spPr>
            <a:xfrm rot="10800000" flipH="1">
              <a:off x="152702" y="1531377"/>
              <a:ext cx="657803" cy="327395"/>
            </a:xfrm>
            <a:prstGeom prst="straightConnector1">
              <a:avLst/>
            </a:prstGeom>
            <a:noFill/>
            <a:ln w="63050" cap="flat" cmpd="sng">
              <a:solidFill>
                <a:srgbClr val="8E84D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75" name="Google Shape;475;p26"/>
            <p:cNvCxnSpPr/>
            <p:nvPr/>
          </p:nvCxnSpPr>
          <p:spPr>
            <a:xfrm rot="10800000" flipH="1">
              <a:off x="357361" y="1942595"/>
              <a:ext cx="657803" cy="327384"/>
            </a:xfrm>
            <a:prstGeom prst="straightConnector1">
              <a:avLst/>
            </a:prstGeom>
            <a:noFill/>
            <a:ln w="63050" cap="flat" cmpd="sng">
              <a:solidFill>
                <a:srgbClr val="8E84D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76" name="Google Shape;476;p26"/>
            <p:cNvCxnSpPr/>
            <p:nvPr/>
          </p:nvCxnSpPr>
          <p:spPr>
            <a:xfrm rot="10800000" flipH="1">
              <a:off x="562022" y="2353812"/>
              <a:ext cx="657803" cy="327384"/>
            </a:xfrm>
            <a:prstGeom prst="straightConnector1">
              <a:avLst/>
            </a:prstGeom>
            <a:noFill/>
            <a:ln w="63050" cap="flat" cmpd="sng">
              <a:solidFill>
                <a:srgbClr val="8E84D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77" name="Google Shape;477;p26"/>
            <p:cNvCxnSpPr/>
            <p:nvPr/>
          </p:nvCxnSpPr>
          <p:spPr>
            <a:xfrm rot="10800000" flipH="1">
              <a:off x="766680" y="2765018"/>
              <a:ext cx="657803" cy="327396"/>
            </a:xfrm>
            <a:prstGeom prst="straightConnector1">
              <a:avLst/>
            </a:prstGeom>
            <a:noFill/>
            <a:ln w="63050" cap="flat" cmpd="sng">
              <a:solidFill>
                <a:srgbClr val="8E84D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78" name="Google Shape;478;p26"/>
            <p:cNvCxnSpPr/>
            <p:nvPr/>
          </p:nvCxnSpPr>
          <p:spPr>
            <a:xfrm rot="10800000" flipH="1">
              <a:off x="971341" y="3176237"/>
              <a:ext cx="657793" cy="327395"/>
            </a:xfrm>
            <a:prstGeom prst="straightConnector1">
              <a:avLst/>
            </a:prstGeom>
            <a:noFill/>
            <a:ln w="63050" cap="flat" cmpd="sng">
              <a:solidFill>
                <a:srgbClr val="8E84D5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479" name="Google Shape;479;p26"/>
          <p:cNvSpPr txBox="1">
            <a:spLocks noGrp="1"/>
          </p:cNvSpPr>
          <p:nvPr>
            <p:ph type="title"/>
          </p:nvPr>
        </p:nvSpPr>
        <p:spPr>
          <a:xfrm>
            <a:off x="615544" y="461265"/>
            <a:ext cx="7853068" cy="73593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rmAutofit/>
          </a:bodyPr>
          <a:lstStyle/>
          <a:p>
            <a:pPr indent="7701">
              <a:buSzPts val="6900"/>
            </a:pPr>
            <a:r>
              <a:rPr lang="en-US" sz="3200" b="1" dirty="0">
                <a:solidFill>
                  <a:schemeClr val="bg1"/>
                </a:solidFill>
                <a:latin typeface="Rockwell" panose="02060603020205020403" pitchFamily="18" charset="0"/>
              </a:rPr>
              <a:t>Step 4: Inputting your placement</a:t>
            </a:r>
            <a:endParaRPr sz="3200" b="1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sp>
        <p:nvSpPr>
          <p:cNvPr id="480" name="Google Shape;480;p26"/>
          <p:cNvSpPr/>
          <p:nvPr/>
        </p:nvSpPr>
        <p:spPr>
          <a:xfrm>
            <a:off x="-1" y="1684"/>
            <a:ext cx="12192001" cy="6858001"/>
          </a:xfrm>
          <a:prstGeom prst="rect">
            <a:avLst/>
          </a:prstGeom>
          <a:noFill/>
          <a:ln w="104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714" tIns="27714" rIns="27714" bIns="27714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endParaRPr sz="1092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Google Shape;482;p26"/>
          <p:cNvSpPr txBox="1"/>
          <p:nvPr/>
        </p:nvSpPr>
        <p:spPr>
          <a:xfrm>
            <a:off x="4107100" y="2060457"/>
            <a:ext cx="7750883" cy="3042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444" tIns="27714" rIns="55444" bIns="27714" anchor="t" anchorCtr="0">
            <a:spAutoFit/>
          </a:bodyPr>
          <a:lstStyle/>
          <a:p>
            <a:r>
              <a:rPr lang="en-US" sz="2426" b="1" dirty="0">
                <a:solidFill>
                  <a:srgbClr val="24125F"/>
                </a:solidFill>
                <a:latin typeface="Arial"/>
                <a:ea typeface="Arial"/>
                <a:cs typeface="Arial"/>
                <a:sym typeface="Arial"/>
              </a:rPr>
              <a:t>Once you have found your own placement you will need to </a:t>
            </a:r>
            <a:r>
              <a:rPr lang="en-US" sz="2426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input the employer details into the app </a:t>
            </a:r>
            <a:r>
              <a:rPr lang="en-US" sz="2426" b="1" dirty="0">
                <a:solidFill>
                  <a:srgbClr val="24125F"/>
                </a:solidFill>
                <a:latin typeface="Arial"/>
                <a:ea typeface="Arial"/>
                <a:cs typeface="Arial"/>
                <a:sym typeface="Arial"/>
              </a:rPr>
              <a:t>so that we can help the employer complete the risk assessment process. </a:t>
            </a:r>
            <a:endParaRPr sz="1092" dirty="0"/>
          </a:p>
          <a:p>
            <a:endParaRPr sz="2426" b="1" dirty="0">
              <a:solidFill>
                <a:srgbClr val="24125F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en-US" sz="2426" b="1" dirty="0">
                <a:solidFill>
                  <a:srgbClr val="24125F"/>
                </a:solidFill>
                <a:latin typeface="Arial"/>
                <a:ea typeface="Arial"/>
                <a:cs typeface="Arial"/>
                <a:sym typeface="Arial"/>
              </a:rPr>
              <a:t>You will need to input your self-found placement on the app at </a:t>
            </a:r>
            <a:r>
              <a:rPr lang="en-US" sz="2426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en-US" sz="2426" b="1" baseline="30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2426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July. </a:t>
            </a:r>
            <a:endParaRPr sz="1092" dirty="0"/>
          </a:p>
          <a:p>
            <a:endParaRPr sz="2426" b="1" dirty="0">
              <a:solidFill>
                <a:srgbClr val="24125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3" name="Google Shape;483;p26" descr="Graphical user interface, text, application, chat or text messag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1443" y="1073341"/>
            <a:ext cx="2868888" cy="54593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27"/>
          <p:cNvSpPr/>
          <p:nvPr/>
        </p:nvSpPr>
        <p:spPr>
          <a:xfrm>
            <a:off x="-1" y="1684"/>
            <a:ext cx="12192001" cy="6858001"/>
          </a:xfrm>
          <a:prstGeom prst="rect">
            <a:avLst/>
          </a:prstGeom>
          <a:solidFill>
            <a:srgbClr val="685BC7"/>
          </a:solidFill>
          <a:ln>
            <a:noFill/>
          </a:ln>
        </p:spPr>
        <p:txBody>
          <a:bodyPr spcFirstLastPara="1" wrap="square" lIns="27714" tIns="27714" rIns="27714" bIns="27714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endParaRPr sz="1092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89" name="Google Shape;489;p27"/>
          <p:cNvGrpSpPr/>
          <p:nvPr/>
        </p:nvGrpSpPr>
        <p:grpSpPr>
          <a:xfrm>
            <a:off x="10073486" y="3155099"/>
            <a:ext cx="2118516" cy="3704587"/>
            <a:chOff x="0" y="-1"/>
            <a:chExt cx="3493344" cy="6108708"/>
          </a:xfrm>
        </p:grpSpPr>
        <p:grpSp>
          <p:nvGrpSpPr>
            <p:cNvPr id="490" name="Google Shape;490;p27"/>
            <p:cNvGrpSpPr/>
            <p:nvPr/>
          </p:nvGrpSpPr>
          <p:grpSpPr>
            <a:xfrm>
              <a:off x="0" y="2500852"/>
              <a:ext cx="2481293" cy="3607855"/>
              <a:chOff x="0" y="0"/>
              <a:chExt cx="2481293" cy="3607854"/>
            </a:xfrm>
          </p:grpSpPr>
          <p:sp>
            <p:nvSpPr>
              <p:cNvPr id="491" name="Google Shape;491;p27"/>
              <p:cNvSpPr/>
              <p:nvPr/>
            </p:nvSpPr>
            <p:spPr>
              <a:xfrm>
                <a:off x="0" y="0"/>
                <a:ext cx="2481292" cy="3607854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21600" y="2109"/>
                    </a:moveTo>
                    <a:lnTo>
                      <a:pt x="16023" y="0"/>
                    </a:lnTo>
                    <a:lnTo>
                      <a:pt x="127" y="19040"/>
                    </a:lnTo>
                    <a:lnTo>
                      <a:pt x="0" y="19305"/>
                    </a:lnTo>
                    <a:lnTo>
                      <a:pt x="31" y="19573"/>
                    </a:lnTo>
                    <a:lnTo>
                      <a:pt x="207" y="19813"/>
                    </a:lnTo>
                    <a:lnTo>
                      <a:pt x="517" y="19994"/>
                    </a:lnTo>
                    <a:lnTo>
                      <a:pt x="4764" y="21600"/>
                    </a:lnTo>
                  </a:path>
                </a:pathLst>
              </a:custGeom>
              <a:noFill/>
              <a:ln w="55550" cap="flat" cmpd="sng">
                <a:solidFill>
                  <a:srgbClr val="8E84D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27714" tIns="27714" rIns="27714" bIns="27714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 sz="1092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2" name="Google Shape;492;p27"/>
              <p:cNvSpPr/>
              <p:nvPr/>
            </p:nvSpPr>
            <p:spPr>
              <a:xfrm>
                <a:off x="766500" y="352197"/>
                <a:ext cx="1714793" cy="3255657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21600"/>
                    </a:moveTo>
                    <a:lnTo>
                      <a:pt x="101" y="21535"/>
                    </a:lnTo>
                    <a:lnTo>
                      <a:pt x="21600" y="0"/>
                    </a:lnTo>
                  </a:path>
                </a:pathLst>
              </a:custGeom>
              <a:noFill/>
              <a:ln w="55550" cap="flat" cmpd="sng">
                <a:solidFill>
                  <a:srgbClr val="8E84D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27714" tIns="27714" rIns="27714" bIns="27714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 sz="1092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3" name="Google Shape;493;p27"/>
            <p:cNvGrpSpPr/>
            <p:nvPr/>
          </p:nvGrpSpPr>
          <p:grpSpPr>
            <a:xfrm>
              <a:off x="1767849" y="-1"/>
              <a:ext cx="1725495" cy="2812900"/>
              <a:chOff x="0" y="0"/>
              <a:chExt cx="1725493" cy="2812898"/>
            </a:xfrm>
          </p:grpSpPr>
          <p:sp>
            <p:nvSpPr>
              <p:cNvPr id="494" name="Google Shape;494;p27"/>
              <p:cNvSpPr/>
              <p:nvPr/>
            </p:nvSpPr>
            <p:spPr>
              <a:xfrm>
                <a:off x="0" y="76247"/>
                <a:ext cx="1725493" cy="2736651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4097" y="0"/>
                    </a:moveTo>
                    <a:lnTo>
                      <a:pt x="216" y="4452"/>
                    </a:lnTo>
                    <a:lnTo>
                      <a:pt x="15" y="4808"/>
                    </a:lnTo>
                    <a:lnTo>
                      <a:pt x="0" y="5172"/>
                    </a:lnTo>
                    <a:lnTo>
                      <a:pt x="160" y="5519"/>
                    </a:lnTo>
                    <a:lnTo>
                      <a:pt x="482" y="5822"/>
                    </a:lnTo>
                    <a:lnTo>
                      <a:pt x="954" y="6054"/>
                    </a:lnTo>
                    <a:lnTo>
                      <a:pt x="4867" y="7410"/>
                    </a:lnTo>
                    <a:lnTo>
                      <a:pt x="5652" y="7516"/>
                    </a:lnTo>
                    <a:lnTo>
                      <a:pt x="6038" y="7455"/>
                    </a:lnTo>
                    <a:lnTo>
                      <a:pt x="6377" y="7317"/>
                    </a:lnTo>
                    <a:lnTo>
                      <a:pt x="6874" y="7087"/>
                    </a:lnTo>
                    <a:lnTo>
                      <a:pt x="7433" y="6936"/>
                    </a:lnTo>
                    <a:lnTo>
                      <a:pt x="8032" y="6866"/>
                    </a:lnTo>
                    <a:lnTo>
                      <a:pt x="8646" y="6883"/>
                    </a:lnTo>
                    <a:lnTo>
                      <a:pt x="9251" y="6991"/>
                    </a:lnTo>
                    <a:lnTo>
                      <a:pt x="9825" y="7194"/>
                    </a:lnTo>
                    <a:lnTo>
                      <a:pt x="10251" y="7439"/>
                    </a:lnTo>
                    <a:lnTo>
                      <a:pt x="10573" y="7730"/>
                    </a:lnTo>
                    <a:lnTo>
                      <a:pt x="10788" y="8055"/>
                    </a:lnTo>
                    <a:lnTo>
                      <a:pt x="10896" y="8401"/>
                    </a:lnTo>
                    <a:lnTo>
                      <a:pt x="10893" y="8756"/>
                    </a:lnTo>
                    <a:lnTo>
                      <a:pt x="10779" y="9109"/>
                    </a:lnTo>
                    <a:lnTo>
                      <a:pt x="10552" y="9447"/>
                    </a:lnTo>
                    <a:lnTo>
                      <a:pt x="1826" y="19455"/>
                    </a:lnTo>
                    <a:lnTo>
                      <a:pt x="8016" y="21600"/>
                    </a:lnTo>
                    <a:lnTo>
                      <a:pt x="16618" y="11734"/>
                    </a:lnTo>
                    <a:lnTo>
                      <a:pt x="17159" y="11579"/>
                    </a:lnTo>
                    <a:lnTo>
                      <a:pt x="17717" y="11449"/>
                    </a:lnTo>
                    <a:lnTo>
                      <a:pt x="18288" y="11345"/>
                    </a:lnTo>
                    <a:lnTo>
                      <a:pt x="18869" y="11267"/>
                    </a:lnTo>
                    <a:lnTo>
                      <a:pt x="19459" y="11216"/>
                    </a:lnTo>
                    <a:lnTo>
                      <a:pt x="20055" y="11193"/>
                    </a:lnTo>
                    <a:lnTo>
                      <a:pt x="20654" y="11196"/>
                    </a:lnTo>
                    <a:lnTo>
                      <a:pt x="21254" y="11228"/>
                    </a:lnTo>
                    <a:lnTo>
                      <a:pt x="21600" y="11263"/>
                    </a:lnTo>
                  </a:path>
                </a:pathLst>
              </a:custGeom>
              <a:noFill/>
              <a:ln w="55550" cap="flat" cmpd="sng">
                <a:solidFill>
                  <a:srgbClr val="8E84D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27714" tIns="27714" rIns="27714" bIns="27714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 sz="1092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5" name="Google Shape;495;p27"/>
              <p:cNvSpPr/>
              <p:nvPr/>
            </p:nvSpPr>
            <p:spPr>
              <a:xfrm>
                <a:off x="327322" y="0"/>
                <a:ext cx="1398171" cy="674265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5035" y="14117"/>
                    </a:lnTo>
                    <a:lnTo>
                      <a:pt x="14588" y="15422"/>
                    </a:lnTo>
                    <a:lnTo>
                      <a:pt x="14029" y="16449"/>
                    </a:lnTo>
                    <a:lnTo>
                      <a:pt x="13383" y="17182"/>
                    </a:lnTo>
                    <a:lnTo>
                      <a:pt x="12680" y="17603"/>
                    </a:lnTo>
                    <a:lnTo>
                      <a:pt x="11946" y="17699"/>
                    </a:lnTo>
                    <a:lnTo>
                      <a:pt x="11207" y="17451"/>
                    </a:lnTo>
                    <a:lnTo>
                      <a:pt x="10493" y="16845"/>
                    </a:lnTo>
                    <a:lnTo>
                      <a:pt x="9905" y="15995"/>
                    </a:lnTo>
                    <a:lnTo>
                      <a:pt x="9431" y="14943"/>
                    </a:lnTo>
                    <a:lnTo>
                      <a:pt x="9078" y="13731"/>
                    </a:lnTo>
                    <a:lnTo>
                      <a:pt x="8851" y="12405"/>
                    </a:lnTo>
                    <a:lnTo>
                      <a:pt x="8757" y="11009"/>
                    </a:lnTo>
                    <a:lnTo>
                      <a:pt x="8803" y="9589"/>
                    </a:lnTo>
                    <a:lnTo>
                      <a:pt x="8808" y="8535"/>
                    </a:lnTo>
                    <a:lnTo>
                      <a:pt x="8371" y="6703"/>
                    </a:lnTo>
                    <a:lnTo>
                      <a:pt x="3137" y="553"/>
                    </a:lnTo>
                    <a:lnTo>
                      <a:pt x="2440" y="38"/>
                    </a:lnTo>
                    <a:lnTo>
                      <a:pt x="1727" y="0"/>
                    </a:lnTo>
                    <a:lnTo>
                      <a:pt x="1048" y="409"/>
                    </a:lnTo>
                    <a:lnTo>
                      <a:pt x="455" y="1234"/>
                    </a:lnTo>
                    <a:lnTo>
                      <a:pt x="0" y="2443"/>
                    </a:lnTo>
                  </a:path>
                </a:pathLst>
              </a:custGeom>
              <a:noFill/>
              <a:ln w="55550" cap="flat" cmpd="sng">
                <a:solidFill>
                  <a:srgbClr val="8E84D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27714" tIns="27714" rIns="27714" bIns="27714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 sz="1092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96" name="Google Shape;496;p27"/>
          <p:cNvGrpSpPr/>
          <p:nvPr/>
        </p:nvGrpSpPr>
        <p:grpSpPr>
          <a:xfrm>
            <a:off x="8129786" y="1685"/>
            <a:ext cx="1924015" cy="2337035"/>
            <a:chOff x="0" y="0"/>
            <a:chExt cx="3172620" cy="3853672"/>
          </a:xfrm>
        </p:grpSpPr>
        <p:sp>
          <p:nvSpPr>
            <p:cNvPr id="497" name="Google Shape;497;p27"/>
            <p:cNvSpPr/>
            <p:nvPr/>
          </p:nvSpPr>
          <p:spPr>
            <a:xfrm>
              <a:off x="1147543" y="1692095"/>
              <a:ext cx="2025077" cy="216157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242" y="19445"/>
                  </a:moveTo>
                  <a:lnTo>
                    <a:pt x="18245" y="20215"/>
                  </a:lnTo>
                  <a:lnTo>
                    <a:pt x="17842" y="20502"/>
                  </a:lnTo>
                  <a:lnTo>
                    <a:pt x="17423" y="20756"/>
                  </a:lnTo>
                  <a:lnTo>
                    <a:pt x="16990" y="20976"/>
                  </a:lnTo>
                  <a:lnTo>
                    <a:pt x="16545" y="21163"/>
                  </a:lnTo>
                  <a:lnTo>
                    <a:pt x="16090" y="21316"/>
                  </a:lnTo>
                  <a:lnTo>
                    <a:pt x="15627" y="21436"/>
                  </a:lnTo>
                  <a:lnTo>
                    <a:pt x="15159" y="21523"/>
                  </a:lnTo>
                  <a:lnTo>
                    <a:pt x="14687" y="21578"/>
                  </a:lnTo>
                  <a:lnTo>
                    <a:pt x="14213" y="21600"/>
                  </a:lnTo>
                  <a:lnTo>
                    <a:pt x="13739" y="21590"/>
                  </a:lnTo>
                  <a:lnTo>
                    <a:pt x="13267" y="21547"/>
                  </a:lnTo>
                  <a:lnTo>
                    <a:pt x="12800" y="21472"/>
                  </a:lnTo>
                  <a:lnTo>
                    <a:pt x="12340" y="21366"/>
                  </a:lnTo>
                  <a:lnTo>
                    <a:pt x="11887" y="21228"/>
                  </a:lnTo>
                  <a:lnTo>
                    <a:pt x="11445" y="21058"/>
                  </a:lnTo>
                  <a:lnTo>
                    <a:pt x="11015" y="20858"/>
                  </a:lnTo>
                  <a:lnTo>
                    <a:pt x="10600" y="20626"/>
                  </a:lnTo>
                  <a:lnTo>
                    <a:pt x="10202" y="20363"/>
                  </a:lnTo>
                  <a:lnTo>
                    <a:pt x="9821" y="20069"/>
                  </a:lnTo>
                  <a:lnTo>
                    <a:pt x="9462" y="19745"/>
                  </a:lnTo>
                  <a:lnTo>
                    <a:pt x="9125" y="19391"/>
                  </a:lnTo>
                  <a:lnTo>
                    <a:pt x="1479" y="10699"/>
                  </a:lnTo>
                  <a:lnTo>
                    <a:pt x="1172" y="10322"/>
                  </a:lnTo>
                  <a:lnTo>
                    <a:pt x="901" y="9929"/>
                  </a:lnTo>
                  <a:lnTo>
                    <a:pt x="666" y="9524"/>
                  </a:lnTo>
                  <a:lnTo>
                    <a:pt x="467" y="9107"/>
                  </a:lnTo>
                  <a:lnTo>
                    <a:pt x="303" y="8681"/>
                  </a:lnTo>
                  <a:lnTo>
                    <a:pt x="175" y="8247"/>
                  </a:lnTo>
                  <a:lnTo>
                    <a:pt x="82" y="7808"/>
                  </a:lnTo>
                  <a:lnTo>
                    <a:pt x="23" y="7366"/>
                  </a:lnTo>
                  <a:lnTo>
                    <a:pt x="0" y="6922"/>
                  </a:lnTo>
                  <a:lnTo>
                    <a:pt x="11" y="6478"/>
                  </a:lnTo>
                  <a:lnTo>
                    <a:pt x="57" y="6036"/>
                  </a:lnTo>
                  <a:lnTo>
                    <a:pt x="136" y="5599"/>
                  </a:lnTo>
                  <a:lnTo>
                    <a:pt x="250" y="5167"/>
                  </a:lnTo>
                  <a:lnTo>
                    <a:pt x="397" y="4743"/>
                  </a:lnTo>
                  <a:lnTo>
                    <a:pt x="578" y="4329"/>
                  </a:lnTo>
                  <a:lnTo>
                    <a:pt x="792" y="3927"/>
                  </a:lnTo>
                  <a:lnTo>
                    <a:pt x="1040" y="3538"/>
                  </a:lnTo>
                  <a:lnTo>
                    <a:pt x="1320" y="3164"/>
                  </a:lnTo>
                  <a:lnTo>
                    <a:pt x="1634" y="2808"/>
                  </a:lnTo>
                  <a:lnTo>
                    <a:pt x="1980" y="2471"/>
                  </a:lnTo>
                  <a:lnTo>
                    <a:pt x="2358" y="2155"/>
                  </a:lnTo>
                  <a:lnTo>
                    <a:pt x="3355" y="1386"/>
                  </a:lnTo>
                  <a:lnTo>
                    <a:pt x="3758" y="1098"/>
                  </a:lnTo>
                  <a:lnTo>
                    <a:pt x="4177" y="844"/>
                  </a:lnTo>
                  <a:lnTo>
                    <a:pt x="4610" y="624"/>
                  </a:lnTo>
                  <a:lnTo>
                    <a:pt x="5055" y="437"/>
                  </a:lnTo>
                  <a:lnTo>
                    <a:pt x="5510" y="284"/>
                  </a:lnTo>
                  <a:lnTo>
                    <a:pt x="5972" y="164"/>
                  </a:lnTo>
                  <a:lnTo>
                    <a:pt x="6441" y="77"/>
                  </a:lnTo>
                  <a:lnTo>
                    <a:pt x="6913" y="22"/>
                  </a:lnTo>
                  <a:lnTo>
                    <a:pt x="7387" y="0"/>
                  </a:lnTo>
                  <a:lnTo>
                    <a:pt x="7861" y="10"/>
                  </a:lnTo>
                  <a:lnTo>
                    <a:pt x="8332" y="53"/>
                  </a:lnTo>
                  <a:lnTo>
                    <a:pt x="8800" y="128"/>
                  </a:lnTo>
                  <a:lnTo>
                    <a:pt x="9260" y="234"/>
                  </a:lnTo>
                  <a:lnTo>
                    <a:pt x="9713" y="372"/>
                  </a:lnTo>
                  <a:lnTo>
                    <a:pt x="10155" y="542"/>
                  </a:lnTo>
                  <a:lnTo>
                    <a:pt x="10584" y="742"/>
                  </a:lnTo>
                  <a:lnTo>
                    <a:pt x="11000" y="974"/>
                  </a:lnTo>
                  <a:lnTo>
                    <a:pt x="11398" y="1237"/>
                  </a:lnTo>
                  <a:lnTo>
                    <a:pt x="11778" y="1531"/>
                  </a:lnTo>
                  <a:lnTo>
                    <a:pt x="12138" y="1855"/>
                  </a:lnTo>
                  <a:lnTo>
                    <a:pt x="12475" y="2209"/>
                  </a:lnTo>
                  <a:lnTo>
                    <a:pt x="20121" y="10900"/>
                  </a:lnTo>
                  <a:lnTo>
                    <a:pt x="20428" y="11278"/>
                  </a:lnTo>
                  <a:lnTo>
                    <a:pt x="20699" y="11671"/>
                  </a:lnTo>
                  <a:lnTo>
                    <a:pt x="20934" y="12076"/>
                  </a:lnTo>
                  <a:lnTo>
                    <a:pt x="21133" y="12493"/>
                  </a:lnTo>
                  <a:lnTo>
                    <a:pt x="21297" y="12919"/>
                  </a:lnTo>
                  <a:lnTo>
                    <a:pt x="21425" y="13353"/>
                  </a:lnTo>
                  <a:lnTo>
                    <a:pt x="21518" y="13792"/>
                  </a:lnTo>
                  <a:lnTo>
                    <a:pt x="21577" y="14234"/>
                  </a:lnTo>
                  <a:lnTo>
                    <a:pt x="21600" y="14678"/>
                  </a:lnTo>
                  <a:lnTo>
                    <a:pt x="21589" y="15122"/>
                  </a:lnTo>
                  <a:lnTo>
                    <a:pt x="21543" y="15564"/>
                  </a:lnTo>
                  <a:lnTo>
                    <a:pt x="21464" y="16001"/>
                  </a:lnTo>
                  <a:lnTo>
                    <a:pt x="21350" y="16433"/>
                  </a:lnTo>
                  <a:lnTo>
                    <a:pt x="21203" y="16857"/>
                  </a:lnTo>
                  <a:lnTo>
                    <a:pt x="21022" y="17271"/>
                  </a:lnTo>
                  <a:lnTo>
                    <a:pt x="20808" y="17673"/>
                  </a:lnTo>
                  <a:lnTo>
                    <a:pt x="20560" y="18062"/>
                  </a:lnTo>
                  <a:lnTo>
                    <a:pt x="20280" y="18436"/>
                  </a:lnTo>
                  <a:lnTo>
                    <a:pt x="19966" y="18792"/>
                  </a:lnTo>
                  <a:lnTo>
                    <a:pt x="19620" y="19129"/>
                  </a:lnTo>
                  <a:lnTo>
                    <a:pt x="19242" y="19445"/>
                  </a:lnTo>
                  <a:close/>
                </a:path>
              </a:pathLst>
            </a:custGeom>
            <a:noFill/>
            <a:ln w="55550" cap="flat" cmpd="sng">
              <a:solidFill>
                <a:srgbClr val="8E84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714" tIns="27714" rIns="27714" bIns="27714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1092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498;p27"/>
            <p:cNvSpPr/>
            <p:nvPr/>
          </p:nvSpPr>
          <p:spPr>
            <a:xfrm>
              <a:off x="1671264" y="2202094"/>
              <a:ext cx="209150" cy="209151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27714" tIns="27714" rIns="27714" bIns="27714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1092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499;p27"/>
            <p:cNvSpPr/>
            <p:nvPr/>
          </p:nvSpPr>
          <p:spPr>
            <a:xfrm>
              <a:off x="0" y="0"/>
              <a:ext cx="1554054" cy="186926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1" y="741"/>
                  </a:lnTo>
                  <a:lnTo>
                    <a:pt x="263" y="1528"/>
                  </a:lnTo>
                  <a:lnTo>
                    <a:pt x="655" y="2289"/>
                  </a:lnTo>
                  <a:lnTo>
                    <a:pt x="1253" y="3020"/>
                  </a:lnTo>
                  <a:lnTo>
                    <a:pt x="1618" y="3355"/>
                  </a:lnTo>
                  <a:lnTo>
                    <a:pt x="2405" y="3900"/>
                  </a:lnTo>
                  <a:lnTo>
                    <a:pt x="3262" y="4292"/>
                  </a:lnTo>
                  <a:lnTo>
                    <a:pt x="4182" y="4550"/>
                  </a:lnTo>
                  <a:lnTo>
                    <a:pt x="5155" y="4692"/>
                  </a:lnTo>
                  <a:lnTo>
                    <a:pt x="6172" y="4738"/>
                  </a:lnTo>
                  <a:lnTo>
                    <a:pt x="6695" y="4730"/>
                  </a:lnTo>
                  <a:lnTo>
                    <a:pt x="7226" y="4705"/>
                  </a:lnTo>
                  <a:lnTo>
                    <a:pt x="7764" y="4665"/>
                  </a:lnTo>
                  <a:lnTo>
                    <a:pt x="8308" y="4612"/>
                  </a:lnTo>
                  <a:lnTo>
                    <a:pt x="8857" y="4549"/>
                  </a:lnTo>
                  <a:lnTo>
                    <a:pt x="9409" y="4478"/>
                  </a:lnTo>
                  <a:lnTo>
                    <a:pt x="9964" y="4401"/>
                  </a:lnTo>
                  <a:lnTo>
                    <a:pt x="10521" y="4320"/>
                  </a:lnTo>
                  <a:lnTo>
                    <a:pt x="11078" y="4239"/>
                  </a:lnTo>
                  <a:lnTo>
                    <a:pt x="11634" y="4158"/>
                  </a:lnTo>
                  <a:lnTo>
                    <a:pt x="12189" y="4081"/>
                  </a:lnTo>
                  <a:lnTo>
                    <a:pt x="12742" y="4010"/>
                  </a:lnTo>
                  <a:lnTo>
                    <a:pt x="13290" y="3946"/>
                  </a:lnTo>
                  <a:lnTo>
                    <a:pt x="13834" y="3894"/>
                  </a:lnTo>
                  <a:lnTo>
                    <a:pt x="14372" y="3854"/>
                  </a:lnTo>
                  <a:lnTo>
                    <a:pt x="14903" y="3828"/>
                  </a:lnTo>
                  <a:lnTo>
                    <a:pt x="15426" y="3821"/>
                  </a:lnTo>
                  <a:lnTo>
                    <a:pt x="15940" y="3833"/>
                  </a:lnTo>
                  <a:lnTo>
                    <a:pt x="16936" y="3924"/>
                  </a:lnTo>
                  <a:lnTo>
                    <a:pt x="17883" y="4122"/>
                  </a:lnTo>
                  <a:lnTo>
                    <a:pt x="18773" y="4445"/>
                  </a:lnTo>
                  <a:lnTo>
                    <a:pt x="19596" y="4911"/>
                  </a:lnTo>
                  <a:lnTo>
                    <a:pt x="20345" y="5539"/>
                  </a:lnTo>
                  <a:lnTo>
                    <a:pt x="20671" y="5900"/>
                  </a:lnTo>
                  <a:lnTo>
                    <a:pt x="21164" y="6647"/>
                  </a:lnTo>
                  <a:lnTo>
                    <a:pt x="21463" y="7421"/>
                  </a:lnTo>
                  <a:lnTo>
                    <a:pt x="21592" y="8221"/>
                  </a:lnTo>
                  <a:lnTo>
                    <a:pt x="21600" y="8629"/>
                  </a:lnTo>
                  <a:lnTo>
                    <a:pt x="21574" y="9042"/>
                  </a:lnTo>
                  <a:lnTo>
                    <a:pt x="21434" y="9881"/>
                  </a:lnTo>
                  <a:lnTo>
                    <a:pt x="21194" y="10735"/>
                  </a:lnTo>
                  <a:lnTo>
                    <a:pt x="21044" y="11166"/>
                  </a:lnTo>
                  <a:lnTo>
                    <a:pt x="20877" y="11600"/>
                  </a:lnTo>
                  <a:lnTo>
                    <a:pt x="20698" y="12036"/>
                  </a:lnTo>
                  <a:lnTo>
                    <a:pt x="20508" y="12473"/>
                  </a:lnTo>
                  <a:lnTo>
                    <a:pt x="20311" y="12911"/>
                  </a:lnTo>
                  <a:lnTo>
                    <a:pt x="20110" y="13350"/>
                  </a:lnTo>
                  <a:lnTo>
                    <a:pt x="19907" y="13789"/>
                  </a:lnTo>
                  <a:lnTo>
                    <a:pt x="19706" y="14228"/>
                  </a:lnTo>
                  <a:lnTo>
                    <a:pt x="19509" y="14666"/>
                  </a:lnTo>
                  <a:lnTo>
                    <a:pt x="19319" y="15103"/>
                  </a:lnTo>
                  <a:lnTo>
                    <a:pt x="19140" y="15539"/>
                  </a:lnTo>
                  <a:lnTo>
                    <a:pt x="18973" y="15972"/>
                  </a:lnTo>
                  <a:lnTo>
                    <a:pt x="18823" y="16404"/>
                  </a:lnTo>
                  <a:lnTo>
                    <a:pt x="18692" y="16832"/>
                  </a:lnTo>
                  <a:lnTo>
                    <a:pt x="18499" y="17679"/>
                  </a:lnTo>
                  <a:lnTo>
                    <a:pt x="18417" y="18510"/>
                  </a:lnTo>
                  <a:lnTo>
                    <a:pt x="18425" y="18918"/>
                  </a:lnTo>
                  <a:lnTo>
                    <a:pt x="18554" y="19718"/>
                  </a:lnTo>
                  <a:lnTo>
                    <a:pt x="18853" y="20492"/>
                  </a:lnTo>
                  <a:lnTo>
                    <a:pt x="19346" y="21239"/>
                  </a:lnTo>
                  <a:lnTo>
                    <a:pt x="19672" y="21600"/>
                  </a:lnTo>
                </a:path>
              </a:pathLst>
            </a:custGeom>
            <a:noFill/>
            <a:ln w="55550" cap="flat" cmpd="sng">
              <a:solidFill>
                <a:srgbClr val="8E84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714" tIns="27714" rIns="27714" bIns="27714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1092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0" name="Google Shape;500;p27"/>
          <p:cNvGrpSpPr/>
          <p:nvPr/>
        </p:nvGrpSpPr>
        <p:grpSpPr>
          <a:xfrm>
            <a:off x="4926724" y="587076"/>
            <a:ext cx="2945557" cy="3820194"/>
            <a:chOff x="0" y="0"/>
            <a:chExt cx="4857100" cy="6299339"/>
          </a:xfrm>
        </p:grpSpPr>
        <p:sp>
          <p:nvSpPr>
            <p:cNvPr id="501" name="Google Shape;501;p27"/>
            <p:cNvSpPr/>
            <p:nvPr/>
          </p:nvSpPr>
          <p:spPr>
            <a:xfrm>
              <a:off x="493822" y="860456"/>
              <a:ext cx="3869454" cy="457841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3620"/>
                  </a:moveTo>
                  <a:lnTo>
                    <a:pt x="5748" y="21600"/>
                  </a:lnTo>
                  <a:lnTo>
                    <a:pt x="0" y="17980"/>
                  </a:lnTo>
                  <a:lnTo>
                    <a:pt x="15852" y="0"/>
                  </a:lnTo>
                  <a:lnTo>
                    <a:pt x="21600" y="3620"/>
                  </a:lnTo>
                  <a:close/>
                </a:path>
              </a:pathLst>
            </a:custGeom>
            <a:noFill/>
            <a:ln w="55550" cap="flat" cmpd="sng">
              <a:solidFill>
                <a:srgbClr val="8E84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714" tIns="27714" rIns="27714" bIns="27714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1092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27"/>
            <p:cNvSpPr/>
            <p:nvPr/>
          </p:nvSpPr>
          <p:spPr>
            <a:xfrm>
              <a:off x="3697961" y="0"/>
              <a:ext cx="1159139" cy="13561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733" y="9594"/>
                  </a:moveTo>
                  <a:lnTo>
                    <a:pt x="5608" y="21600"/>
                  </a:lnTo>
                  <a:lnTo>
                    <a:pt x="0" y="18029"/>
                  </a:lnTo>
                  <a:lnTo>
                    <a:pt x="9706" y="3846"/>
                  </a:lnTo>
                  <a:lnTo>
                    <a:pt x="10310" y="2983"/>
                  </a:lnTo>
                  <a:lnTo>
                    <a:pt x="10930" y="2236"/>
                  </a:lnTo>
                  <a:lnTo>
                    <a:pt x="11565" y="1603"/>
                  </a:lnTo>
                  <a:lnTo>
                    <a:pt x="12213" y="1079"/>
                  </a:lnTo>
                  <a:lnTo>
                    <a:pt x="12872" y="663"/>
                  </a:lnTo>
                  <a:lnTo>
                    <a:pt x="13541" y="350"/>
                  </a:lnTo>
                  <a:lnTo>
                    <a:pt x="14218" y="137"/>
                  </a:lnTo>
                  <a:lnTo>
                    <a:pt x="15589" y="0"/>
                  </a:lnTo>
                  <a:lnTo>
                    <a:pt x="16281" y="69"/>
                  </a:lnTo>
                  <a:lnTo>
                    <a:pt x="16973" y="225"/>
                  </a:lnTo>
                  <a:lnTo>
                    <a:pt x="17666" y="465"/>
                  </a:lnTo>
                  <a:lnTo>
                    <a:pt x="18357" y="786"/>
                  </a:lnTo>
                  <a:lnTo>
                    <a:pt x="19045" y="1185"/>
                  </a:lnTo>
                  <a:lnTo>
                    <a:pt x="19688" y="1634"/>
                  </a:lnTo>
                  <a:lnTo>
                    <a:pt x="20246" y="2108"/>
                  </a:lnTo>
                  <a:lnTo>
                    <a:pt x="20714" y="2607"/>
                  </a:lnTo>
                  <a:lnTo>
                    <a:pt x="21087" y="3130"/>
                  </a:lnTo>
                  <a:lnTo>
                    <a:pt x="21534" y="4246"/>
                  </a:lnTo>
                  <a:lnTo>
                    <a:pt x="21600" y="4839"/>
                  </a:lnTo>
                  <a:lnTo>
                    <a:pt x="21555" y="5454"/>
                  </a:lnTo>
                  <a:lnTo>
                    <a:pt x="21396" y="6091"/>
                  </a:lnTo>
                  <a:lnTo>
                    <a:pt x="21117" y="6750"/>
                  </a:lnTo>
                  <a:lnTo>
                    <a:pt x="20716" y="7430"/>
                  </a:lnTo>
                  <a:lnTo>
                    <a:pt x="20187" y="8131"/>
                  </a:lnTo>
                  <a:lnTo>
                    <a:pt x="19528" y="8853"/>
                  </a:lnTo>
                  <a:lnTo>
                    <a:pt x="18733" y="9594"/>
                  </a:lnTo>
                  <a:close/>
                </a:path>
              </a:pathLst>
            </a:custGeom>
            <a:noFill/>
            <a:ln w="55550" cap="flat" cmpd="sng">
              <a:solidFill>
                <a:srgbClr val="8E84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714" tIns="27714" rIns="27714" bIns="27714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1092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503;p27"/>
            <p:cNvSpPr/>
            <p:nvPr/>
          </p:nvSpPr>
          <p:spPr>
            <a:xfrm>
              <a:off x="0" y="4943145"/>
              <a:ext cx="1159136" cy="135619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867" y="12005"/>
                  </a:moveTo>
                  <a:lnTo>
                    <a:pt x="15992" y="0"/>
                  </a:lnTo>
                  <a:lnTo>
                    <a:pt x="21600" y="3571"/>
                  </a:lnTo>
                  <a:lnTo>
                    <a:pt x="11894" y="17754"/>
                  </a:lnTo>
                  <a:lnTo>
                    <a:pt x="11290" y="18617"/>
                  </a:lnTo>
                  <a:lnTo>
                    <a:pt x="10670" y="19364"/>
                  </a:lnTo>
                  <a:lnTo>
                    <a:pt x="10035" y="19997"/>
                  </a:lnTo>
                  <a:lnTo>
                    <a:pt x="9387" y="20521"/>
                  </a:lnTo>
                  <a:lnTo>
                    <a:pt x="8728" y="20937"/>
                  </a:lnTo>
                  <a:lnTo>
                    <a:pt x="8059" y="21250"/>
                  </a:lnTo>
                  <a:lnTo>
                    <a:pt x="7382" y="21463"/>
                  </a:lnTo>
                  <a:lnTo>
                    <a:pt x="6011" y="21600"/>
                  </a:lnTo>
                  <a:lnTo>
                    <a:pt x="5320" y="21531"/>
                  </a:lnTo>
                  <a:lnTo>
                    <a:pt x="4627" y="21375"/>
                  </a:lnTo>
                  <a:lnTo>
                    <a:pt x="3934" y="21135"/>
                  </a:lnTo>
                  <a:lnTo>
                    <a:pt x="3243" y="20814"/>
                  </a:lnTo>
                  <a:lnTo>
                    <a:pt x="2555" y="20415"/>
                  </a:lnTo>
                  <a:lnTo>
                    <a:pt x="1912" y="19966"/>
                  </a:lnTo>
                  <a:lnTo>
                    <a:pt x="1354" y="19492"/>
                  </a:lnTo>
                  <a:lnTo>
                    <a:pt x="886" y="18993"/>
                  </a:lnTo>
                  <a:lnTo>
                    <a:pt x="513" y="18470"/>
                  </a:lnTo>
                  <a:lnTo>
                    <a:pt x="66" y="17354"/>
                  </a:lnTo>
                  <a:lnTo>
                    <a:pt x="0" y="16761"/>
                  </a:lnTo>
                  <a:lnTo>
                    <a:pt x="45" y="16146"/>
                  </a:lnTo>
                  <a:lnTo>
                    <a:pt x="204" y="15509"/>
                  </a:lnTo>
                  <a:lnTo>
                    <a:pt x="483" y="14850"/>
                  </a:lnTo>
                  <a:lnTo>
                    <a:pt x="884" y="14170"/>
                  </a:lnTo>
                  <a:lnTo>
                    <a:pt x="1413" y="13469"/>
                  </a:lnTo>
                  <a:lnTo>
                    <a:pt x="2072" y="12747"/>
                  </a:lnTo>
                  <a:lnTo>
                    <a:pt x="2867" y="12005"/>
                  </a:lnTo>
                  <a:close/>
                </a:path>
              </a:pathLst>
            </a:custGeom>
            <a:noFill/>
            <a:ln w="55550" cap="flat" cmpd="sng">
              <a:solidFill>
                <a:srgbClr val="8E84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714" tIns="27714" rIns="27714" bIns="27714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1092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4" name="Google Shape;504;p27"/>
          <p:cNvGrpSpPr/>
          <p:nvPr/>
        </p:nvGrpSpPr>
        <p:grpSpPr>
          <a:xfrm>
            <a:off x="7730010" y="2834505"/>
            <a:ext cx="2566733" cy="2395788"/>
            <a:chOff x="0" y="0"/>
            <a:chExt cx="4232435" cy="3950552"/>
          </a:xfrm>
        </p:grpSpPr>
        <p:sp>
          <p:nvSpPr>
            <p:cNvPr id="505" name="Google Shape;505;p27"/>
            <p:cNvSpPr/>
            <p:nvPr/>
          </p:nvSpPr>
          <p:spPr>
            <a:xfrm>
              <a:off x="853316" y="1345351"/>
              <a:ext cx="1591733" cy="260520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4157"/>
                  </a:lnTo>
                  <a:lnTo>
                    <a:pt x="20279" y="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55550" cap="flat" cmpd="sng">
              <a:solidFill>
                <a:srgbClr val="8E84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714" tIns="27714" rIns="27714" bIns="27714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1092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06" name="Google Shape;506;p27"/>
            <p:cNvCxnSpPr/>
            <p:nvPr/>
          </p:nvCxnSpPr>
          <p:spPr>
            <a:xfrm rot="10800000" flipH="1">
              <a:off x="2347726" y="812985"/>
              <a:ext cx="202445" cy="532373"/>
            </a:xfrm>
            <a:prstGeom prst="straightConnector1">
              <a:avLst/>
            </a:prstGeom>
            <a:noFill/>
            <a:ln w="55550" cap="flat" cmpd="sng">
              <a:solidFill>
                <a:srgbClr val="8E84D5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507" name="Google Shape;507;p27"/>
            <p:cNvSpPr/>
            <p:nvPr/>
          </p:nvSpPr>
          <p:spPr>
            <a:xfrm>
              <a:off x="2375841" y="0"/>
              <a:ext cx="670550" cy="80683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360" y="14675"/>
                  </a:moveTo>
                  <a:lnTo>
                    <a:pt x="18464" y="15909"/>
                  </a:lnTo>
                  <a:lnTo>
                    <a:pt x="17472" y="17038"/>
                  </a:lnTo>
                  <a:lnTo>
                    <a:pt x="16396" y="18057"/>
                  </a:lnTo>
                  <a:lnTo>
                    <a:pt x="15251" y="18959"/>
                  </a:lnTo>
                  <a:lnTo>
                    <a:pt x="14052" y="19739"/>
                  </a:lnTo>
                  <a:lnTo>
                    <a:pt x="12812" y="20390"/>
                  </a:lnTo>
                  <a:lnTo>
                    <a:pt x="11546" y="20908"/>
                  </a:lnTo>
                  <a:lnTo>
                    <a:pt x="10268" y="21286"/>
                  </a:lnTo>
                  <a:lnTo>
                    <a:pt x="8992" y="21519"/>
                  </a:lnTo>
                  <a:lnTo>
                    <a:pt x="7732" y="21600"/>
                  </a:lnTo>
                  <a:lnTo>
                    <a:pt x="6503" y="21524"/>
                  </a:lnTo>
                  <a:lnTo>
                    <a:pt x="4194" y="20878"/>
                  </a:lnTo>
                  <a:lnTo>
                    <a:pt x="3172" y="20313"/>
                  </a:lnTo>
                  <a:lnTo>
                    <a:pt x="1545" y="18799"/>
                  </a:lnTo>
                  <a:lnTo>
                    <a:pt x="944" y="17875"/>
                  </a:lnTo>
                  <a:lnTo>
                    <a:pt x="487" y="16858"/>
                  </a:lnTo>
                  <a:lnTo>
                    <a:pt x="177" y="15761"/>
                  </a:lnTo>
                  <a:lnTo>
                    <a:pt x="13" y="14596"/>
                  </a:lnTo>
                  <a:lnTo>
                    <a:pt x="0" y="13377"/>
                  </a:lnTo>
                  <a:lnTo>
                    <a:pt x="138" y="12116"/>
                  </a:lnTo>
                  <a:lnTo>
                    <a:pt x="429" y="10828"/>
                  </a:lnTo>
                  <a:lnTo>
                    <a:pt x="875" y="9524"/>
                  </a:lnTo>
                  <a:lnTo>
                    <a:pt x="1478" y="8219"/>
                  </a:lnTo>
                  <a:lnTo>
                    <a:pt x="2240" y="6925"/>
                  </a:lnTo>
                  <a:lnTo>
                    <a:pt x="3136" y="5691"/>
                  </a:lnTo>
                  <a:lnTo>
                    <a:pt x="4128" y="4562"/>
                  </a:lnTo>
                  <a:lnTo>
                    <a:pt x="5204" y="3543"/>
                  </a:lnTo>
                  <a:lnTo>
                    <a:pt x="6349" y="2641"/>
                  </a:lnTo>
                  <a:lnTo>
                    <a:pt x="7548" y="1861"/>
                  </a:lnTo>
                  <a:lnTo>
                    <a:pt x="8788" y="1210"/>
                  </a:lnTo>
                  <a:lnTo>
                    <a:pt x="10054" y="692"/>
                  </a:lnTo>
                  <a:lnTo>
                    <a:pt x="11332" y="314"/>
                  </a:lnTo>
                  <a:lnTo>
                    <a:pt x="12608" y="81"/>
                  </a:lnTo>
                  <a:lnTo>
                    <a:pt x="13868" y="0"/>
                  </a:lnTo>
                  <a:lnTo>
                    <a:pt x="15096" y="76"/>
                  </a:lnTo>
                  <a:lnTo>
                    <a:pt x="17406" y="722"/>
                  </a:lnTo>
                  <a:lnTo>
                    <a:pt x="18428" y="1287"/>
                  </a:lnTo>
                  <a:lnTo>
                    <a:pt x="20055" y="2801"/>
                  </a:lnTo>
                  <a:lnTo>
                    <a:pt x="20656" y="3725"/>
                  </a:lnTo>
                  <a:lnTo>
                    <a:pt x="21112" y="4742"/>
                  </a:lnTo>
                  <a:lnTo>
                    <a:pt x="21423" y="5840"/>
                  </a:lnTo>
                  <a:lnTo>
                    <a:pt x="21586" y="7004"/>
                  </a:lnTo>
                  <a:lnTo>
                    <a:pt x="21600" y="8223"/>
                  </a:lnTo>
                  <a:lnTo>
                    <a:pt x="21462" y="9484"/>
                  </a:lnTo>
                  <a:lnTo>
                    <a:pt x="21171" y="10772"/>
                  </a:lnTo>
                  <a:lnTo>
                    <a:pt x="20725" y="12076"/>
                  </a:lnTo>
                  <a:lnTo>
                    <a:pt x="20122" y="13381"/>
                  </a:lnTo>
                  <a:lnTo>
                    <a:pt x="19360" y="14675"/>
                  </a:lnTo>
                  <a:close/>
                </a:path>
              </a:pathLst>
            </a:custGeom>
            <a:noFill/>
            <a:ln w="55550" cap="flat" cmpd="sng">
              <a:solidFill>
                <a:srgbClr val="8E84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714" tIns="27714" rIns="27714" bIns="27714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1092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p27"/>
            <p:cNvSpPr/>
            <p:nvPr/>
          </p:nvSpPr>
          <p:spPr>
            <a:xfrm>
              <a:off x="2233308" y="1761358"/>
              <a:ext cx="590957" cy="36520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7134" y="0"/>
                  </a:moveTo>
                  <a:lnTo>
                    <a:pt x="21600" y="8956"/>
                  </a:lnTo>
                  <a:lnTo>
                    <a:pt x="0" y="21600"/>
                  </a:lnTo>
                </a:path>
              </a:pathLst>
            </a:custGeom>
            <a:noFill/>
            <a:ln w="55550" cap="flat" cmpd="sng">
              <a:solidFill>
                <a:srgbClr val="8E84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714" tIns="27714" rIns="27714" bIns="27714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1092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509;p27"/>
            <p:cNvSpPr/>
            <p:nvPr/>
          </p:nvSpPr>
          <p:spPr>
            <a:xfrm>
              <a:off x="0" y="1896847"/>
              <a:ext cx="2022609" cy="103761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353" y="7953"/>
                  </a:moveTo>
                  <a:lnTo>
                    <a:pt x="0" y="21600"/>
                  </a:lnTo>
                  <a:lnTo>
                    <a:pt x="21600" y="0"/>
                  </a:lnTo>
                </a:path>
              </a:pathLst>
            </a:custGeom>
            <a:noFill/>
            <a:ln w="55550" cap="flat" cmpd="sng">
              <a:solidFill>
                <a:srgbClr val="8E84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714" tIns="27714" rIns="27714" bIns="27714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1092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10" name="Google Shape;510;p27"/>
            <p:cNvCxnSpPr/>
            <p:nvPr/>
          </p:nvCxnSpPr>
          <p:spPr>
            <a:xfrm rot="10800000" flipH="1">
              <a:off x="2824263" y="1805397"/>
              <a:ext cx="559335" cy="107390"/>
            </a:xfrm>
            <a:prstGeom prst="straightConnector1">
              <a:avLst/>
            </a:prstGeom>
            <a:noFill/>
            <a:ln w="55550" cap="flat" cmpd="sng">
              <a:solidFill>
                <a:srgbClr val="8E84D5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511" name="Google Shape;511;p27"/>
            <p:cNvSpPr/>
            <p:nvPr/>
          </p:nvSpPr>
          <p:spPr>
            <a:xfrm>
              <a:off x="3397217" y="1400143"/>
              <a:ext cx="835218" cy="63502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300" y="1047"/>
                  </a:moveTo>
                  <a:lnTo>
                    <a:pt x="7002" y="1707"/>
                  </a:lnTo>
                  <a:lnTo>
                    <a:pt x="5790" y="2492"/>
                  </a:lnTo>
                  <a:lnTo>
                    <a:pt x="4672" y="3387"/>
                  </a:lnTo>
                  <a:lnTo>
                    <a:pt x="3655" y="4379"/>
                  </a:lnTo>
                  <a:lnTo>
                    <a:pt x="2746" y="5455"/>
                  </a:lnTo>
                  <a:lnTo>
                    <a:pt x="1954" y="6602"/>
                  </a:lnTo>
                  <a:lnTo>
                    <a:pt x="1286" y="7805"/>
                  </a:lnTo>
                  <a:lnTo>
                    <a:pt x="749" y="9051"/>
                  </a:lnTo>
                  <a:lnTo>
                    <a:pt x="350" y="10327"/>
                  </a:lnTo>
                  <a:lnTo>
                    <a:pt x="98" y="11619"/>
                  </a:lnTo>
                  <a:lnTo>
                    <a:pt x="0" y="12914"/>
                  </a:lnTo>
                  <a:lnTo>
                    <a:pt x="63" y="14198"/>
                  </a:lnTo>
                  <a:lnTo>
                    <a:pt x="295" y="15457"/>
                  </a:lnTo>
                  <a:lnTo>
                    <a:pt x="690" y="16645"/>
                  </a:lnTo>
                  <a:lnTo>
                    <a:pt x="1905" y="18669"/>
                  </a:lnTo>
                  <a:lnTo>
                    <a:pt x="2701" y="19497"/>
                  </a:lnTo>
                  <a:lnTo>
                    <a:pt x="3605" y="20195"/>
                  </a:lnTo>
                  <a:lnTo>
                    <a:pt x="4606" y="20760"/>
                  </a:lnTo>
                  <a:lnTo>
                    <a:pt x="5692" y="21185"/>
                  </a:lnTo>
                  <a:lnTo>
                    <a:pt x="6850" y="21467"/>
                  </a:lnTo>
                  <a:lnTo>
                    <a:pt x="8068" y="21600"/>
                  </a:lnTo>
                  <a:lnTo>
                    <a:pt x="9334" y="21580"/>
                  </a:lnTo>
                  <a:lnTo>
                    <a:pt x="10637" y="21402"/>
                  </a:lnTo>
                  <a:lnTo>
                    <a:pt x="11962" y="21061"/>
                  </a:lnTo>
                  <a:lnTo>
                    <a:pt x="13299" y="20553"/>
                  </a:lnTo>
                  <a:lnTo>
                    <a:pt x="14598" y="19893"/>
                  </a:lnTo>
                  <a:lnTo>
                    <a:pt x="15810" y="19109"/>
                  </a:lnTo>
                  <a:lnTo>
                    <a:pt x="16928" y="18213"/>
                  </a:lnTo>
                  <a:lnTo>
                    <a:pt x="17945" y="17221"/>
                  </a:lnTo>
                  <a:lnTo>
                    <a:pt x="18854" y="16145"/>
                  </a:lnTo>
                  <a:lnTo>
                    <a:pt x="19646" y="14999"/>
                  </a:lnTo>
                  <a:lnTo>
                    <a:pt x="20314" y="13796"/>
                  </a:lnTo>
                  <a:lnTo>
                    <a:pt x="20851" y="12549"/>
                  </a:lnTo>
                  <a:lnTo>
                    <a:pt x="21250" y="11273"/>
                  </a:lnTo>
                  <a:lnTo>
                    <a:pt x="21502" y="9981"/>
                  </a:lnTo>
                  <a:lnTo>
                    <a:pt x="21600" y="8686"/>
                  </a:lnTo>
                  <a:lnTo>
                    <a:pt x="21537" y="7402"/>
                  </a:lnTo>
                  <a:lnTo>
                    <a:pt x="21305" y="6142"/>
                  </a:lnTo>
                  <a:lnTo>
                    <a:pt x="20910" y="4955"/>
                  </a:lnTo>
                  <a:lnTo>
                    <a:pt x="19695" y="2931"/>
                  </a:lnTo>
                  <a:lnTo>
                    <a:pt x="18900" y="2103"/>
                  </a:lnTo>
                  <a:lnTo>
                    <a:pt x="17995" y="1405"/>
                  </a:lnTo>
                  <a:lnTo>
                    <a:pt x="16994" y="840"/>
                  </a:lnTo>
                  <a:lnTo>
                    <a:pt x="15908" y="415"/>
                  </a:lnTo>
                  <a:lnTo>
                    <a:pt x="14750" y="133"/>
                  </a:lnTo>
                  <a:lnTo>
                    <a:pt x="13532" y="0"/>
                  </a:lnTo>
                  <a:lnTo>
                    <a:pt x="12266" y="20"/>
                  </a:lnTo>
                  <a:lnTo>
                    <a:pt x="10963" y="198"/>
                  </a:lnTo>
                  <a:lnTo>
                    <a:pt x="9638" y="539"/>
                  </a:lnTo>
                  <a:lnTo>
                    <a:pt x="8300" y="1047"/>
                  </a:lnTo>
                  <a:close/>
                </a:path>
              </a:pathLst>
            </a:custGeom>
            <a:noFill/>
            <a:ln w="55550" cap="flat" cmpd="sng">
              <a:solidFill>
                <a:srgbClr val="8E84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714" tIns="27714" rIns="27714" bIns="27714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1092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27"/>
            <p:cNvSpPr/>
            <p:nvPr/>
          </p:nvSpPr>
          <p:spPr>
            <a:xfrm>
              <a:off x="2096125" y="1907651"/>
              <a:ext cx="144378" cy="144387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27714" tIns="27714" rIns="27714" bIns="27714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1092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3" name="Google Shape;513;p27"/>
          <p:cNvGrpSpPr/>
          <p:nvPr/>
        </p:nvGrpSpPr>
        <p:grpSpPr>
          <a:xfrm>
            <a:off x="10433164" y="318902"/>
            <a:ext cx="1558423" cy="2041329"/>
            <a:chOff x="0" y="0"/>
            <a:chExt cx="2569772" cy="3366067"/>
          </a:xfrm>
        </p:grpSpPr>
        <p:sp>
          <p:nvSpPr>
            <p:cNvPr id="514" name="Google Shape;514;p27"/>
            <p:cNvSpPr/>
            <p:nvPr/>
          </p:nvSpPr>
          <p:spPr>
            <a:xfrm>
              <a:off x="303244" y="431007"/>
              <a:ext cx="2117695" cy="26104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19107"/>
                  </a:moveTo>
                  <a:lnTo>
                    <a:pt x="17452" y="21600"/>
                  </a:lnTo>
                  <a:lnTo>
                    <a:pt x="0" y="2493"/>
                  </a:lnTo>
                  <a:lnTo>
                    <a:pt x="4148" y="0"/>
                  </a:lnTo>
                  <a:lnTo>
                    <a:pt x="21600" y="19107"/>
                  </a:lnTo>
                  <a:close/>
                </a:path>
              </a:pathLst>
            </a:custGeom>
            <a:noFill/>
            <a:ln w="55550" cap="flat" cmpd="sng">
              <a:solidFill>
                <a:srgbClr val="8E84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714" tIns="27714" rIns="27714" bIns="27714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1092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515;p27"/>
            <p:cNvSpPr/>
            <p:nvPr/>
          </p:nvSpPr>
          <p:spPr>
            <a:xfrm>
              <a:off x="425944" y="521918"/>
              <a:ext cx="1872309" cy="242862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20537"/>
                  </a:moveTo>
                  <a:lnTo>
                    <a:pt x="19739" y="21600"/>
                  </a:lnTo>
                  <a:lnTo>
                    <a:pt x="0" y="1063"/>
                  </a:lnTo>
                  <a:lnTo>
                    <a:pt x="1861" y="0"/>
                  </a:lnTo>
                  <a:lnTo>
                    <a:pt x="21600" y="20537"/>
                  </a:lnTo>
                  <a:close/>
                </a:path>
              </a:pathLst>
            </a:custGeom>
            <a:noFill/>
            <a:ln w="55550" cap="flat" cmpd="sng">
              <a:solidFill>
                <a:srgbClr val="8E84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714" tIns="27714" rIns="27714" bIns="27714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1092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Google Shape;516;p27"/>
            <p:cNvSpPr/>
            <p:nvPr/>
          </p:nvSpPr>
          <p:spPr>
            <a:xfrm>
              <a:off x="2014291" y="2740137"/>
              <a:ext cx="555481" cy="62593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21600"/>
                  </a:moveTo>
                  <a:lnTo>
                    <a:pt x="15812" y="0"/>
                  </a:lnTo>
                  <a:lnTo>
                    <a:pt x="0" y="10399"/>
                  </a:lnTo>
                  <a:lnTo>
                    <a:pt x="21600" y="21600"/>
                  </a:lnTo>
                  <a:close/>
                </a:path>
              </a:pathLst>
            </a:custGeom>
            <a:noFill/>
            <a:ln w="55550" cap="flat" cmpd="sng">
              <a:solidFill>
                <a:srgbClr val="8E84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714" tIns="27714" rIns="27714" bIns="27714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1092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17" name="Google Shape;517;p27"/>
            <p:cNvCxnSpPr/>
            <p:nvPr/>
          </p:nvCxnSpPr>
          <p:spPr>
            <a:xfrm rot="10800000" flipH="1">
              <a:off x="2349468" y="3117832"/>
              <a:ext cx="161284" cy="119494"/>
            </a:xfrm>
            <a:prstGeom prst="straightConnector1">
              <a:avLst/>
            </a:prstGeom>
            <a:noFill/>
            <a:ln w="55550" cap="flat" cmpd="sng">
              <a:solidFill>
                <a:srgbClr val="8E84D5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518" name="Google Shape;518;p27"/>
            <p:cNvSpPr/>
            <p:nvPr/>
          </p:nvSpPr>
          <p:spPr>
            <a:xfrm>
              <a:off x="96523" y="152026"/>
              <a:ext cx="613386" cy="58030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320" y="0"/>
                  </a:moveTo>
                  <a:lnTo>
                    <a:pt x="0" y="11216"/>
                  </a:lnTo>
                  <a:lnTo>
                    <a:pt x="7280" y="21600"/>
                  </a:lnTo>
                  <a:lnTo>
                    <a:pt x="21600" y="10385"/>
                  </a:lnTo>
                  <a:lnTo>
                    <a:pt x="14320" y="0"/>
                  </a:lnTo>
                  <a:close/>
                </a:path>
              </a:pathLst>
            </a:custGeom>
            <a:noFill/>
            <a:ln w="55550" cap="flat" cmpd="sng">
              <a:solidFill>
                <a:srgbClr val="8E84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714" tIns="27714" rIns="27714" bIns="27714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1092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519;p27"/>
            <p:cNvSpPr/>
            <p:nvPr/>
          </p:nvSpPr>
          <p:spPr>
            <a:xfrm>
              <a:off x="0" y="0"/>
              <a:ext cx="503180" cy="45335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401" y="1462"/>
                  </a:moveTo>
                  <a:lnTo>
                    <a:pt x="2712" y="6963"/>
                  </a:lnTo>
                  <a:lnTo>
                    <a:pt x="1213" y="8667"/>
                  </a:lnTo>
                  <a:lnTo>
                    <a:pt x="302" y="10731"/>
                  </a:lnTo>
                  <a:lnTo>
                    <a:pt x="0" y="12983"/>
                  </a:lnTo>
                  <a:lnTo>
                    <a:pt x="331" y="15251"/>
                  </a:lnTo>
                  <a:lnTo>
                    <a:pt x="1317" y="17366"/>
                  </a:lnTo>
                  <a:lnTo>
                    <a:pt x="4144" y="21600"/>
                  </a:lnTo>
                  <a:lnTo>
                    <a:pt x="21600" y="7243"/>
                  </a:lnTo>
                  <a:lnTo>
                    <a:pt x="18774" y="3010"/>
                  </a:lnTo>
                  <a:lnTo>
                    <a:pt x="17238" y="1347"/>
                  </a:lnTo>
                  <a:lnTo>
                    <a:pt x="15379" y="335"/>
                  </a:lnTo>
                  <a:lnTo>
                    <a:pt x="13350" y="0"/>
                  </a:lnTo>
                  <a:lnTo>
                    <a:pt x="11306" y="367"/>
                  </a:lnTo>
                  <a:lnTo>
                    <a:pt x="9401" y="1462"/>
                  </a:lnTo>
                  <a:close/>
                </a:path>
              </a:pathLst>
            </a:custGeom>
            <a:noFill/>
            <a:ln w="55550" cap="flat" cmpd="sng">
              <a:solidFill>
                <a:srgbClr val="8E84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714" tIns="27714" rIns="27714" bIns="27714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1092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0" name="Google Shape;520;p27"/>
          <p:cNvGrpSpPr/>
          <p:nvPr/>
        </p:nvGrpSpPr>
        <p:grpSpPr>
          <a:xfrm>
            <a:off x="6429266" y="4657271"/>
            <a:ext cx="1616569" cy="2202416"/>
            <a:chOff x="0" y="0"/>
            <a:chExt cx="2665654" cy="3631692"/>
          </a:xfrm>
        </p:grpSpPr>
        <p:grpSp>
          <p:nvGrpSpPr>
            <p:cNvPr id="521" name="Google Shape;521;p27"/>
            <p:cNvGrpSpPr/>
            <p:nvPr/>
          </p:nvGrpSpPr>
          <p:grpSpPr>
            <a:xfrm>
              <a:off x="0" y="720171"/>
              <a:ext cx="2665654" cy="2911521"/>
              <a:chOff x="0" y="0"/>
              <a:chExt cx="2665653" cy="2911520"/>
            </a:xfrm>
          </p:grpSpPr>
          <p:sp>
            <p:nvSpPr>
              <p:cNvPr id="522" name="Google Shape;522;p27"/>
              <p:cNvSpPr/>
              <p:nvPr/>
            </p:nvSpPr>
            <p:spPr>
              <a:xfrm>
                <a:off x="0" y="0"/>
                <a:ext cx="2665653" cy="2911519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8387" y="21600"/>
                    </a:moveTo>
                    <a:lnTo>
                      <a:pt x="155" y="6456"/>
                    </a:lnTo>
                    <a:lnTo>
                      <a:pt x="24" y="6105"/>
                    </a:lnTo>
                    <a:lnTo>
                      <a:pt x="0" y="5747"/>
                    </a:lnTo>
                    <a:lnTo>
                      <a:pt x="75" y="5400"/>
                    </a:lnTo>
                    <a:lnTo>
                      <a:pt x="244" y="5082"/>
                    </a:lnTo>
                    <a:lnTo>
                      <a:pt x="499" y="4809"/>
                    </a:lnTo>
                    <a:lnTo>
                      <a:pt x="834" y="4601"/>
                    </a:lnTo>
                    <a:lnTo>
                      <a:pt x="10621" y="142"/>
                    </a:lnTo>
                    <a:lnTo>
                      <a:pt x="11005" y="22"/>
                    </a:lnTo>
                    <a:lnTo>
                      <a:pt x="11396" y="0"/>
                    </a:lnTo>
                    <a:lnTo>
                      <a:pt x="11775" y="69"/>
                    </a:lnTo>
                    <a:lnTo>
                      <a:pt x="12122" y="223"/>
                    </a:lnTo>
                    <a:lnTo>
                      <a:pt x="12420" y="457"/>
                    </a:lnTo>
                    <a:lnTo>
                      <a:pt x="12647" y="764"/>
                    </a:lnTo>
                    <a:lnTo>
                      <a:pt x="21445" y="16949"/>
                    </a:lnTo>
                    <a:lnTo>
                      <a:pt x="21576" y="17300"/>
                    </a:lnTo>
                    <a:lnTo>
                      <a:pt x="21600" y="17658"/>
                    </a:lnTo>
                    <a:lnTo>
                      <a:pt x="21525" y="18005"/>
                    </a:lnTo>
                    <a:lnTo>
                      <a:pt x="21356" y="18323"/>
                    </a:lnTo>
                    <a:lnTo>
                      <a:pt x="21101" y="18595"/>
                    </a:lnTo>
                    <a:lnTo>
                      <a:pt x="20765" y="18803"/>
                    </a:lnTo>
                  </a:path>
                </a:pathLst>
              </a:custGeom>
              <a:noFill/>
              <a:ln w="63050" cap="flat" cmpd="sng">
                <a:solidFill>
                  <a:srgbClr val="8E84D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27714" tIns="27714" rIns="27714" bIns="27714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 sz="1092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523" name="Google Shape;523;p27"/>
              <p:cNvCxnSpPr/>
              <p:nvPr/>
            </p:nvCxnSpPr>
            <p:spPr>
              <a:xfrm flipH="1">
                <a:off x="1805261" y="2534562"/>
                <a:ext cx="757406" cy="376958"/>
              </a:xfrm>
              <a:prstGeom prst="straightConnector1">
                <a:avLst/>
              </a:prstGeom>
              <a:noFill/>
              <a:ln w="63050" cap="flat" cmpd="sng">
                <a:solidFill>
                  <a:srgbClr val="8E84D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524" name="Google Shape;524;p27"/>
            <p:cNvSpPr/>
            <p:nvPr/>
          </p:nvSpPr>
          <p:spPr>
            <a:xfrm>
              <a:off x="61994" y="542535"/>
              <a:ext cx="1172992" cy="76019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451" y="0"/>
                  </a:moveTo>
                  <a:lnTo>
                    <a:pt x="0" y="14937"/>
                  </a:lnTo>
                  <a:lnTo>
                    <a:pt x="2149" y="21600"/>
                  </a:lnTo>
                  <a:lnTo>
                    <a:pt x="21600" y="6663"/>
                  </a:lnTo>
                  <a:lnTo>
                    <a:pt x="19451" y="0"/>
                  </a:lnTo>
                  <a:close/>
                </a:path>
              </a:pathLst>
            </a:custGeom>
            <a:noFill/>
            <a:ln w="63050" cap="flat" cmpd="sng">
              <a:solidFill>
                <a:srgbClr val="8E84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714" tIns="27714" rIns="27714" bIns="27714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1092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Google Shape;525;p27"/>
            <p:cNvSpPr/>
            <p:nvPr/>
          </p:nvSpPr>
          <p:spPr>
            <a:xfrm>
              <a:off x="114374" y="0"/>
              <a:ext cx="843296" cy="98834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13604"/>
                  </a:moveTo>
                  <a:lnTo>
                    <a:pt x="2771" y="21600"/>
                  </a:lnTo>
                  <a:lnTo>
                    <a:pt x="2195" y="20510"/>
                  </a:lnTo>
                  <a:lnTo>
                    <a:pt x="1729" y="19411"/>
                  </a:lnTo>
                  <a:lnTo>
                    <a:pt x="1372" y="18311"/>
                  </a:lnTo>
                  <a:lnTo>
                    <a:pt x="1122" y="17217"/>
                  </a:lnTo>
                  <a:lnTo>
                    <a:pt x="977" y="16135"/>
                  </a:lnTo>
                  <a:lnTo>
                    <a:pt x="936" y="15073"/>
                  </a:lnTo>
                  <a:lnTo>
                    <a:pt x="998" y="14038"/>
                  </a:lnTo>
                  <a:lnTo>
                    <a:pt x="1160" y="13037"/>
                  </a:lnTo>
                  <a:lnTo>
                    <a:pt x="1421" y="12077"/>
                  </a:lnTo>
                  <a:lnTo>
                    <a:pt x="1780" y="11166"/>
                  </a:lnTo>
                  <a:lnTo>
                    <a:pt x="2235" y="10310"/>
                  </a:lnTo>
                  <a:lnTo>
                    <a:pt x="2784" y="9516"/>
                  </a:lnTo>
                  <a:lnTo>
                    <a:pt x="3425" y="8793"/>
                  </a:lnTo>
                  <a:lnTo>
                    <a:pt x="2645" y="8344"/>
                  </a:lnTo>
                  <a:lnTo>
                    <a:pt x="1924" y="7775"/>
                  </a:lnTo>
                  <a:lnTo>
                    <a:pt x="1282" y="7093"/>
                  </a:lnTo>
                  <a:lnTo>
                    <a:pt x="736" y="6303"/>
                  </a:lnTo>
                  <a:lnTo>
                    <a:pt x="255" y="5258"/>
                  </a:lnTo>
                  <a:lnTo>
                    <a:pt x="13" y="4214"/>
                  </a:lnTo>
                  <a:lnTo>
                    <a:pt x="0" y="3208"/>
                  </a:lnTo>
                  <a:lnTo>
                    <a:pt x="209" y="2276"/>
                  </a:lnTo>
                  <a:lnTo>
                    <a:pt x="632" y="1454"/>
                  </a:lnTo>
                  <a:lnTo>
                    <a:pt x="1259" y="778"/>
                  </a:lnTo>
                  <a:lnTo>
                    <a:pt x="2084" y="284"/>
                  </a:lnTo>
                  <a:lnTo>
                    <a:pt x="3044" y="20"/>
                  </a:lnTo>
                  <a:lnTo>
                    <a:pt x="4055" y="0"/>
                  </a:lnTo>
                  <a:lnTo>
                    <a:pt x="5079" y="208"/>
                  </a:lnTo>
                  <a:lnTo>
                    <a:pt x="6076" y="628"/>
                  </a:lnTo>
                  <a:lnTo>
                    <a:pt x="7008" y="1243"/>
                  </a:lnTo>
                  <a:lnTo>
                    <a:pt x="7837" y="2038"/>
                  </a:lnTo>
                  <a:lnTo>
                    <a:pt x="8524" y="2996"/>
                  </a:lnTo>
                  <a:lnTo>
                    <a:pt x="8933" y="3843"/>
                  </a:lnTo>
                  <a:lnTo>
                    <a:pt x="9184" y="4692"/>
                  </a:lnTo>
                  <a:lnTo>
                    <a:pt x="9281" y="5526"/>
                  </a:lnTo>
                  <a:lnTo>
                    <a:pt x="9230" y="6327"/>
                  </a:lnTo>
                  <a:lnTo>
                    <a:pt x="10294" y="6327"/>
                  </a:lnTo>
                  <a:lnTo>
                    <a:pt x="11367" y="6432"/>
                  </a:lnTo>
                  <a:lnTo>
                    <a:pt x="12441" y="6638"/>
                  </a:lnTo>
                  <a:lnTo>
                    <a:pt x="13510" y="6944"/>
                  </a:lnTo>
                  <a:lnTo>
                    <a:pt x="14565" y="7344"/>
                  </a:lnTo>
                  <a:lnTo>
                    <a:pt x="15599" y="7837"/>
                  </a:lnTo>
                  <a:lnTo>
                    <a:pt x="16603" y="8419"/>
                  </a:lnTo>
                  <a:lnTo>
                    <a:pt x="17572" y="9087"/>
                  </a:lnTo>
                  <a:lnTo>
                    <a:pt x="18496" y="9838"/>
                  </a:lnTo>
                  <a:lnTo>
                    <a:pt x="19369" y="10668"/>
                  </a:lnTo>
                  <a:lnTo>
                    <a:pt x="20182" y="11575"/>
                  </a:lnTo>
                  <a:lnTo>
                    <a:pt x="20928" y="12555"/>
                  </a:lnTo>
                  <a:lnTo>
                    <a:pt x="21600" y="13604"/>
                  </a:lnTo>
                  <a:close/>
                </a:path>
              </a:pathLst>
            </a:custGeom>
            <a:noFill/>
            <a:ln w="63050" cap="flat" cmpd="sng">
              <a:solidFill>
                <a:srgbClr val="8E84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714" tIns="27714" rIns="27714" bIns="27714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1092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26" name="Google Shape;526;p27"/>
            <p:cNvCxnSpPr/>
            <p:nvPr/>
          </p:nvCxnSpPr>
          <p:spPr>
            <a:xfrm rot="10800000" flipH="1">
              <a:off x="152702" y="1531377"/>
              <a:ext cx="657803" cy="327395"/>
            </a:xfrm>
            <a:prstGeom prst="straightConnector1">
              <a:avLst/>
            </a:prstGeom>
            <a:noFill/>
            <a:ln w="63050" cap="flat" cmpd="sng">
              <a:solidFill>
                <a:srgbClr val="8E84D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27" name="Google Shape;527;p27"/>
            <p:cNvCxnSpPr/>
            <p:nvPr/>
          </p:nvCxnSpPr>
          <p:spPr>
            <a:xfrm rot="10800000" flipH="1">
              <a:off x="357361" y="1942595"/>
              <a:ext cx="657803" cy="327384"/>
            </a:xfrm>
            <a:prstGeom prst="straightConnector1">
              <a:avLst/>
            </a:prstGeom>
            <a:noFill/>
            <a:ln w="63050" cap="flat" cmpd="sng">
              <a:solidFill>
                <a:srgbClr val="8E84D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28" name="Google Shape;528;p27"/>
            <p:cNvCxnSpPr/>
            <p:nvPr/>
          </p:nvCxnSpPr>
          <p:spPr>
            <a:xfrm rot="10800000" flipH="1">
              <a:off x="562022" y="2353812"/>
              <a:ext cx="657803" cy="327384"/>
            </a:xfrm>
            <a:prstGeom prst="straightConnector1">
              <a:avLst/>
            </a:prstGeom>
            <a:noFill/>
            <a:ln w="63050" cap="flat" cmpd="sng">
              <a:solidFill>
                <a:srgbClr val="8E84D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29" name="Google Shape;529;p27"/>
            <p:cNvCxnSpPr/>
            <p:nvPr/>
          </p:nvCxnSpPr>
          <p:spPr>
            <a:xfrm rot="10800000" flipH="1">
              <a:off x="766680" y="2765018"/>
              <a:ext cx="657803" cy="327396"/>
            </a:xfrm>
            <a:prstGeom prst="straightConnector1">
              <a:avLst/>
            </a:prstGeom>
            <a:noFill/>
            <a:ln w="63050" cap="flat" cmpd="sng">
              <a:solidFill>
                <a:srgbClr val="8E84D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30" name="Google Shape;530;p27"/>
            <p:cNvCxnSpPr/>
            <p:nvPr/>
          </p:nvCxnSpPr>
          <p:spPr>
            <a:xfrm rot="10800000" flipH="1">
              <a:off x="971341" y="3176237"/>
              <a:ext cx="657793" cy="327395"/>
            </a:xfrm>
            <a:prstGeom prst="straightConnector1">
              <a:avLst/>
            </a:prstGeom>
            <a:noFill/>
            <a:ln w="63050" cap="flat" cmpd="sng">
              <a:solidFill>
                <a:srgbClr val="8E84D5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531" name="Google Shape;531;p27"/>
          <p:cNvSpPr txBox="1">
            <a:spLocks noGrp="1"/>
          </p:cNvSpPr>
          <p:nvPr>
            <p:ph type="title"/>
          </p:nvPr>
        </p:nvSpPr>
        <p:spPr>
          <a:xfrm>
            <a:off x="615544" y="461265"/>
            <a:ext cx="7853068" cy="73593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rmAutofit/>
          </a:bodyPr>
          <a:lstStyle/>
          <a:p>
            <a:pPr indent="7701">
              <a:buSzPts val="6900"/>
            </a:pPr>
            <a:r>
              <a:rPr lang="en-US" sz="3200" b="1" dirty="0">
                <a:solidFill>
                  <a:schemeClr val="bg1"/>
                </a:solidFill>
                <a:latin typeface="Rockwell" panose="02060603020205020403" pitchFamily="18" charset="0"/>
              </a:rPr>
              <a:t>Step 5: Placement Verification</a:t>
            </a:r>
            <a:endParaRPr sz="3200" b="1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sp>
        <p:nvSpPr>
          <p:cNvPr id="532" name="Google Shape;532;p27"/>
          <p:cNvSpPr/>
          <p:nvPr/>
        </p:nvSpPr>
        <p:spPr>
          <a:xfrm>
            <a:off x="-1" y="1684"/>
            <a:ext cx="12192001" cy="6858001"/>
          </a:xfrm>
          <a:prstGeom prst="rect">
            <a:avLst/>
          </a:prstGeom>
          <a:noFill/>
          <a:ln w="104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714" tIns="27714" rIns="27714" bIns="27714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endParaRPr sz="1092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4" name="Google Shape;534;p27"/>
          <p:cNvSpPr txBox="1"/>
          <p:nvPr/>
        </p:nvSpPr>
        <p:spPr>
          <a:xfrm>
            <a:off x="4166098" y="1962634"/>
            <a:ext cx="7260111" cy="3789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444" tIns="27714" rIns="55444" bIns="27714" anchor="t" anchorCtr="0">
            <a:spAutoFit/>
          </a:bodyPr>
          <a:lstStyle/>
          <a:p>
            <a:r>
              <a:rPr lang="en-US" sz="2426" b="1" dirty="0">
                <a:solidFill>
                  <a:srgbClr val="24125F"/>
                </a:solidFill>
                <a:latin typeface="Arial"/>
                <a:ea typeface="Arial"/>
                <a:cs typeface="Arial"/>
                <a:sym typeface="Arial"/>
              </a:rPr>
              <a:t>The teacher or staff member in charge of work experience at your school will then </a:t>
            </a:r>
            <a:r>
              <a:rPr lang="en-US" sz="2426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verify or deny your placement </a:t>
            </a:r>
            <a:r>
              <a:rPr lang="en-US" sz="2426" b="1" dirty="0">
                <a:solidFill>
                  <a:srgbClr val="24125F"/>
                </a:solidFill>
                <a:latin typeface="Arial"/>
                <a:ea typeface="Arial"/>
                <a:cs typeface="Arial"/>
                <a:sym typeface="Arial"/>
              </a:rPr>
              <a:t>based on whether or not they are satisfied with your chosen employer and their details.</a:t>
            </a:r>
            <a:endParaRPr sz="1092" dirty="0"/>
          </a:p>
          <a:p>
            <a:endParaRPr sz="2426" b="1" dirty="0">
              <a:solidFill>
                <a:srgbClr val="24125F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en-US" sz="2426" b="1" dirty="0">
                <a:solidFill>
                  <a:srgbClr val="24125F"/>
                </a:solidFill>
                <a:latin typeface="Arial"/>
                <a:ea typeface="Arial"/>
                <a:cs typeface="Arial"/>
                <a:sym typeface="Arial"/>
              </a:rPr>
              <a:t>If your placement is denied, there will be a comment from your school contact telling you why your placement is not suitable to go ahead.</a:t>
            </a:r>
            <a:endParaRPr sz="1092" dirty="0"/>
          </a:p>
          <a:p>
            <a:endParaRPr sz="2426" b="1" dirty="0">
              <a:solidFill>
                <a:srgbClr val="24125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5" name="Google Shape;535;p27" descr="Graphical user interface, applicati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8189" y="1315316"/>
            <a:ext cx="2709119" cy="46615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Slide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SHS Layou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1147</TotalTime>
  <Words>242</Words>
  <Application>Microsoft Office PowerPoint</Application>
  <PresentationFormat>Widescreen</PresentationFormat>
  <Paragraphs>18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Century Gothic</vt:lpstr>
      <vt:lpstr>Gilroy Light</vt:lpstr>
      <vt:lpstr>Helvetica Neue</vt:lpstr>
      <vt:lpstr>Rockwell</vt:lpstr>
      <vt:lpstr>Blank Slide Master</vt:lpstr>
      <vt:lpstr>RSHS Layout</vt:lpstr>
      <vt:lpstr>Step 1: Download the app</vt:lpstr>
      <vt:lpstr>Step 2: Log into the App </vt:lpstr>
      <vt:lpstr>Step 3: Select Your Industry Preference</vt:lpstr>
      <vt:lpstr>Step 4: Inputting your placement</vt:lpstr>
      <vt:lpstr>Step 5: Placement Verification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J. J. Bulman</cp:lastModifiedBy>
  <cp:revision>111</cp:revision>
  <cp:lastPrinted>2021-11-01T10:44:03Z</cp:lastPrinted>
  <dcterms:created xsi:type="dcterms:W3CDTF">2016-06-22T09:20:42Z</dcterms:created>
  <dcterms:modified xsi:type="dcterms:W3CDTF">2023-04-18T09:40:50Z</dcterms:modified>
</cp:coreProperties>
</file>