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K2ROlqrobzUJf8Gq0vWttxx83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regular.fntdata"/><Relationship Id="rId14" Type="http://schemas.openxmlformats.org/officeDocument/2006/relationships/slide" Target="slides/slide10.xml"/><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aa63a358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7aa63a358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7b498ee82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7b498ee8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C3-HD-BTM.png" id="13" name="Google Shape;13;p1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4" name="Google Shape;14;p12"/>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2"/>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2"/>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1" name="Shape 71"/>
        <p:cNvGrpSpPr/>
        <p:nvPr/>
      </p:nvGrpSpPr>
      <p:grpSpPr>
        <a:xfrm>
          <a:off x="0" y="0"/>
          <a:ext cx="0" cy="0"/>
          <a:chOff x="0" y="0"/>
          <a:chExt cx="0" cy="0"/>
        </a:xfrm>
      </p:grpSpPr>
      <p:sp>
        <p:nvSpPr>
          <p:cNvPr id="72" name="Google Shape;72;p21"/>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1"/>
          <p:cNvSpPr/>
          <p:nvPr>
            <p:ph idx="2" type="pic"/>
          </p:nvPr>
        </p:nvSpPr>
        <p:spPr>
          <a:xfrm>
            <a:off x="681727" y="941439"/>
            <a:ext cx="10821840" cy="3478161"/>
          </a:xfrm>
          <a:prstGeom prst="rect">
            <a:avLst/>
          </a:prstGeom>
          <a:noFill/>
          <a:ln>
            <a:noFill/>
          </a:ln>
        </p:spPr>
      </p:sp>
      <p:sp>
        <p:nvSpPr>
          <p:cNvPr id="74" name="Google Shape;74;p21"/>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78" name="Shape 78"/>
        <p:cNvGrpSpPr/>
        <p:nvPr/>
      </p:nvGrpSpPr>
      <p:grpSpPr>
        <a:xfrm>
          <a:off x="0" y="0"/>
          <a:ext cx="0" cy="0"/>
          <a:chOff x="0" y="0"/>
          <a:chExt cx="0" cy="0"/>
        </a:xfrm>
      </p:grpSpPr>
      <p:pic>
        <p:nvPicPr>
          <p:cNvPr descr="C3-HD-BTM.png" id="79" name="Google Shape;79;p2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0" name="Google Shape;80;p22"/>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2"/>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22"/>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85" name="Shape 85"/>
        <p:cNvGrpSpPr/>
        <p:nvPr/>
      </p:nvGrpSpPr>
      <p:grpSpPr>
        <a:xfrm>
          <a:off x="0" y="0"/>
          <a:ext cx="0" cy="0"/>
          <a:chOff x="0" y="0"/>
          <a:chExt cx="0" cy="0"/>
        </a:xfrm>
      </p:grpSpPr>
      <p:pic>
        <p:nvPicPr>
          <p:cNvPr descr="C3-HD-BTM.png" id="86" name="Google Shape;86;p2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7" name="Google Shape;87;p23"/>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3"/>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23"/>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23"/>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3"/>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3" name="Google Shape;93;p23"/>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entury Gothic"/>
              <a:buNone/>
            </a:pPr>
            <a:r>
              <a:rPr b="0" lang="en-GB" sz="8000" cap="none">
                <a:solidFill>
                  <a:schemeClr val="dk1"/>
                </a:solidFill>
                <a:latin typeface="Century Gothic"/>
                <a:ea typeface="Century Gothic"/>
                <a:cs typeface="Century Gothic"/>
                <a:sym typeface="Century Gothic"/>
              </a:rPr>
              <a:t>“</a:t>
            </a:r>
            <a:endParaRPr/>
          </a:p>
        </p:txBody>
      </p:sp>
      <p:sp>
        <p:nvSpPr>
          <p:cNvPr id="94" name="Google Shape;94;p23"/>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entury Gothic"/>
              <a:buNone/>
            </a:pPr>
            <a:r>
              <a:rPr b="0" lang="en-GB" sz="8000"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95" name="Shape 95"/>
        <p:cNvGrpSpPr/>
        <p:nvPr/>
      </p:nvGrpSpPr>
      <p:grpSpPr>
        <a:xfrm>
          <a:off x="0" y="0"/>
          <a:ext cx="0" cy="0"/>
          <a:chOff x="0" y="0"/>
          <a:chExt cx="0" cy="0"/>
        </a:xfrm>
      </p:grpSpPr>
      <p:pic>
        <p:nvPicPr>
          <p:cNvPr descr="C3-HD-BTM.png" id="96" name="Google Shape;96;p2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7" name="Google Shape;97;p24"/>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4"/>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24"/>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4"/>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25"/>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5"/>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5" name="Google Shape;105;p25"/>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06" name="Google Shape;106;p25"/>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7" name="Google Shape;107;p25"/>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08" name="Google Shape;108;p25"/>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25"/>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0" name="Google Shape;110;p2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3" name="Shape 113"/>
        <p:cNvGrpSpPr/>
        <p:nvPr/>
      </p:nvGrpSpPr>
      <p:grpSpPr>
        <a:xfrm>
          <a:off x="0" y="0"/>
          <a:ext cx="0" cy="0"/>
          <a:chOff x="0" y="0"/>
          <a:chExt cx="0" cy="0"/>
        </a:xfrm>
      </p:grpSpPr>
      <p:sp>
        <p:nvSpPr>
          <p:cNvPr id="114" name="Google Shape;114;p26"/>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6"/>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26"/>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17" name="Google Shape;117;p26"/>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8" name="Google Shape;118;p26"/>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26"/>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20" name="Google Shape;120;p26"/>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1" name="Google Shape;121;p26"/>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26"/>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23" name="Google Shape;123;p26"/>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4" name="Google Shape;124;p2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7"/>
          <p:cNvSpPr txBox="1"/>
          <p:nvPr>
            <p:ph idx="1" type="body"/>
          </p:nvPr>
        </p:nvSpPr>
        <p:spPr>
          <a:xfrm rot="5400000">
            <a:off x="4083937" y="-1203579"/>
            <a:ext cx="4024125" cy="10820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3" name="Shape 133"/>
        <p:cNvGrpSpPr/>
        <p:nvPr/>
      </p:nvGrpSpPr>
      <p:grpSpPr>
        <a:xfrm>
          <a:off x="0" y="0"/>
          <a:ext cx="0" cy="0"/>
          <a:chOff x="0" y="0"/>
          <a:chExt cx="0" cy="0"/>
        </a:xfrm>
      </p:grpSpPr>
      <p:pic>
        <p:nvPicPr>
          <p:cNvPr descr="C3-HD-BTM.png" id="134" name="Google Shape;134;p2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5" name="Google Shape;135;p28"/>
          <p:cNvSpPr txBox="1"/>
          <p:nvPr>
            <p:ph type="title"/>
          </p:nvPr>
        </p:nvSpPr>
        <p:spPr>
          <a:xfrm rot="5400000">
            <a:off x="8525933" y="1667933"/>
            <a:ext cx="3903133" cy="2057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8"/>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8"/>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8"/>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5" name="Shape 25"/>
        <p:cNvGrpSpPr/>
        <p:nvPr/>
      </p:nvGrpSpPr>
      <p:grpSpPr>
        <a:xfrm>
          <a:off x="0" y="0"/>
          <a:ext cx="0" cy="0"/>
          <a:chOff x="0" y="0"/>
          <a:chExt cx="0" cy="0"/>
        </a:xfrm>
      </p:grpSpPr>
      <p:pic>
        <p:nvPicPr>
          <p:cNvPr descr="C3-HD-BTM.png" id="26" name="Google Shape;26;p1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27" name="Google Shape;27;p14"/>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4"/>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14"/>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15"/>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5"/>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5"/>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16"/>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6"/>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6"/>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6"/>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6"/>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1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19"/>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9"/>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9"/>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1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20"/>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0"/>
          <p:cNvSpPr/>
          <p:nvPr>
            <p:ph idx="2" type="pic"/>
          </p:nvPr>
        </p:nvSpPr>
        <p:spPr>
          <a:xfrm>
            <a:off x="7861238" y="751241"/>
            <a:ext cx="3644962" cy="5467443"/>
          </a:xfrm>
          <a:prstGeom prst="rect">
            <a:avLst/>
          </a:prstGeom>
          <a:noFill/>
          <a:ln>
            <a:noFill/>
          </a:ln>
        </p:spPr>
      </p:sp>
      <p:sp>
        <p:nvSpPr>
          <p:cNvPr id="67" name="Google Shape;67;p20"/>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C3-HD-TOP.png" id="6" name="Google Shape;6;p11"/>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7" name="Google Shape;7;p1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9" name="Google Shape;9;p1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1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v=hZIYSCE-ZjY&amp;t=2s"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type="ctrTitle"/>
          </p:nvPr>
        </p:nvSpPr>
        <p:spPr>
          <a:xfrm>
            <a:off x="7565931" y="2452243"/>
            <a:ext cx="4648842" cy="182509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entury Gothic"/>
              <a:buNone/>
            </a:pPr>
            <a:r>
              <a:rPr lang="en-GB"/>
              <a:t>WELCOME TO </a:t>
            </a:r>
            <a:br>
              <a:rPr lang="en-GB"/>
            </a:br>
            <a:r>
              <a:rPr lang="en-GB"/>
              <a:t>CLASS 2</a:t>
            </a:r>
            <a:br>
              <a:rPr lang="en-GB"/>
            </a:br>
            <a:endParaRPr/>
          </a:p>
        </p:txBody>
      </p:sp>
      <p:sp>
        <p:nvSpPr>
          <p:cNvPr id="145" name="Google Shape;145;p1"/>
          <p:cNvSpPr txBox="1"/>
          <p:nvPr>
            <p:ph idx="1" type="subTitle"/>
          </p:nvPr>
        </p:nvSpPr>
        <p:spPr>
          <a:xfrm>
            <a:off x="3905794" y="6395593"/>
            <a:ext cx="9448800" cy="685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GB"/>
              <a:t>Parent’s welcome meeting – September 2023</a:t>
            </a:r>
            <a:endParaRPr/>
          </a:p>
        </p:txBody>
      </p:sp>
      <p:pic>
        <p:nvPicPr>
          <p:cNvPr id="146" name="Google Shape;146;p1"/>
          <p:cNvPicPr preferRelativeResize="0"/>
          <p:nvPr/>
        </p:nvPicPr>
        <p:blipFill>
          <a:blip r:embed="rId3">
            <a:alphaModFix/>
          </a:blip>
          <a:stretch>
            <a:fillRect/>
          </a:stretch>
        </p:blipFill>
        <p:spPr>
          <a:xfrm>
            <a:off x="332225" y="839500"/>
            <a:ext cx="7702876" cy="4104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7aa63a3588_0_4"/>
          <p:cNvSpPr txBox="1"/>
          <p:nvPr>
            <p:ph type="title"/>
          </p:nvPr>
        </p:nvSpPr>
        <p:spPr>
          <a:xfrm>
            <a:off x="2895600" y="764373"/>
            <a:ext cx="8610600" cy="129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E-Safety</a:t>
            </a:r>
            <a:endParaRPr/>
          </a:p>
        </p:txBody>
      </p:sp>
      <p:sp>
        <p:nvSpPr>
          <p:cNvPr id="205" name="Google Shape;205;g27aa63a3588_0_4"/>
          <p:cNvSpPr txBox="1"/>
          <p:nvPr>
            <p:ph idx="1" type="body"/>
          </p:nvPr>
        </p:nvSpPr>
        <p:spPr>
          <a:xfrm>
            <a:off x="685800" y="2194560"/>
            <a:ext cx="10820400" cy="4024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https://www.youtube.com/watch?v=hZIYSCE-ZjY&amp;t=2s</a:t>
            </a:r>
            <a:endParaRPr/>
          </a:p>
        </p:txBody>
      </p:sp>
      <p:pic>
        <p:nvPicPr>
          <p:cNvPr id="206" name="Google Shape;206;g27aa63a3588_0_4">
            <a:hlinkClick r:id="rId3"/>
          </p:cNvPr>
          <p:cNvPicPr preferRelativeResize="0"/>
          <p:nvPr/>
        </p:nvPicPr>
        <p:blipFill rotWithShape="1">
          <a:blip r:embed="rId4">
            <a:alphaModFix/>
          </a:blip>
          <a:srcRect b="0" l="0" r="0" t="0"/>
          <a:stretch/>
        </p:blipFill>
        <p:spPr>
          <a:xfrm>
            <a:off x="4049501" y="2706825"/>
            <a:ext cx="4856700" cy="323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GB"/>
              <a:t>AGENDA</a:t>
            </a:r>
            <a:endParaRPr/>
          </a:p>
        </p:txBody>
      </p:sp>
      <p:sp>
        <p:nvSpPr>
          <p:cNvPr id="152" name="Google Shape;152;p2"/>
          <p:cNvSpPr txBox="1"/>
          <p:nvPr>
            <p:ph idx="1" type="body"/>
          </p:nvPr>
        </p:nvSpPr>
        <p:spPr>
          <a:xfrm>
            <a:off x="635900" y="2406535"/>
            <a:ext cx="10820400" cy="4024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a:t>Welcome letter</a:t>
            </a:r>
            <a:endParaRPr/>
          </a:p>
          <a:p>
            <a:pPr indent="-228600" lvl="0" marL="228600" rtl="0" algn="l">
              <a:lnSpc>
                <a:spcPct val="90000"/>
              </a:lnSpc>
              <a:spcBef>
                <a:spcPts val="1000"/>
              </a:spcBef>
              <a:spcAft>
                <a:spcPts val="0"/>
              </a:spcAft>
              <a:buClr>
                <a:schemeClr val="dk1"/>
              </a:buClr>
              <a:buSzPts val="2200"/>
              <a:buChar char="•"/>
            </a:pPr>
            <a:r>
              <a:rPr lang="en-GB"/>
              <a:t>Our class timetable</a:t>
            </a:r>
            <a:endParaRPr/>
          </a:p>
          <a:p>
            <a:pPr indent="-228600" lvl="0" marL="228600" rtl="0" algn="l">
              <a:lnSpc>
                <a:spcPct val="90000"/>
              </a:lnSpc>
              <a:spcBef>
                <a:spcPts val="1000"/>
              </a:spcBef>
              <a:spcAft>
                <a:spcPts val="0"/>
              </a:spcAft>
              <a:buClr>
                <a:schemeClr val="dk1"/>
              </a:buClr>
              <a:buSzPts val="2200"/>
              <a:buChar char="•"/>
            </a:pPr>
            <a:r>
              <a:rPr lang="en-GB"/>
              <a:t>Behaviour system</a:t>
            </a:r>
            <a:endParaRPr/>
          </a:p>
          <a:p>
            <a:pPr indent="-228600" lvl="0" marL="228600" rtl="0" algn="l">
              <a:lnSpc>
                <a:spcPct val="90000"/>
              </a:lnSpc>
              <a:spcBef>
                <a:spcPts val="1000"/>
              </a:spcBef>
              <a:spcAft>
                <a:spcPts val="0"/>
              </a:spcAft>
              <a:buClr>
                <a:schemeClr val="dk1"/>
              </a:buClr>
              <a:buSzPts val="2200"/>
              <a:buChar char="•"/>
            </a:pPr>
            <a:r>
              <a:rPr lang="en-GB"/>
              <a:t>Google classroom - Homework</a:t>
            </a:r>
            <a:endParaRPr/>
          </a:p>
          <a:p>
            <a:pPr indent="-228600" lvl="0" marL="228600" rtl="0" algn="l">
              <a:lnSpc>
                <a:spcPct val="90000"/>
              </a:lnSpc>
              <a:spcBef>
                <a:spcPts val="1000"/>
              </a:spcBef>
              <a:spcAft>
                <a:spcPts val="0"/>
              </a:spcAft>
              <a:buClr>
                <a:schemeClr val="dk1"/>
              </a:buClr>
              <a:buSzPts val="2200"/>
              <a:buChar char="•"/>
            </a:pPr>
            <a:r>
              <a:rPr lang="en-GB"/>
              <a:t>Website</a:t>
            </a:r>
            <a:endParaRPr/>
          </a:p>
          <a:p>
            <a:pPr indent="-228600" lvl="0" marL="228600" rtl="0" algn="l">
              <a:lnSpc>
                <a:spcPct val="90000"/>
              </a:lnSpc>
              <a:spcBef>
                <a:spcPts val="1000"/>
              </a:spcBef>
              <a:spcAft>
                <a:spcPts val="0"/>
              </a:spcAft>
              <a:buClr>
                <a:schemeClr val="dk1"/>
              </a:buClr>
              <a:buSzPts val="2200"/>
              <a:buChar char="•"/>
            </a:pPr>
            <a:r>
              <a:rPr lang="en-GB"/>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2425337" y="107450"/>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GB"/>
              <a:t>WELCOME LETTER</a:t>
            </a:r>
            <a:endParaRPr/>
          </a:p>
        </p:txBody>
      </p:sp>
      <p:sp>
        <p:nvSpPr>
          <p:cNvPr id="158" name="Google Shape;158;p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88900" lvl="0" marL="228600" rtl="0" algn="l">
              <a:lnSpc>
                <a:spcPct val="90000"/>
              </a:lnSpc>
              <a:spcBef>
                <a:spcPts val="0"/>
              </a:spcBef>
              <a:spcAft>
                <a:spcPts val="0"/>
              </a:spcAft>
              <a:buClr>
                <a:schemeClr val="dk1"/>
              </a:buClr>
              <a:buSzPts val="2200"/>
              <a:buNone/>
            </a:pPr>
            <a:r>
              <a:t/>
            </a:r>
            <a:endParaRPr/>
          </a:p>
          <a:p>
            <a:pPr indent="-88900" lvl="0" marL="228600" rtl="0" algn="l">
              <a:lnSpc>
                <a:spcPct val="90000"/>
              </a:lnSpc>
              <a:spcBef>
                <a:spcPts val="1000"/>
              </a:spcBef>
              <a:spcAft>
                <a:spcPts val="0"/>
              </a:spcAft>
              <a:buClr>
                <a:schemeClr val="dk1"/>
              </a:buClr>
              <a:buSzPts val="2200"/>
              <a:buNone/>
            </a:pPr>
            <a:r>
              <a:t/>
            </a:r>
            <a:endParaRPr/>
          </a:p>
        </p:txBody>
      </p:sp>
      <p:pic>
        <p:nvPicPr>
          <p:cNvPr id="159" name="Google Shape;159;p3"/>
          <p:cNvPicPr preferRelativeResize="0"/>
          <p:nvPr/>
        </p:nvPicPr>
        <p:blipFill>
          <a:blip r:embed="rId3">
            <a:alphaModFix/>
          </a:blip>
          <a:stretch>
            <a:fillRect/>
          </a:stretch>
        </p:blipFill>
        <p:spPr>
          <a:xfrm>
            <a:off x="407951" y="75500"/>
            <a:ext cx="4888025" cy="6275600"/>
          </a:xfrm>
          <a:prstGeom prst="rect">
            <a:avLst/>
          </a:prstGeom>
          <a:noFill/>
          <a:ln>
            <a:noFill/>
          </a:ln>
        </p:spPr>
      </p:pic>
      <p:pic>
        <p:nvPicPr>
          <p:cNvPr id="160" name="Google Shape;160;p3"/>
          <p:cNvPicPr preferRelativeResize="0"/>
          <p:nvPr/>
        </p:nvPicPr>
        <p:blipFill>
          <a:blip r:embed="rId4">
            <a:alphaModFix/>
          </a:blip>
          <a:stretch>
            <a:fillRect/>
          </a:stretch>
        </p:blipFill>
        <p:spPr>
          <a:xfrm>
            <a:off x="6280425" y="1852103"/>
            <a:ext cx="5225775" cy="436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
          <p:cNvSpPr txBox="1"/>
          <p:nvPr>
            <p:ph type="title"/>
          </p:nvPr>
        </p:nvSpPr>
        <p:spPr>
          <a:xfrm>
            <a:off x="2673532" y="202671"/>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GB"/>
              <a:t>OUR CLASS TIMETABLE</a:t>
            </a:r>
            <a:endParaRPr/>
          </a:p>
        </p:txBody>
      </p:sp>
      <p:pic>
        <p:nvPicPr>
          <p:cNvPr id="166" name="Google Shape;166;p4"/>
          <p:cNvPicPr preferRelativeResize="0"/>
          <p:nvPr/>
        </p:nvPicPr>
        <p:blipFill>
          <a:blip r:embed="rId3">
            <a:alphaModFix/>
          </a:blip>
          <a:stretch>
            <a:fillRect/>
          </a:stretch>
        </p:blipFill>
        <p:spPr>
          <a:xfrm>
            <a:off x="2049725" y="1259175"/>
            <a:ext cx="9234400" cy="526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GB"/>
              <a:t>BEHAVIOUR SYSTEM</a:t>
            </a:r>
            <a:endParaRPr/>
          </a:p>
        </p:txBody>
      </p:sp>
      <p:sp>
        <p:nvSpPr>
          <p:cNvPr id="172" name="Google Shape;172;p6"/>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a:t>Here at Richard Crosse our behaviour policy is underpinned by our Christian vision and ethos. We encourage positive behaviour by teaching the children clear Christian values each month such as tolerance, respect and love. All our pupils are valued as God's children.</a:t>
            </a:r>
            <a:endParaRPr/>
          </a:p>
          <a:p>
            <a:pPr indent="-88900" lvl="0" marL="228600" rtl="0" algn="l">
              <a:lnSpc>
                <a:spcPct val="90000"/>
              </a:lnSpc>
              <a:spcBef>
                <a:spcPts val="1000"/>
              </a:spcBef>
              <a:spcAft>
                <a:spcPts val="0"/>
              </a:spcAft>
              <a:buClr>
                <a:schemeClr val="dk1"/>
              </a:buClr>
              <a:buSzPts val="2200"/>
              <a:buNone/>
            </a:pPr>
            <a:r>
              <a:t/>
            </a:r>
            <a:endParaRPr/>
          </a:p>
          <a:p>
            <a:pPr indent="-228600" lvl="0" marL="228600" rtl="0" algn="l">
              <a:lnSpc>
                <a:spcPct val="90000"/>
              </a:lnSpc>
              <a:spcBef>
                <a:spcPts val="1000"/>
              </a:spcBef>
              <a:spcAft>
                <a:spcPts val="0"/>
              </a:spcAft>
              <a:buClr>
                <a:schemeClr val="dk1"/>
              </a:buClr>
              <a:buSzPts val="2200"/>
              <a:buChar char="•"/>
            </a:pPr>
            <a:r>
              <a:rPr lang="en-GB"/>
              <a:t>Behaviour chart and Class Dojo</a:t>
            </a:r>
            <a:endParaRPr/>
          </a:p>
          <a:p>
            <a:pPr indent="-203200" lvl="0" marL="228600" rtl="0" algn="l">
              <a:lnSpc>
                <a:spcPct val="90000"/>
              </a:lnSpc>
              <a:spcBef>
                <a:spcPts val="1000"/>
              </a:spcBef>
              <a:spcAft>
                <a:spcPts val="0"/>
              </a:spcAft>
              <a:buSzPts val="1800"/>
              <a:buChar char="•"/>
            </a:pPr>
            <a:r>
              <a:rPr lang="en-GB"/>
              <a:t>We no longer access the messaging </a:t>
            </a:r>
            <a:endParaRPr/>
          </a:p>
          <a:p>
            <a:pPr indent="0" lvl="0" marL="0" rtl="0" algn="l">
              <a:lnSpc>
                <a:spcPct val="90000"/>
              </a:lnSpc>
              <a:spcBef>
                <a:spcPts val="1000"/>
              </a:spcBef>
              <a:spcAft>
                <a:spcPts val="0"/>
              </a:spcAft>
              <a:buNone/>
            </a:pPr>
            <a:r>
              <a:rPr lang="en-GB"/>
              <a:t>Service through dojo. If you need to contact us,</a:t>
            </a:r>
            <a:endParaRPr/>
          </a:p>
          <a:p>
            <a:pPr indent="0" lvl="0" marL="0" rtl="0" algn="l">
              <a:lnSpc>
                <a:spcPct val="90000"/>
              </a:lnSpc>
              <a:spcBef>
                <a:spcPts val="1000"/>
              </a:spcBef>
              <a:spcAft>
                <a:spcPts val="0"/>
              </a:spcAft>
              <a:buNone/>
            </a:pPr>
            <a:r>
              <a:rPr lang="en-GB"/>
              <a:t>please send an e mail via the office. </a:t>
            </a:r>
            <a:endParaRPr/>
          </a:p>
          <a:p>
            <a:pPr indent="0" lvl="0" marL="0" rtl="0" algn="l">
              <a:lnSpc>
                <a:spcPct val="90000"/>
              </a:lnSpc>
              <a:spcBef>
                <a:spcPts val="1000"/>
              </a:spcBef>
              <a:spcAft>
                <a:spcPts val="0"/>
              </a:spcAft>
              <a:buNone/>
            </a:pPr>
            <a:r>
              <a:t/>
            </a:r>
            <a:endParaRPr/>
          </a:p>
        </p:txBody>
      </p:sp>
      <p:pic>
        <p:nvPicPr>
          <p:cNvPr id="173" name="Google Shape;173;p6"/>
          <p:cNvPicPr preferRelativeResize="0"/>
          <p:nvPr/>
        </p:nvPicPr>
        <p:blipFill rotWithShape="1">
          <a:blip r:embed="rId3">
            <a:alphaModFix/>
          </a:blip>
          <a:srcRect b="0" l="0" r="0" t="0"/>
          <a:stretch/>
        </p:blipFill>
        <p:spPr>
          <a:xfrm>
            <a:off x="7434159" y="3752516"/>
            <a:ext cx="4283517" cy="22572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GB"/>
              <a:t>GOOGLE CLASSROOM/ HOMEWORK</a:t>
            </a:r>
            <a:endParaRPr/>
          </a:p>
        </p:txBody>
      </p:sp>
      <p:sp>
        <p:nvSpPr>
          <p:cNvPr id="179" name="Google Shape;179;p8"/>
          <p:cNvSpPr/>
          <p:nvPr/>
        </p:nvSpPr>
        <p:spPr>
          <a:xfrm>
            <a:off x="394045" y="5980030"/>
            <a:ext cx="6252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entury Gothic"/>
                <a:ea typeface="Century Gothic"/>
                <a:cs typeface="Century Gothic"/>
                <a:sym typeface="Century Gothic"/>
              </a:rPr>
              <a:t>https://classroom.google.com/c/MzgyMzA2Njg0MDU0</a:t>
            </a:r>
            <a:endParaRPr/>
          </a:p>
        </p:txBody>
      </p:sp>
      <p:pic>
        <p:nvPicPr>
          <p:cNvPr id="180" name="Google Shape;180;p8"/>
          <p:cNvPicPr preferRelativeResize="0"/>
          <p:nvPr/>
        </p:nvPicPr>
        <p:blipFill>
          <a:blip r:embed="rId3">
            <a:alphaModFix/>
          </a:blip>
          <a:stretch>
            <a:fillRect/>
          </a:stretch>
        </p:blipFill>
        <p:spPr>
          <a:xfrm>
            <a:off x="1127875" y="2144250"/>
            <a:ext cx="8883000" cy="3239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ph type="title"/>
          </p:nvPr>
        </p:nvSpPr>
        <p:spPr>
          <a:xfrm>
            <a:off x="1864205" y="98167"/>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GB"/>
              <a:t>WEBSITE</a:t>
            </a:r>
            <a:endParaRPr/>
          </a:p>
        </p:txBody>
      </p:sp>
      <p:pic>
        <p:nvPicPr>
          <p:cNvPr id="186" name="Google Shape;186;p9"/>
          <p:cNvPicPr preferRelativeResize="0"/>
          <p:nvPr/>
        </p:nvPicPr>
        <p:blipFill>
          <a:blip r:embed="rId3">
            <a:alphaModFix/>
          </a:blip>
          <a:stretch>
            <a:fillRect/>
          </a:stretch>
        </p:blipFill>
        <p:spPr>
          <a:xfrm>
            <a:off x="904300" y="1206545"/>
            <a:ext cx="9904595" cy="51620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7b498ee82c_0_0"/>
          <p:cNvSpPr txBox="1"/>
          <p:nvPr>
            <p:ph type="title"/>
          </p:nvPr>
        </p:nvSpPr>
        <p:spPr>
          <a:xfrm>
            <a:off x="2675225" y="457798"/>
            <a:ext cx="8610600" cy="1293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lang="en-GB"/>
              <a:t>Outdoor Learning Days </a:t>
            </a:r>
            <a:endParaRPr/>
          </a:p>
        </p:txBody>
      </p:sp>
      <p:sp>
        <p:nvSpPr>
          <p:cNvPr id="192" name="Google Shape;192;g27b498ee82c_0_0"/>
          <p:cNvSpPr txBox="1"/>
          <p:nvPr/>
        </p:nvSpPr>
        <p:spPr>
          <a:xfrm>
            <a:off x="1102650" y="1750800"/>
            <a:ext cx="8700300" cy="272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rebuchet MS"/>
              <a:buChar char="➢"/>
            </a:pPr>
            <a:r>
              <a:rPr lang="en-GB" sz="1800">
                <a:latin typeface="Trebuchet MS"/>
                <a:ea typeface="Trebuchet MS"/>
                <a:cs typeface="Trebuchet MS"/>
                <a:sym typeface="Trebuchet MS"/>
              </a:rPr>
              <a:t>Once a term the children are going to be spending the day either at St Mary’s or The Howard Primary schools. Here the children will be able to make use of the extensive outdoor facilities that both schools have. Further information will follow, once dates have been confirmed. </a:t>
            </a:r>
            <a:endParaRPr sz="1800">
              <a:latin typeface="Trebuchet MS"/>
              <a:ea typeface="Trebuchet MS"/>
              <a:cs typeface="Trebuchet MS"/>
              <a:sym typeface="Trebuchet MS"/>
            </a:endParaRPr>
          </a:p>
        </p:txBody>
      </p:sp>
      <p:pic>
        <p:nvPicPr>
          <p:cNvPr id="193" name="Google Shape;193;g27b498ee82c_0_0"/>
          <p:cNvPicPr preferRelativeResize="0"/>
          <p:nvPr/>
        </p:nvPicPr>
        <p:blipFill>
          <a:blip r:embed="rId3">
            <a:alphaModFix/>
          </a:blip>
          <a:stretch>
            <a:fillRect/>
          </a:stretch>
        </p:blipFill>
        <p:spPr>
          <a:xfrm>
            <a:off x="1954325" y="3248425"/>
            <a:ext cx="5535700" cy="3268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lang="en-GB"/>
              <a:t>ANY QUESTIONS?</a:t>
            </a:r>
            <a:endParaRPr/>
          </a:p>
        </p:txBody>
      </p:sp>
      <p:sp>
        <p:nvSpPr>
          <p:cNvPr id="199" name="Google Shape;199;p10"/>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GB"/>
              <a:t>Thank you for attending our welcome meeting.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2021-09-06T10:38:41Z</dcterms:created>
  <dc:creator>Kathryn Powles</dc:creator>
</cp:coreProperties>
</file>