
<file path=[Content_Types].xml><?xml version="1.0" encoding="utf-8"?>
<Types xmlns="http://schemas.openxmlformats.org/package/2006/content-types">
  <Default Extension="xml" ContentType="application/xml"/>
  <Default Extension="wav" ContentType="audio/x-wav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2" r:id="rId5"/>
    <p:sldId id="260" r:id="rId6"/>
    <p:sldId id="265" r:id="rId7"/>
    <p:sldId id="264" r:id="rId8"/>
    <p:sldId id="259" r:id="rId9"/>
    <p:sldId id="257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4785-7DC3-401B-83CF-041054D998D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17E-6943-4FC6-AC1D-23FC67B19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22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4785-7DC3-401B-83CF-041054D998D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17E-6943-4FC6-AC1D-23FC67B19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61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4785-7DC3-401B-83CF-041054D998D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17E-6943-4FC6-AC1D-23FC67B19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06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4785-7DC3-401B-83CF-041054D998D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17E-6943-4FC6-AC1D-23FC67B19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84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4785-7DC3-401B-83CF-041054D998D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17E-6943-4FC6-AC1D-23FC67B19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14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4785-7DC3-401B-83CF-041054D998D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17E-6943-4FC6-AC1D-23FC67B19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48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4785-7DC3-401B-83CF-041054D998D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17E-6943-4FC6-AC1D-23FC67B19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09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4785-7DC3-401B-83CF-041054D998D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17E-6943-4FC6-AC1D-23FC67B19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8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4785-7DC3-401B-83CF-041054D998D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17E-6943-4FC6-AC1D-23FC67B19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34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4785-7DC3-401B-83CF-041054D998D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17E-6943-4FC6-AC1D-23FC67B19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13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4785-7DC3-401B-83CF-041054D998D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17E-6943-4FC6-AC1D-23FC67B19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50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14785-7DC3-401B-83CF-041054D998D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9417E-6943-4FC6-AC1D-23FC67B19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25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7.wav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5.wav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6.wav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46334" y="1501606"/>
            <a:ext cx="346902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ow</a:t>
            </a:r>
            <a:endParaRPr lang="en-US" sz="200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02" y="707797"/>
            <a:ext cx="6669955" cy="666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7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own Owl 1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31" y="434788"/>
            <a:ext cx="4013010" cy="3809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0086" y="3528194"/>
            <a:ext cx="709258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</a:t>
            </a:r>
            <a:r>
              <a:rPr lang="en-US" sz="200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ow</a:t>
            </a:r>
            <a:r>
              <a:rPr lang="en-US" sz="20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</a:t>
            </a:r>
            <a:endParaRPr lang="en-US" sz="20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47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72271" y="1501606"/>
            <a:ext cx="481715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200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ow</a:t>
            </a:r>
            <a:endParaRPr lang="en-US" sz="200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2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72271" y="1501606"/>
            <a:ext cx="481715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n-US" sz="200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ow</a:t>
            </a:r>
            <a:endParaRPr lang="en-US" sz="200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1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28946" y="1501606"/>
            <a:ext cx="710380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</a:t>
            </a:r>
            <a:r>
              <a:rPr lang="en-US" sz="200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ow</a:t>
            </a:r>
            <a:r>
              <a:rPr lang="en-US" sz="20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en-US" sz="20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171" y="510420"/>
            <a:ext cx="7515657" cy="58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4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quishy 2-SoundBible.com-177529237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1" y="1112744"/>
            <a:ext cx="6095999" cy="4686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25235" y="1112744"/>
            <a:ext cx="453053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200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ow</a:t>
            </a:r>
            <a:endParaRPr lang="en-US" sz="200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77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w_Moo-Mike_Koenig-426708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69355" y="1501606"/>
            <a:ext cx="622298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200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ow</a:t>
            </a:r>
            <a:r>
              <a:rPr lang="en-US" sz="20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en-US" sz="20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332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wing Machine 3-SoundBible.com-14958715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wing Machine 3-SoundBible.com-14958715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9" y="1112744"/>
            <a:ext cx="5935782" cy="4686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37161" y="2255565"/>
            <a:ext cx="514596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</a:t>
            </a:r>
            <a:r>
              <a:rPr lang="en-US" sz="150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ow</a:t>
            </a:r>
            <a:r>
              <a:rPr lang="en-US" sz="15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en-US" sz="15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816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23" y="2725569"/>
            <a:ext cx="6096000" cy="34239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8654" y="0"/>
            <a:ext cx="571060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200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ow</a:t>
            </a:r>
            <a:r>
              <a:rPr lang="en-US" sz="20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en-US" sz="20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655" y="426944"/>
            <a:ext cx="4932947" cy="4686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0789" y="3528194"/>
            <a:ext cx="805117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</a:t>
            </a:r>
            <a:r>
              <a:rPr lang="en-US" sz="200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ow</a:t>
            </a:r>
            <a:r>
              <a:rPr lang="en-US" sz="20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</a:t>
            </a:r>
            <a:endParaRPr lang="en-US" sz="20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089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ving A Shower-SoundBible.com-11345914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</Words>
  <Application>Microsoft Macintosh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 Connors</dc:creator>
  <cp:lastModifiedBy>chris denby</cp:lastModifiedBy>
  <cp:revision>6</cp:revision>
  <dcterms:created xsi:type="dcterms:W3CDTF">2019-04-07T23:41:21Z</dcterms:created>
  <dcterms:modified xsi:type="dcterms:W3CDTF">2021-01-21T10:28:56Z</dcterms:modified>
</cp:coreProperties>
</file>