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61" r:id="rId3"/>
    <p:sldId id="257" r:id="rId4"/>
    <p:sldId id="259" r:id="rId5"/>
    <p:sldId id="263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B3F"/>
    <a:srgbClr val="D402AC"/>
    <a:srgbClr val="00CC00"/>
    <a:srgbClr val="D70303"/>
    <a:srgbClr val="FF0066"/>
    <a:srgbClr val="F6FC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24" autoAdjust="0"/>
  </p:normalViewPr>
  <p:slideViewPr>
    <p:cSldViewPr>
      <p:cViewPr varScale="1">
        <p:scale>
          <a:sx n="79" d="100"/>
          <a:sy n="79" d="100"/>
        </p:scale>
        <p:origin x="78" y="6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36A48-2CF9-4632-AAB2-F59C47ED673C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47F08-ED18-4C52-8D63-36217DD0B7B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456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64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47F08-ED18-4C52-8D63-36217DD0B7B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22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EE76B6-4BD1-461C-B1F9-D34B39CA1C30}" type="datetimeFigureOut">
              <a:rPr lang="en-GB" smtClean="0"/>
              <a:t>11/07/2022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9167E-A732-495F-8CF2-01AC33AF5A9E}" type="slidenum">
              <a:rPr lang="en-GB" smtClean="0"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359080" cy="1828800"/>
          </a:xfrm>
        </p:spPr>
        <p:txBody>
          <a:bodyPr>
            <a:normAutofit/>
          </a:bodyPr>
          <a:lstStyle/>
          <a:p>
            <a:r>
              <a:rPr lang="en-GB" sz="6000" dirty="0"/>
              <a:t>Riverside Primary School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dirty="0">
                <a:latin typeface="NTFPreCursive" panose="03000400000000000000" pitchFamily="66" charset="0"/>
              </a:rPr>
              <a:t>Year </a:t>
            </a:r>
            <a:r>
              <a:rPr lang="en-GB" sz="4000" dirty="0">
                <a:latin typeface="NTFPreCursive" panose="03000400000000000000" pitchFamily="66" charset="0"/>
              </a:rPr>
              <a:t>2</a:t>
            </a:r>
            <a:r>
              <a:rPr lang="en-GB" sz="4000" dirty="0" smtClean="0">
                <a:latin typeface="NTFPreCursive" panose="03000400000000000000" pitchFamily="66" charset="0"/>
              </a:rPr>
              <a:t> </a:t>
            </a:r>
            <a:r>
              <a:rPr lang="en-GB" sz="4000" dirty="0">
                <a:latin typeface="NTFPreCursive" panose="03000400000000000000" pitchFamily="66" charset="0"/>
              </a:rPr>
              <a:t>Curriculum Map</a:t>
            </a:r>
          </a:p>
          <a:p>
            <a:r>
              <a:rPr lang="en-GB" sz="4000" dirty="0" smtClean="0">
                <a:latin typeface="NTFPreCursive" panose="03000400000000000000" pitchFamily="66" charset="0"/>
              </a:rPr>
              <a:t>Term </a:t>
            </a:r>
            <a:r>
              <a:rPr lang="en-GB" sz="4000" dirty="0" smtClean="0">
                <a:latin typeface="NTFPreCursive" panose="03000400000000000000" pitchFamily="66" charset="0"/>
              </a:rPr>
              <a:t>Autumn 1 2022</a:t>
            </a:r>
            <a:endParaRPr lang="en-GB" dirty="0">
              <a:latin typeface="NTFPreCursive" panose="03000400000000000000" pitchFamily="66" charset="0"/>
            </a:endParaRPr>
          </a:p>
        </p:txBody>
      </p:sp>
      <p:pic>
        <p:nvPicPr>
          <p:cNvPr id="5" name="Picture 4" descr="C:\Users\saki\AppData\Local\Microsoft\Windows\Temporary Internet Files\Content.Outlook\B7AOE9TM\Riverside Primary logo (2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7623"/>
            <a:ext cx="2739904" cy="25303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67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NTFPreCursive" panose="03000400000000000000" pitchFamily="66" charset="0"/>
              </a:rPr>
              <a:t>Topic Title: Maths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47332" y="1196752"/>
            <a:ext cx="8645148" cy="5472608"/>
          </a:xfrm>
          <a:solidFill>
            <a:schemeClr val="accent2"/>
          </a:solidFill>
          <a:ln w="12700"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Maths: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 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Numbers to 20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objects to 100 by making 10s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Recognise tens and ones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Use a place value chart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Partition numbers to 100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Write numbers to 100 in words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Flexibly partition numbers to 100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Write numbers to 100 in expanded form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1s and 10s on a number line to 100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Estimate numbers on a number line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Compare objects and numbers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Order objects and numbers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in 2s, 5s and 10s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Count in 3s</a:t>
            </a:r>
            <a:endParaRPr lang="en-GB" sz="18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Small steps taken from White rose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12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819389"/>
            <a:ext cx="4242396" cy="2861639"/>
          </a:xfrm>
          <a:solidFill>
            <a:srgbClr val="0070C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NTFPreCursive" panose="03000400000000000000" pitchFamily="66" charset="0"/>
              </a:rPr>
              <a:t>Guided reading:</a:t>
            </a:r>
          </a:p>
          <a:p>
            <a:pPr marL="0" indent="0">
              <a:buNone/>
            </a:pPr>
            <a:r>
              <a:rPr lang="en-GB" sz="2400" b="1" dirty="0">
                <a:latin typeface="NTFPreCursive" panose="03000400000000000000" pitchFamily="66" charset="0"/>
              </a:rPr>
              <a:t>We will be </a:t>
            </a:r>
            <a:r>
              <a:rPr lang="en-GB" sz="2400" b="1" dirty="0" smtClean="0">
                <a:latin typeface="NTFPreCursive" panose="03000400000000000000" pitchFamily="66" charset="0"/>
              </a:rPr>
              <a:t>reading: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Greta and the Giants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Strictly no elephants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Malala’s magic pencil</a:t>
            </a:r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 </a:t>
            </a:r>
            <a:r>
              <a:rPr lang="en-GB" sz="4800" dirty="0" smtClean="0">
                <a:latin typeface="NTFPreCursive" panose="03000400000000000000" pitchFamily="66" charset="0"/>
              </a:rPr>
              <a:t>Topic Title: Literacy </a:t>
            </a:r>
            <a:endParaRPr lang="en-GB" sz="2000" dirty="0">
              <a:latin typeface="NTFPreCursive" panose="03000400000000000000" pitchFamily="66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136293" y="783386"/>
            <a:ext cx="4321633" cy="58295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NTFPreCursive" panose="03000400000000000000" pitchFamily="66" charset="0"/>
              </a:rPr>
              <a:t>Writing</a:t>
            </a:r>
            <a:r>
              <a:rPr lang="en-GB" sz="2400" b="1" dirty="0" smtClean="0">
                <a:latin typeface="NTFPreCursive" panose="03000400000000000000" pitchFamily="66" charset="0"/>
              </a:rPr>
              <a:t>: </a:t>
            </a:r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24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 setting description based on the book Greta and the Giants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Newspaper report on the moon landing</a:t>
            </a:r>
          </a:p>
          <a:p>
            <a:pPr marL="0" indent="0">
              <a:buNone/>
            </a:pP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Biography on Mary Anning</a:t>
            </a:r>
            <a:endParaRPr lang="en-GB" sz="24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15" name="Content Placeholder 9"/>
          <p:cNvSpPr>
            <a:spLocks noGrp="1"/>
          </p:cNvSpPr>
          <p:nvPr>
            <p:ph sz="quarter" idx="2"/>
          </p:nvPr>
        </p:nvSpPr>
        <p:spPr>
          <a:xfrm>
            <a:off x="4581074" y="3744841"/>
            <a:ext cx="4242396" cy="2868085"/>
          </a:xfr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Spelling rule: (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KS1)</a:t>
            </a:r>
            <a:endParaRPr lang="en-GB" sz="1800" b="1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sounds /n/ spelt ‘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kn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and less often ‘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gn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at the beginning of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</a:p>
          <a:p>
            <a:pPr marL="0" indent="0">
              <a:buNone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sounds /r/ spelt ‘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wr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at the beginning of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sound /s/ spelt ‘c’ before e, 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sound /j/ spelt with ‘-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dge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and ‘-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ge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’ at the end of </a:t>
            </a:r>
            <a:r>
              <a:rPr lang="en-GB" sz="1600" dirty="0" smtClean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words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sound /j/ often spelt with g before e, </a:t>
            </a:r>
            <a:r>
              <a:rPr lang="en-GB" sz="1600" dirty="0" err="1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600" dirty="0">
                <a:solidFill>
                  <a:schemeClr val="bg1"/>
                </a:solidFill>
                <a:latin typeface="NTFPreCursive" panose="030004000000000000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and y.</a:t>
            </a:r>
          </a:p>
          <a:p>
            <a:pPr marL="0" indent="0">
              <a:buNone/>
            </a:pPr>
            <a:endParaRPr lang="en-GB" sz="18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9" name="Picture 5" descr="C:\Users\Teacher\AppData\Local\Microsoft\Windows\INetCache\IE\SGRVI7KD\14223-illustration-of-a-pencil-pv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728" y="980728"/>
            <a:ext cx="591723" cy="59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4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4273"/>
            <a:ext cx="8229600" cy="873856"/>
          </a:xfrm>
        </p:spPr>
        <p:txBody>
          <a:bodyPr/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Movers and Shakers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130"/>
            <a:ext cx="4038600" cy="5705556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PSHE: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learning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recognise when I feel worried and know who to ask for help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my rights and responsibilities for being a member of my class and school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help make my class a safe and fair place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listen to people and contribute my own ideas about rewards and consequences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understand how following the Jigsaw charter will help me and others learn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recognise the choices I make and understand the consequences</a:t>
            </a:r>
          </a:p>
          <a:p>
            <a:pPr marL="0" indent="0"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11348"/>
            <a:ext cx="4172272" cy="273630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ontent Placeholder 9"/>
          <p:cNvSpPr txBox="1">
            <a:spLocks/>
          </p:cNvSpPr>
          <p:nvPr/>
        </p:nvSpPr>
        <p:spPr>
          <a:xfrm>
            <a:off x="4648200" y="3789040"/>
            <a:ext cx="4172272" cy="2824646"/>
          </a:xfrm>
          <a:prstGeom prst="rect">
            <a:avLst/>
          </a:prstGeom>
          <a:solidFill>
            <a:srgbClr val="92D050"/>
          </a:solidFill>
          <a:ln w="38100" cap="flat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latin typeface="NTFPreCursive" panose="03000400000000000000" pitchFamily="66" charset="0"/>
              </a:rPr>
              <a:t>R.E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: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explore the meaning of holy books and how they are treated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what Jesus taught about how others should be treated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be able to retell the story of Moses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find the meaning behind an Islamic story</a:t>
            </a:r>
          </a:p>
          <a:p>
            <a:pPr>
              <a:buClr>
                <a:srgbClr val="0BD0D9"/>
              </a:buClr>
            </a:pPr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know the story of Jonah from different holy books</a:t>
            </a:r>
          </a:p>
          <a:p>
            <a:pPr marL="0" indent="0">
              <a:buClr>
                <a:srgbClr val="0BD0D9"/>
              </a:buClr>
              <a:buFont typeface="Wingdings 2"/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903176"/>
            <a:ext cx="397159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Music: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To play the recorder using a steady beat, changing pace, and volume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To play the recorder with control, getting faster or slower and louder or quieter on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prstClr val="white"/>
                </a:solidFill>
                <a:latin typeface="NTFPreCursive" panose="03000400000000000000" pitchFamily="66" charset="0"/>
              </a:rPr>
              <a:t>To perform a two note melody to accompany a song</a:t>
            </a:r>
            <a:endParaRPr lang="en-GB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0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97"/>
            <a:ext cx="8229600" cy="801848"/>
          </a:xfrm>
        </p:spPr>
        <p:txBody>
          <a:bodyPr>
            <a:normAutofit fontScale="90000"/>
          </a:bodyPr>
          <a:lstStyle/>
          <a:p>
            <a:r>
              <a:rPr lang="en-GB" sz="5400" dirty="0" smtClean="0">
                <a:latin typeface="NTFPreCursive" panose="03000400000000000000" pitchFamily="66" charset="0"/>
              </a:rPr>
              <a:t>Movers and Shakers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6" name="Content Placeholder 9"/>
          <p:cNvSpPr>
            <a:spLocks noGrp="1"/>
          </p:cNvSpPr>
          <p:nvPr>
            <p:ph sz="half" idx="1"/>
          </p:nvPr>
        </p:nvSpPr>
        <p:spPr>
          <a:xfrm>
            <a:off x="433227" y="908720"/>
            <a:ext cx="4038600" cy="5704965"/>
          </a:xfrm>
          <a:solidFill>
            <a:srgbClr val="00B0F0"/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P.E:</a:t>
            </a:r>
          </a:p>
          <a:p>
            <a:pPr marL="0" indent="0">
              <a:buNone/>
            </a:pP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We are </a:t>
            </a:r>
            <a:r>
              <a:rPr lang="en-GB" sz="1800" b="1" dirty="0" smtClean="0">
                <a:solidFill>
                  <a:prstClr val="white"/>
                </a:solidFill>
                <a:latin typeface="NTFPreCursive" panose="03000400000000000000" pitchFamily="66" charset="0"/>
              </a:rPr>
              <a:t>learning: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be confident and safe in the spaces used to play games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improve the way we coordinate and control our bodies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improve the way we coordinate and control our bodies and a range of equipment</a:t>
            </a:r>
          </a:p>
          <a:p>
            <a:r>
              <a:rPr lang="en-GB" sz="1800" dirty="0">
                <a:solidFill>
                  <a:prstClr val="white"/>
                </a:solidFill>
                <a:latin typeface="NTFPreCursive" panose="03000400000000000000" pitchFamily="66" charset="0"/>
              </a:rPr>
              <a:t>To recognise good quality performance</a:t>
            </a:r>
          </a:p>
          <a:p>
            <a:pPr marL="0" indent="0">
              <a:buNone/>
            </a:pPr>
            <a:endParaRPr lang="en-GB" sz="1800" b="1" dirty="0" smtClean="0">
              <a:solidFill>
                <a:prstClr val="white"/>
              </a:solidFill>
              <a:latin typeface="NTFPreCursive" panose="03000400000000000000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8200" y="908720"/>
            <a:ext cx="4072105" cy="57049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29317" y="908720"/>
            <a:ext cx="39715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Computing:</a:t>
            </a:r>
          </a:p>
          <a:p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We are learning</a:t>
            </a:r>
            <a:r>
              <a:rPr lang="en-GB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what an algorithm is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create a computer program using an algorithm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the collision detective event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the algorithms follow a sequence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that different objects have different properties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what different events do in code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create a program using a given design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understand th</a:t>
            </a:r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 function of buttons in a program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know what debugging means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To debug simple programs</a:t>
            </a:r>
            <a:endParaRPr lang="en-GB" sz="2000" dirty="0" smtClean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55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7504" y="-387424"/>
            <a:ext cx="9036496" cy="1143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latin typeface="NTFPreCursive" panose="03000400000000000000" pitchFamily="66" charset="0"/>
              </a:rPr>
              <a:t>Movers and Shakers: Wider Curriculum</a:t>
            </a:r>
            <a:endParaRPr lang="en-GB" sz="4000" dirty="0">
              <a:latin typeface="NTFPreCursive" panose="03000400000000000000" pitchFamily="66" charset="0"/>
            </a:endParaRPr>
          </a:p>
        </p:txBody>
      </p:sp>
      <p:sp>
        <p:nvSpPr>
          <p:cNvPr id="13" name="Content Placeholder 9"/>
          <p:cNvSpPr>
            <a:spLocks noGrp="1"/>
          </p:cNvSpPr>
          <p:nvPr>
            <p:ph sz="quarter" idx="2"/>
          </p:nvPr>
        </p:nvSpPr>
        <p:spPr>
          <a:xfrm>
            <a:off x="128568" y="755576"/>
            <a:ext cx="4299416" cy="2817440"/>
          </a:xfr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>
                <a:latin typeface="NTFPreCursive" panose="03000400000000000000" pitchFamily="66" charset="0"/>
              </a:rPr>
              <a:t>History:</a:t>
            </a:r>
            <a:endParaRPr lang="en-GB" sz="18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  <a:endParaRPr lang="en-GB" sz="1800" b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Studying a local historically significant person</a:t>
            </a:r>
          </a:p>
          <a:p>
            <a:pPr marL="0" indent="0">
              <a:buNone/>
            </a:pPr>
            <a:r>
              <a:rPr lang="en-GB" sz="1800" dirty="0" smtClean="0">
                <a:latin typeface="NTFPreCursive" panose="03000400000000000000" pitchFamily="66" charset="0"/>
              </a:rPr>
              <a:t>Significant explorers and exploration</a:t>
            </a:r>
          </a:p>
          <a:p>
            <a:pPr marL="0" indent="0">
              <a:buNone/>
            </a:pPr>
            <a:r>
              <a:rPr lang="en-GB" sz="1800" dirty="0" smtClean="0">
                <a:latin typeface="NTFPreCursive" panose="03000400000000000000" pitchFamily="66" charset="0"/>
              </a:rPr>
              <a:t>Significant activists </a:t>
            </a:r>
          </a:p>
          <a:p>
            <a:pPr marL="0" indent="0">
              <a:buNone/>
            </a:pPr>
            <a:endParaRPr lang="en-GB" sz="1600" dirty="0" smtClean="0"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17" name="Content Placeholder 9"/>
          <p:cNvSpPr txBox="1">
            <a:spLocks/>
          </p:cNvSpPr>
          <p:nvPr/>
        </p:nvSpPr>
        <p:spPr>
          <a:xfrm>
            <a:off x="4572000" y="755576"/>
            <a:ext cx="4320480" cy="28174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tIns="0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</a:rPr>
              <a:t>Science:</a:t>
            </a:r>
          </a:p>
          <a:p>
            <a:pPr marL="0" indent="0">
              <a:buNone/>
            </a:pPr>
            <a:r>
              <a:rPr lang="en-GB" sz="2000" b="1" dirty="0" smtClean="0">
                <a:latin typeface="NTFPreCursive" panose="03000400000000000000" pitchFamily="66" charset="0"/>
              </a:rPr>
              <a:t>We will focus on:</a:t>
            </a:r>
            <a:endParaRPr lang="en-GB" sz="2000" b="1" dirty="0">
              <a:latin typeface="NTFPreCursive" panose="03000400000000000000" pitchFamily="66" charset="0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To find out about and describe the basic needs of animals, including humans, for survival</a:t>
            </a:r>
            <a:endParaRPr lang="en-GB" sz="2400" dirty="0">
              <a:solidFill>
                <a:prstClr val="white"/>
              </a:solidFill>
              <a:latin typeface="Calibri"/>
            </a:endParaRPr>
          </a:p>
          <a:p>
            <a:pPr marL="0" indent="0">
              <a:buNone/>
            </a:pPr>
            <a:endParaRPr lang="en-GB" sz="2000" b="1" dirty="0">
              <a:latin typeface="+mj-lt"/>
            </a:endParaRPr>
          </a:p>
          <a:p>
            <a:endParaRPr lang="en-GB" sz="2000" b="1" dirty="0">
              <a:latin typeface="+mj-lt"/>
            </a:endParaRPr>
          </a:p>
          <a:p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8568" y="3752543"/>
            <a:ext cx="4299416" cy="28623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68" y="3752543"/>
            <a:ext cx="418033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Art and design.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on:</a:t>
            </a:r>
          </a:p>
          <a:p>
            <a:pPr lvl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en-GB" sz="2000" dirty="0">
                <a:solidFill>
                  <a:prstClr val="white"/>
                </a:solidFill>
                <a:latin typeface="NTFPreCursive" panose="03000400000000000000" pitchFamily="66" charset="0"/>
              </a:rPr>
              <a:t>To use a range of appropriate materials to build Columbus’ ship</a:t>
            </a:r>
          </a:p>
          <a:p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572000" y="3752543"/>
            <a:ext cx="4320480" cy="28623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572000" y="3752543"/>
            <a:ext cx="43204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</a:rPr>
              <a:t>Geography.</a:t>
            </a:r>
            <a:endParaRPr lang="en-GB" sz="20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NTFPreCursive" panose="03000400000000000000" pitchFamily="66" charset="0"/>
              </a:rPr>
              <a:t>We will focus on</a:t>
            </a:r>
            <a:r>
              <a:rPr lang="en-GB" sz="20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:</a:t>
            </a:r>
          </a:p>
          <a:p>
            <a:r>
              <a:rPr lang="en-GB" sz="2000" dirty="0">
                <a:solidFill>
                  <a:schemeClr val="bg1"/>
                </a:solidFill>
                <a:latin typeface="NTFPreCursive" panose="03000400000000000000" pitchFamily="66" charset="0"/>
              </a:rPr>
              <a:t>Developing contextual knowledge of globally significant places</a:t>
            </a:r>
          </a:p>
          <a:p>
            <a:endParaRPr lang="en-GB" b="1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0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8221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sz="4800" dirty="0" smtClean="0">
                <a:latin typeface="NTFPreCursive" panose="03000400000000000000" pitchFamily="66" charset="0"/>
              </a:rPr>
              <a:t>Movers and Shakers: </a:t>
            </a:r>
            <a:r>
              <a:rPr lang="en-GB" sz="4800" dirty="0" smtClean="0">
                <a:latin typeface="NTFPreCursive" panose="03000400000000000000" pitchFamily="66" charset="0"/>
              </a:rPr>
              <a:t>Key Topic vocabulary</a:t>
            </a:r>
            <a:endParaRPr lang="en-GB" dirty="0">
              <a:latin typeface="NTFPreCursive" panose="03000400000000000000" pitchFamily="66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759891" y="1340768"/>
            <a:ext cx="2170584" cy="4911824"/>
          </a:xfrm>
          <a:solidFill>
            <a:srgbClr val="00B0F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9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Activist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Artist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Campaign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Chronological order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Dawson’s model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Discover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Explorer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Fossil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Infection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Invent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Monarch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788024" y="1340768"/>
            <a:ext cx="2232248" cy="4911824"/>
          </a:xfrm>
          <a:prstGeom prst="rect">
            <a:avLst/>
          </a:prstGeom>
          <a:solidFill>
            <a:srgbClr val="0070C0"/>
          </a:solidFill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GB" sz="1800" b="1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Key Topic Vocabulary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Scientist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Sculpture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Significant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Stamp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Statue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Travel</a:t>
            </a: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Vote</a:t>
            </a:r>
            <a:endParaRPr lang="en-GB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en-GB" sz="2400" dirty="0">
                <a:solidFill>
                  <a:schemeClr val="bg1"/>
                </a:solidFill>
                <a:latin typeface="NTFPreCursive" panose="03000400000000000000" pitchFamily="66" charset="0"/>
              </a:rPr>
              <a:t>Protest</a:t>
            </a:r>
          </a:p>
          <a:p>
            <a:r>
              <a:rPr lang="en-GB" sz="2400" dirty="0">
                <a:solidFill>
                  <a:schemeClr val="bg1"/>
                </a:solidFill>
                <a:latin typeface="NTFPreCursive" panose="03000400000000000000" pitchFamily="66" charset="0"/>
              </a:rPr>
              <a:t>Rights</a:t>
            </a:r>
          </a:p>
          <a:p>
            <a:r>
              <a:rPr lang="en-GB" sz="2400" dirty="0">
                <a:solidFill>
                  <a:schemeClr val="bg1"/>
                </a:solidFill>
                <a:latin typeface="NTFPreCursive" panose="03000400000000000000" pitchFamily="66" charset="0"/>
              </a:rPr>
              <a:t>Role </a:t>
            </a:r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Model</a:t>
            </a:r>
            <a:endParaRPr lang="en-GB" sz="2400" dirty="0" smtClean="0">
              <a:solidFill>
                <a:schemeClr val="bg1"/>
              </a:solidFill>
            </a:endParaRPr>
          </a:p>
          <a:p>
            <a:r>
              <a:rPr lang="en-GB" sz="2400" dirty="0" smtClean="0">
                <a:solidFill>
                  <a:schemeClr val="bg1"/>
                </a:solidFill>
                <a:latin typeface="NTFPreCursive" panose="03000400000000000000" pitchFamily="66" charset="0"/>
              </a:rPr>
              <a:t>Monument</a:t>
            </a:r>
            <a:endParaRPr lang="en-GB" sz="2400" dirty="0">
              <a:solidFill>
                <a:schemeClr val="bg1"/>
              </a:solidFill>
              <a:latin typeface="NTFPreCursive" panose="03000400000000000000" pitchFamily="66" charset="0"/>
            </a:endParaRP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sz="1800" dirty="0" smtClean="0">
              <a:solidFill>
                <a:schemeClr val="bg1"/>
              </a:solidFill>
              <a:latin typeface="+mj-lt"/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150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1039</TotalTime>
  <Words>682</Words>
  <Application>Microsoft Office PowerPoint</Application>
  <PresentationFormat>On-screen Show (4:3)</PresentationFormat>
  <Paragraphs>125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Constantia</vt:lpstr>
      <vt:lpstr>NTFPreCursive</vt:lpstr>
      <vt:lpstr>Times New Roman</vt:lpstr>
      <vt:lpstr>Wingdings 2</vt:lpstr>
      <vt:lpstr>Flow</vt:lpstr>
      <vt:lpstr>Riverside Primary School </vt:lpstr>
      <vt:lpstr>Topic Title: Maths</vt:lpstr>
      <vt:lpstr> Topic Title: Literacy </vt:lpstr>
      <vt:lpstr>Movers and Shakers</vt:lpstr>
      <vt:lpstr>Movers and Shakers</vt:lpstr>
      <vt:lpstr>Movers and Shakers: Wider Curriculum</vt:lpstr>
      <vt:lpstr>Movers and Shakers: Key Topic vocabulary</vt:lpstr>
    </vt:vector>
  </TitlesOfParts>
  <Company>RM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Riverside Primary School</dc:title>
  <dc:creator>Teacher</dc:creator>
  <cp:lastModifiedBy>S Ali</cp:lastModifiedBy>
  <cp:revision>75</cp:revision>
  <dcterms:created xsi:type="dcterms:W3CDTF">2016-06-22T08:23:20Z</dcterms:created>
  <dcterms:modified xsi:type="dcterms:W3CDTF">2022-07-11T07:44:20Z</dcterms:modified>
</cp:coreProperties>
</file>