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1024" autoAdjust="0"/>
  </p:normalViewPr>
  <p:slideViewPr>
    <p:cSldViewPr>
      <p:cViewPr>
        <p:scale>
          <a:sx n="80" d="100"/>
          <a:sy n="80" d="100"/>
        </p:scale>
        <p:origin x="8" y="-3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</a:t>
            </a:r>
            <a:r>
              <a:rPr lang="en-GB" sz="4000" dirty="0" smtClean="0">
                <a:latin typeface="NTFPreCursive" panose="03000400000000000000" pitchFamily="66" charset="0"/>
              </a:rPr>
              <a:t>3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Autumn 2022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 Place value, Addition and Subtraction and Shape.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Recognising numbers to 20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Counting objects to 100 by making 10s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Recognising tens and ones and using a place value chart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partition numbers to 100 and to write numbers to 100 in words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numbers to 100 in expanded form.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count in 1s and 10s on a number line to 100 and to estimate numbers on a number line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compare and order objects and numbers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count in 2s, 3s, 5s and 10s</a:t>
            </a:r>
          </a:p>
          <a:p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add and subtract 2 digit numbers</a:t>
            </a:r>
          </a:p>
          <a:p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recognise and sort 2D and 3D shapes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make patterns with 2D and 3D shapes.</a:t>
            </a: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White Rose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Guided reading: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</a:t>
            </a:r>
            <a:r>
              <a:rPr lang="en-GB" sz="1800" b="1" dirty="0">
                <a:latin typeface="NTFPreCursive" panose="03000400000000000000" pitchFamily="66" charset="0"/>
              </a:rPr>
              <a:t>will be reading</a:t>
            </a:r>
            <a:r>
              <a:rPr lang="en-GB" sz="1800" b="1" dirty="0" smtClean="0"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Stone Age Boy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Stone Age to Iron Age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Lunchbox the story of your food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Silly verse for kids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Charlie and the Chocolate Factory</a:t>
            </a:r>
          </a:p>
          <a:p>
            <a:endParaRPr lang="en-GB" sz="1800" dirty="0" smtClean="0">
              <a:latin typeface="NTFPreCursive" panose="03000400000000000000" pitchFamily="66" charset="0"/>
            </a:endParaRPr>
          </a:p>
          <a:p>
            <a:endParaRPr lang="en-GB" sz="1800" dirty="0" smtClean="0"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character description based on Stone Age Boy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non-chronological report on a healthy lifestyle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discussion on whether chocolate should be banned from schools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instructions on how to make a prehistoric bronze flint axe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historical narrative about life in the Stone Age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persuasive letter on how to reduce carbon foot print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cinquain poem about a job in the Iron Age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(KS1)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spell using ‘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ei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’ 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wiith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Long /a/ Sound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spell long vowel sound /a/ spelt with 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ey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spell long vowel sound /a/ spelt with ‘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ai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’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spell words with the sound /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ur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/ spelt with ear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spell homophones and near homophones</a:t>
            </a: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Wider Curriculum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set personal goals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recognise our emotions and how to identify if other people are feeling these emotions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why rules are needed and how they relate to rights and responsibilities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behaviour can bring rewards/consequences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work cooperatively in a group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5o understand how our actions affect others</a:t>
            </a:r>
          </a:p>
          <a:p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that everybody’s family is different and important to them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that differences and conflicts sometimes happen among family members</a:t>
            </a:r>
          </a:p>
          <a:p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89040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explore the meaning of signs and symbols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signs and symbols help us remember the past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explain literal and non-literal meanings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symbolic language is used to describe God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identify how religious symbols are used in places of worship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compare religious symbols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the toot using a steady beat, changing pace, and 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the toot with control, getting faster or slower and louder or quieter on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perform a two note melody to accompany a song</a:t>
            </a: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Through The Ages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use good throwing and catching techniques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be able to use skills learned in game situations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concentrate on control and accuracy when throwing, catching and moving with the ball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use passing, receiving and moving skills in an in-game situation. </a:t>
            </a: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create motifs and link dance phrases using simple choreography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perform more complex dance phrases that communicate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characters</a:t>
            </a:r>
          </a:p>
          <a:p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what a flowchart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that there are different type of timers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how to use the repeat command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create a range of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design and create an interactive scene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know what makes a safe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why some websites exist and to learn how to check if the information is accurate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learn about the meaning of age restriction symbols on digital media and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Through The Ages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1600" b="1" dirty="0" smtClean="0">
                <a:latin typeface="NTFPreCursive" panose="03000400000000000000" pitchFamily="66" charset="0"/>
              </a:rPr>
              <a:t>History</a:t>
            </a: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</a:t>
            </a: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on:</a:t>
            </a:r>
          </a:p>
          <a:p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use </a:t>
            </a:r>
            <a:r>
              <a:rPr lang="en-GB" sz="1600" b="1" dirty="0">
                <a:solidFill>
                  <a:schemeClr val="bg1"/>
                </a:solidFill>
                <a:latin typeface="NTFPreCursive" panose="03000400000000000000" pitchFamily="66" charset="0"/>
              </a:rPr>
              <a:t>historical terms to describe different periods of time</a:t>
            </a: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sequence </a:t>
            </a:r>
            <a:r>
              <a:rPr lang="en-GB" sz="1600" b="1" dirty="0">
                <a:solidFill>
                  <a:schemeClr val="bg1"/>
                </a:solidFill>
                <a:latin typeface="NTFPreCursive" panose="03000400000000000000" pitchFamily="66" charset="0"/>
              </a:rPr>
              <a:t>dates and information from several historical </a:t>
            </a: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periods</a:t>
            </a:r>
          </a:p>
          <a:p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Too explore everyday lives of people in the Stone Age</a:t>
            </a:r>
          </a:p>
          <a:p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explore how Stone Age tools changed over time</a:t>
            </a:r>
          </a:p>
          <a:p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make deductions and draw conclusions about the reliability of a historical source or artefact</a:t>
            </a:r>
          </a:p>
          <a:p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discover the identity of the first known person in Britain</a:t>
            </a: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History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describe the main factors and causes of the end of the Stone Age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sequence dates and information from several historical periods on a timeline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explain how the Beaker people influenced the Bronze Age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compare everyday life in the Bronze and Stone Age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understand how Bronze Age changed how humans lived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68" y="3766134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752543"/>
            <a:ext cx="4320480" cy="2862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190044" y="3787595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>
                <a:solidFill>
                  <a:schemeClr val="bg1"/>
                </a:solidFill>
                <a:latin typeface="NTFPreCursive" panose="03000400000000000000"/>
              </a:rPr>
              <a:t>Geography</a:t>
            </a:r>
          </a:p>
          <a:p>
            <a:r>
              <a:rPr lang="en-GB" sz="1500" dirty="0" smtClean="0">
                <a:solidFill>
                  <a:schemeClr val="bg1"/>
                </a:solidFill>
                <a:latin typeface="NTFPreCursive" panose="03000400000000000000"/>
              </a:rPr>
              <a:t>We will focus 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>
                <a:solidFill>
                  <a:schemeClr val="bg1"/>
                </a:solidFill>
                <a:latin typeface="NTFPreCursive" panose="03000400000000000000"/>
              </a:rPr>
              <a:t>To understand how Stonehenge was made and its cultural and historical significance</a:t>
            </a:r>
            <a:endParaRPr lang="en-GB" sz="1500" dirty="0">
              <a:solidFill>
                <a:schemeClr val="bg1"/>
              </a:solidFill>
              <a:latin typeface="NTFPreCursive" panose="030004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Topic Title: Through The Ages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32" y="1412776"/>
            <a:ext cx="2057400" cy="5119337"/>
          </a:xfrm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Key Topic Vocabulary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AD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Amesbury Archer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Archaeologist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Arrowhead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Artefact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Axe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Barley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Battersea shield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BC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BCE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Bell Beaker Pottery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Blacksmith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Briton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Bronze Age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Cave Art</a:t>
            </a:r>
          </a:p>
          <a:p>
            <a:endParaRPr lang="en-GB" sz="1900" dirty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endParaRPr lang="en-GB" sz="2000" dirty="0">
              <a:solidFill>
                <a:schemeClr val="bg1"/>
              </a:solidFill>
              <a:latin typeface="NTFPreCursivefk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48517" y="1412776"/>
            <a:ext cx="1969785" cy="5119336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Celt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Century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Chariot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Chief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Conflict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Craftsmen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Druid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Earthwork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Era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Farm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God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Goddess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Grimes Grave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Hammer and chisel</a:t>
            </a: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11987" y="1412776"/>
            <a:ext cx="2170584" cy="5119336"/>
          </a:xfrm>
          <a:prstGeom prst="rect">
            <a:avLst/>
          </a:prstGeom>
          <a:solidFill>
            <a:srgbClr val="00B0F0"/>
          </a:solidFill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Key Topic Vocabulary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Harvest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Hunt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Ice Age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Invention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Iron Age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Maiden Castle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Metal Worker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Migration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Prehistory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Primary Source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Ritual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Roundhouse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Sacrifice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Seasonal Camp</a:t>
            </a:r>
          </a:p>
          <a:p>
            <a:r>
              <a:rPr lang="en-GB" sz="22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Secondary Source</a:t>
            </a:r>
          </a:p>
          <a:p>
            <a:endParaRPr lang="en-GB" sz="1900" dirty="0">
              <a:solidFill>
                <a:schemeClr val="bg1"/>
              </a:solidFill>
              <a:latin typeface="NTFPreCursivefk" panose="03000400000000000000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76256" y="1412776"/>
            <a:ext cx="2232248" cy="5137882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  <a:endParaRPr lang="en-GB" sz="2000" dirty="0" smtClean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Settlement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Shelter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Society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Stone Age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Tool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Trade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Tribe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Warrior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Worship</a:t>
            </a:r>
            <a:endParaRPr lang="en-GB" sz="1800" dirty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1846</TotalTime>
  <Words>915</Words>
  <Application>Microsoft Office PowerPoint</Application>
  <PresentationFormat>On-screen Show (4:3)</PresentationFormat>
  <Paragraphs>172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Constantia</vt:lpstr>
      <vt:lpstr>NTFPreCursive</vt:lpstr>
      <vt:lpstr>NTFPreCursivefk</vt:lpstr>
      <vt:lpstr>Wingdings 2</vt:lpstr>
      <vt:lpstr>Flow</vt:lpstr>
      <vt:lpstr>Riverside Primary School </vt:lpstr>
      <vt:lpstr>Topic Title: Maths</vt:lpstr>
      <vt:lpstr> Topic Title: Literacy </vt:lpstr>
      <vt:lpstr>Topic Title: Wider Curriculum</vt:lpstr>
      <vt:lpstr>Topic Title: Through The Ages</vt:lpstr>
      <vt:lpstr>Topic Title: Through The Ages</vt:lpstr>
      <vt:lpstr>Topic Title: Through The Ages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B Opoku</cp:lastModifiedBy>
  <cp:revision>135</cp:revision>
  <dcterms:created xsi:type="dcterms:W3CDTF">2016-06-22T08:23:20Z</dcterms:created>
  <dcterms:modified xsi:type="dcterms:W3CDTF">2022-09-11T17:27:52Z</dcterms:modified>
</cp:coreProperties>
</file>