
<file path=[Content_Types].xml><?xml version="1.0" encoding="utf-8"?>
<Types xmlns="http://schemas.openxmlformats.org/package/2006/content-types">
  <Default Extension="png" ContentType="image/png"/>
  <Default Extension="tmp"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3" d="100"/>
          <a:sy n="83" d="100"/>
        </p:scale>
        <p:origin x="12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57DA5A2-46F9-4861-881E-24A1B3170CDE}"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DA1039-10CA-41E7-8915-55DA6E420182}" type="slidenum">
              <a:rPr lang="en-GB" smtClean="0"/>
              <a:t>‹#›</a:t>
            </a:fld>
            <a:endParaRPr lang="en-GB"/>
          </a:p>
        </p:txBody>
      </p:sp>
    </p:spTree>
    <p:extLst>
      <p:ext uri="{BB962C8B-B14F-4D97-AF65-F5344CB8AC3E}">
        <p14:creationId xmlns:p14="http://schemas.microsoft.com/office/powerpoint/2010/main" val="305304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7DA5A2-46F9-4861-881E-24A1B3170CDE}"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DA1039-10CA-41E7-8915-55DA6E420182}" type="slidenum">
              <a:rPr lang="en-GB" smtClean="0"/>
              <a:t>‹#›</a:t>
            </a:fld>
            <a:endParaRPr lang="en-GB"/>
          </a:p>
        </p:txBody>
      </p:sp>
    </p:spTree>
    <p:extLst>
      <p:ext uri="{BB962C8B-B14F-4D97-AF65-F5344CB8AC3E}">
        <p14:creationId xmlns:p14="http://schemas.microsoft.com/office/powerpoint/2010/main" val="420133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7DA5A2-46F9-4861-881E-24A1B3170CDE}"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DA1039-10CA-41E7-8915-55DA6E420182}" type="slidenum">
              <a:rPr lang="en-GB" smtClean="0"/>
              <a:t>‹#›</a:t>
            </a:fld>
            <a:endParaRPr lang="en-GB"/>
          </a:p>
        </p:txBody>
      </p:sp>
    </p:spTree>
    <p:extLst>
      <p:ext uri="{BB962C8B-B14F-4D97-AF65-F5344CB8AC3E}">
        <p14:creationId xmlns:p14="http://schemas.microsoft.com/office/powerpoint/2010/main" val="128318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7DA5A2-46F9-4861-881E-24A1B3170CDE}"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DA1039-10CA-41E7-8915-55DA6E420182}" type="slidenum">
              <a:rPr lang="en-GB" smtClean="0"/>
              <a:t>‹#›</a:t>
            </a:fld>
            <a:endParaRPr lang="en-GB"/>
          </a:p>
        </p:txBody>
      </p:sp>
    </p:spTree>
    <p:extLst>
      <p:ext uri="{BB962C8B-B14F-4D97-AF65-F5344CB8AC3E}">
        <p14:creationId xmlns:p14="http://schemas.microsoft.com/office/powerpoint/2010/main" val="2373708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7DA5A2-46F9-4861-881E-24A1B3170CDE}"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DA1039-10CA-41E7-8915-55DA6E420182}" type="slidenum">
              <a:rPr lang="en-GB" smtClean="0"/>
              <a:t>‹#›</a:t>
            </a:fld>
            <a:endParaRPr lang="en-GB"/>
          </a:p>
        </p:txBody>
      </p:sp>
    </p:spTree>
    <p:extLst>
      <p:ext uri="{BB962C8B-B14F-4D97-AF65-F5344CB8AC3E}">
        <p14:creationId xmlns:p14="http://schemas.microsoft.com/office/powerpoint/2010/main" val="85591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57DA5A2-46F9-4861-881E-24A1B3170CDE}"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DA1039-10CA-41E7-8915-55DA6E420182}" type="slidenum">
              <a:rPr lang="en-GB" smtClean="0"/>
              <a:t>‹#›</a:t>
            </a:fld>
            <a:endParaRPr lang="en-GB"/>
          </a:p>
        </p:txBody>
      </p:sp>
    </p:spTree>
    <p:extLst>
      <p:ext uri="{BB962C8B-B14F-4D97-AF65-F5344CB8AC3E}">
        <p14:creationId xmlns:p14="http://schemas.microsoft.com/office/powerpoint/2010/main" val="3400510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57DA5A2-46F9-4861-881E-24A1B3170CDE}" type="datetimeFigureOut">
              <a:rPr lang="en-GB" smtClean="0"/>
              <a:t>10/05/2020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DA1039-10CA-41E7-8915-55DA6E420182}" type="slidenum">
              <a:rPr lang="en-GB" smtClean="0"/>
              <a:t>‹#›</a:t>
            </a:fld>
            <a:endParaRPr lang="en-GB"/>
          </a:p>
        </p:txBody>
      </p:sp>
    </p:spTree>
    <p:extLst>
      <p:ext uri="{BB962C8B-B14F-4D97-AF65-F5344CB8AC3E}">
        <p14:creationId xmlns:p14="http://schemas.microsoft.com/office/powerpoint/2010/main" val="263222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57DA5A2-46F9-4861-881E-24A1B3170CDE}" type="datetimeFigureOut">
              <a:rPr lang="en-GB" smtClean="0"/>
              <a:t>10/05/2020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DA1039-10CA-41E7-8915-55DA6E420182}" type="slidenum">
              <a:rPr lang="en-GB" smtClean="0"/>
              <a:t>‹#›</a:t>
            </a:fld>
            <a:endParaRPr lang="en-GB"/>
          </a:p>
        </p:txBody>
      </p:sp>
    </p:spTree>
    <p:extLst>
      <p:ext uri="{BB962C8B-B14F-4D97-AF65-F5344CB8AC3E}">
        <p14:creationId xmlns:p14="http://schemas.microsoft.com/office/powerpoint/2010/main" val="42864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DA5A2-46F9-4861-881E-24A1B3170CDE}" type="datetimeFigureOut">
              <a:rPr lang="en-GB" smtClean="0"/>
              <a:t>10/05/2020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DA1039-10CA-41E7-8915-55DA6E420182}" type="slidenum">
              <a:rPr lang="en-GB" smtClean="0"/>
              <a:t>‹#›</a:t>
            </a:fld>
            <a:endParaRPr lang="en-GB"/>
          </a:p>
        </p:txBody>
      </p:sp>
    </p:spTree>
    <p:extLst>
      <p:ext uri="{BB962C8B-B14F-4D97-AF65-F5344CB8AC3E}">
        <p14:creationId xmlns:p14="http://schemas.microsoft.com/office/powerpoint/2010/main" val="22989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7DA5A2-46F9-4861-881E-24A1B3170CDE}"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DA1039-10CA-41E7-8915-55DA6E420182}" type="slidenum">
              <a:rPr lang="en-GB" smtClean="0"/>
              <a:t>‹#›</a:t>
            </a:fld>
            <a:endParaRPr lang="en-GB"/>
          </a:p>
        </p:txBody>
      </p:sp>
    </p:spTree>
    <p:extLst>
      <p:ext uri="{BB962C8B-B14F-4D97-AF65-F5344CB8AC3E}">
        <p14:creationId xmlns:p14="http://schemas.microsoft.com/office/powerpoint/2010/main" val="1523397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7DA5A2-46F9-4861-881E-24A1B3170CDE}"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DA1039-10CA-41E7-8915-55DA6E420182}" type="slidenum">
              <a:rPr lang="en-GB" smtClean="0"/>
              <a:t>‹#›</a:t>
            </a:fld>
            <a:endParaRPr lang="en-GB"/>
          </a:p>
        </p:txBody>
      </p:sp>
    </p:spTree>
    <p:extLst>
      <p:ext uri="{BB962C8B-B14F-4D97-AF65-F5344CB8AC3E}">
        <p14:creationId xmlns:p14="http://schemas.microsoft.com/office/powerpoint/2010/main" val="1176048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DA5A2-46F9-4861-881E-24A1B3170CDE}" type="datetimeFigureOut">
              <a:rPr lang="en-GB" smtClean="0"/>
              <a:t>10/05/2020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A1039-10CA-41E7-8915-55DA6E420182}" type="slidenum">
              <a:rPr lang="en-GB" smtClean="0"/>
              <a:t>‹#›</a:t>
            </a:fld>
            <a:endParaRPr lang="en-GB"/>
          </a:p>
        </p:txBody>
      </p:sp>
    </p:spTree>
    <p:extLst>
      <p:ext uri="{BB962C8B-B14F-4D97-AF65-F5344CB8AC3E}">
        <p14:creationId xmlns:p14="http://schemas.microsoft.com/office/powerpoint/2010/main" val="300048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hyperlink" Target="https://www.youtube.com/watch?v=XQ7wV9DeEqw"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2.tm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3.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Desert Life</a:t>
            </a:r>
            <a:br>
              <a:rPr lang="en-US" dirty="0" smtClean="0"/>
            </a:br>
            <a:r>
              <a:rPr lang="en-US" dirty="0" smtClean="0"/>
              <a:t>Aim: To write a diary entry as if you live in a desert.</a:t>
            </a:r>
            <a:br>
              <a:rPr lang="en-US" dirty="0" smtClean="0"/>
            </a:br>
            <a:r>
              <a:rPr lang="en-US" dirty="0" smtClean="0"/>
              <a:t>Linked to topic work.</a:t>
            </a:r>
            <a:endParaRPr lang="en-GB"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11791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1546" y="1082566"/>
            <a:ext cx="9722068" cy="4339650"/>
          </a:xfrm>
          <a:prstGeom prst="rect">
            <a:avLst/>
          </a:prstGeom>
          <a:noFill/>
        </p:spPr>
        <p:txBody>
          <a:bodyPr wrap="square" rtlCol="0">
            <a:spAutoFit/>
          </a:bodyPr>
          <a:lstStyle/>
          <a:p>
            <a:r>
              <a:rPr lang="en-US" sz="2400" dirty="0" smtClean="0"/>
              <a:t>I have included a link of a day in the life of a young </a:t>
            </a:r>
            <a:r>
              <a:rPr lang="en-US" sz="2400" dirty="0" err="1" smtClean="0"/>
              <a:t>Maasai</a:t>
            </a:r>
            <a:r>
              <a:rPr lang="en-US" sz="2400" dirty="0" smtClean="0"/>
              <a:t> girl, just to give you some ideas.</a:t>
            </a:r>
          </a:p>
          <a:p>
            <a:endParaRPr lang="en-US" sz="2400" dirty="0"/>
          </a:p>
          <a:p>
            <a:r>
              <a:rPr lang="en-GB" sz="2400" u="sng" dirty="0">
                <a:hlinkClick r:id="rId4"/>
              </a:rPr>
              <a:t>https://</a:t>
            </a:r>
            <a:r>
              <a:rPr lang="en-GB" sz="2400" u="sng" dirty="0" smtClean="0">
                <a:hlinkClick r:id="rId4"/>
              </a:rPr>
              <a:t>www.youtube.com/watch?v=XQ7wV9DeEqw</a:t>
            </a:r>
            <a:endParaRPr lang="en-GB" sz="2400" u="sng" dirty="0" smtClean="0"/>
          </a:p>
          <a:p>
            <a:endParaRPr lang="en-US" sz="2400" u="sng" dirty="0"/>
          </a:p>
          <a:p>
            <a:r>
              <a:rPr lang="en-US" sz="2400" dirty="0" smtClean="0"/>
              <a:t>You can write about any desert, maybe you want to write about the day in the life of an indigenous Australian person.  </a:t>
            </a:r>
          </a:p>
          <a:p>
            <a:endParaRPr lang="en-US" sz="2400" dirty="0"/>
          </a:p>
          <a:p>
            <a:r>
              <a:rPr lang="en-US" sz="2400" dirty="0" smtClean="0"/>
              <a:t>Remember to look at your topic work before you do this as it should help you.</a:t>
            </a:r>
          </a:p>
          <a:p>
            <a:endParaRPr lang="en-US" dirty="0"/>
          </a:p>
          <a:p>
            <a:endParaRPr lang="en-GB"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7677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1131" y="1387366"/>
            <a:ext cx="10636469" cy="3416320"/>
          </a:xfrm>
          <a:prstGeom prst="rect">
            <a:avLst/>
          </a:prstGeom>
          <a:noFill/>
        </p:spPr>
        <p:txBody>
          <a:bodyPr wrap="square" rtlCol="0">
            <a:spAutoFit/>
          </a:bodyPr>
          <a:lstStyle/>
          <a:p>
            <a:r>
              <a:rPr lang="en-US" dirty="0" smtClean="0"/>
              <a:t>You are writing in the first person, so you are pretending to be the child living in the desert.</a:t>
            </a:r>
          </a:p>
          <a:p>
            <a:endParaRPr lang="en-US" dirty="0"/>
          </a:p>
          <a:p>
            <a:r>
              <a:rPr lang="en-US" dirty="0" smtClean="0"/>
              <a:t>Here are some questions to think about before you start writing.</a:t>
            </a:r>
          </a:p>
          <a:p>
            <a:endParaRPr lang="en-US" dirty="0"/>
          </a:p>
          <a:p>
            <a:pPr marL="285750" indent="-285750">
              <a:buFont typeface="Arial" panose="020B0604020202020204" pitchFamily="34" charset="0"/>
              <a:buChar char="•"/>
            </a:pPr>
            <a:r>
              <a:rPr lang="en-US" dirty="0" smtClean="0"/>
              <a:t>You can not switch a tap on and have fresh water, you may need to walk for miles for it.</a:t>
            </a:r>
          </a:p>
          <a:p>
            <a:pPr marL="285750" indent="-285750">
              <a:buFont typeface="Arial" panose="020B0604020202020204" pitchFamily="34" charset="0"/>
              <a:buChar char="•"/>
            </a:pPr>
            <a:r>
              <a:rPr lang="en-US" dirty="0" smtClean="0"/>
              <a:t>What animals are around you, do you feel safe?</a:t>
            </a:r>
          </a:p>
          <a:p>
            <a:pPr marL="285750" indent="-285750">
              <a:buFont typeface="Arial" panose="020B0604020202020204" pitchFamily="34" charset="0"/>
              <a:buChar char="•"/>
            </a:pPr>
            <a:r>
              <a:rPr lang="en-US" dirty="0" smtClean="0"/>
              <a:t>What if you are sick, there is not a car to get you to the doctor.</a:t>
            </a:r>
          </a:p>
          <a:p>
            <a:pPr marL="285750" indent="-285750">
              <a:buFont typeface="Arial" panose="020B0604020202020204" pitchFamily="34" charset="0"/>
              <a:buChar char="•"/>
            </a:pPr>
            <a:r>
              <a:rPr lang="en-US" dirty="0" smtClean="0"/>
              <a:t>Do you go to school, or do you have to help farm the animals and try and find water?</a:t>
            </a:r>
          </a:p>
          <a:p>
            <a:pPr marL="285750" indent="-285750">
              <a:buFont typeface="Arial" panose="020B0604020202020204" pitchFamily="34" charset="0"/>
              <a:buChar char="•"/>
            </a:pPr>
            <a:r>
              <a:rPr lang="en-US" dirty="0" smtClean="0"/>
              <a:t>Is you family nomadic, do they have to pack their home up and travel?</a:t>
            </a:r>
          </a:p>
          <a:p>
            <a:pPr marL="285750" indent="-285750">
              <a:buFont typeface="Arial" panose="020B0604020202020204" pitchFamily="34" charset="0"/>
              <a:buChar char="•"/>
            </a:pPr>
            <a:r>
              <a:rPr lang="en-US" dirty="0" smtClean="0"/>
              <a:t>What is the weather like?   Is it hot in the day and cold at night?</a:t>
            </a:r>
          </a:p>
          <a:p>
            <a:pPr marL="285750" indent="-285750">
              <a:buFont typeface="Arial" panose="020B0604020202020204" pitchFamily="34" charset="0"/>
              <a:buChar char="•"/>
            </a:pPr>
            <a:r>
              <a:rPr lang="en-US" dirty="0" smtClean="0"/>
              <a:t>How do you get food?</a:t>
            </a:r>
          </a:p>
          <a:p>
            <a:pPr marL="285750" indent="-285750">
              <a:buFont typeface="Arial" panose="020B0604020202020204" pitchFamily="34" charset="0"/>
              <a:buChar char="•"/>
            </a:pPr>
            <a:r>
              <a:rPr lang="en-US" dirty="0" smtClean="0"/>
              <a:t>How long is your day?</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64175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1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160" y="833618"/>
            <a:ext cx="8228627" cy="5864737"/>
          </a:xfrm>
          <a:prstGeom prst="rect">
            <a:avLst/>
          </a:prstGeom>
        </p:spPr>
      </p:pic>
      <p:sp>
        <p:nvSpPr>
          <p:cNvPr id="3" name="TextBox 2"/>
          <p:cNvSpPr txBox="1"/>
          <p:nvPr/>
        </p:nvSpPr>
        <p:spPr>
          <a:xfrm>
            <a:off x="557048" y="241738"/>
            <a:ext cx="9743090" cy="646331"/>
          </a:xfrm>
          <a:prstGeom prst="rect">
            <a:avLst/>
          </a:prstGeom>
          <a:noFill/>
        </p:spPr>
        <p:txBody>
          <a:bodyPr wrap="square" rtlCol="0">
            <a:spAutoFit/>
          </a:bodyPr>
          <a:lstStyle/>
          <a:p>
            <a:r>
              <a:rPr lang="en-US" dirty="0" smtClean="0"/>
              <a:t>Remember when we started our diaries for ‘</a:t>
            </a:r>
            <a:r>
              <a:rPr lang="en-US" dirty="0" err="1" smtClean="0"/>
              <a:t>Floodland</a:t>
            </a:r>
            <a:r>
              <a:rPr lang="en-US" dirty="0" smtClean="0"/>
              <a:t>’, we talked to the diary as if it was our only friend.  How might you start this diary entry?</a:t>
            </a:r>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44426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8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3756" y="1247470"/>
            <a:ext cx="9764488" cy="4363059"/>
          </a:xfrm>
          <a:prstGeom prst="rect">
            <a:avLst/>
          </a:prstGeom>
        </p:spPr>
      </p:pic>
      <p:sp>
        <p:nvSpPr>
          <p:cNvPr id="3" name="TextBox 2"/>
          <p:cNvSpPr txBox="1"/>
          <p:nvPr/>
        </p:nvSpPr>
        <p:spPr>
          <a:xfrm>
            <a:off x="378372" y="346841"/>
            <a:ext cx="10599872" cy="923330"/>
          </a:xfrm>
          <a:prstGeom prst="rect">
            <a:avLst/>
          </a:prstGeom>
          <a:noFill/>
        </p:spPr>
        <p:txBody>
          <a:bodyPr wrap="square" rtlCol="0">
            <a:spAutoFit/>
          </a:bodyPr>
          <a:lstStyle/>
          <a:p>
            <a:r>
              <a:rPr lang="en-US" dirty="0" smtClean="0"/>
              <a:t>This is one of the timeline diary entries we wrote in ‘</a:t>
            </a:r>
            <a:r>
              <a:rPr lang="en-US" dirty="0" err="1" smtClean="0"/>
              <a:t>Floodland</a:t>
            </a:r>
            <a:r>
              <a:rPr lang="en-US" dirty="0" smtClean="0"/>
              <a:t>’.  </a:t>
            </a:r>
          </a:p>
          <a:p>
            <a:r>
              <a:rPr lang="en-US" dirty="0" smtClean="0"/>
              <a:t>Draw out the time line of your day, starting with waking up, are you hungry?  What you do through the day, and then going to bed.  Are you coughing because of the smoke in your hut?</a:t>
            </a:r>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32602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7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3903" y="1881351"/>
            <a:ext cx="8135007" cy="2031325"/>
          </a:xfrm>
          <a:prstGeom prst="rect">
            <a:avLst/>
          </a:prstGeom>
          <a:noFill/>
        </p:spPr>
        <p:txBody>
          <a:bodyPr wrap="square" rtlCol="0">
            <a:spAutoFit/>
          </a:bodyPr>
          <a:lstStyle/>
          <a:p>
            <a:r>
              <a:rPr lang="en-US" dirty="0" smtClean="0"/>
              <a:t>Steps to Success</a:t>
            </a:r>
          </a:p>
          <a:p>
            <a:endParaRPr lang="en-US" dirty="0"/>
          </a:p>
          <a:p>
            <a:pPr marL="342900" indent="-342900">
              <a:buAutoNum type="arabicPeriod"/>
            </a:pPr>
            <a:r>
              <a:rPr lang="en-US" dirty="0" smtClean="0"/>
              <a:t>Remember your punctuation</a:t>
            </a:r>
          </a:p>
          <a:p>
            <a:pPr marL="342900" indent="-342900">
              <a:buAutoNum type="arabicPeriod"/>
            </a:pPr>
            <a:r>
              <a:rPr lang="en-US" dirty="0" smtClean="0"/>
              <a:t>Make you diary entry flow.</a:t>
            </a:r>
          </a:p>
          <a:p>
            <a:pPr marL="342900" indent="-342900">
              <a:buAutoNum type="arabicPeriod"/>
            </a:pPr>
            <a:r>
              <a:rPr lang="en-US" dirty="0"/>
              <a:t> </a:t>
            </a:r>
            <a:r>
              <a:rPr lang="en-US" dirty="0" smtClean="0"/>
              <a:t>Put it in time order.</a:t>
            </a:r>
          </a:p>
          <a:p>
            <a:pPr marL="342900" indent="-342900">
              <a:buAutoNum type="arabicPeriod"/>
            </a:pPr>
            <a:r>
              <a:rPr lang="en-US" dirty="0" smtClean="0"/>
              <a:t>Show case your writing, use similes, add lots of description.</a:t>
            </a:r>
          </a:p>
          <a:p>
            <a:pPr marL="342900" indent="-342900">
              <a:buAutoNum type="arabicPeriod"/>
            </a:pPr>
            <a:r>
              <a:rPr lang="en-US" dirty="0" smtClean="0"/>
              <a:t>Check your work.</a:t>
            </a:r>
            <a:endParaRPr lang="en-GB" dirty="0"/>
          </a:p>
        </p:txBody>
      </p:sp>
    </p:spTree>
    <p:extLst>
      <p:ext uri="{BB962C8B-B14F-4D97-AF65-F5344CB8AC3E}">
        <p14:creationId xmlns:p14="http://schemas.microsoft.com/office/powerpoint/2010/main" val="4116926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343</Words>
  <Application>Microsoft Office PowerPoint</Application>
  <PresentationFormat>Widescreen</PresentationFormat>
  <Paragraphs>30</Paragraphs>
  <Slides>6</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Desert Life Aim: To write a diary entry as if you live in a desert. Linked to topic work.</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Desert Life Aim: To write a diary entry as if you live in a desert. Linked to topic work.</dc:title>
  <dc:creator>Staff</dc:creator>
  <cp:lastModifiedBy>Staff</cp:lastModifiedBy>
  <cp:revision>4</cp:revision>
  <dcterms:created xsi:type="dcterms:W3CDTF">2020-05-10T12:30:58Z</dcterms:created>
  <dcterms:modified xsi:type="dcterms:W3CDTF">2020-05-10T12:55:21Z</dcterms:modified>
</cp:coreProperties>
</file>