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557E-B85E-47E2-9CA4-BEB365ADB83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0F3-A149-48A1-8189-61D63BA9B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48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557E-B85E-47E2-9CA4-BEB365ADB83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0F3-A149-48A1-8189-61D63BA9B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06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557E-B85E-47E2-9CA4-BEB365ADB83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0F3-A149-48A1-8189-61D63BA9B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51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557E-B85E-47E2-9CA4-BEB365ADB83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0F3-A149-48A1-8189-61D63BA9B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5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557E-B85E-47E2-9CA4-BEB365ADB83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0F3-A149-48A1-8189-61D63BA9B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11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557E-B85E-47E2-9CA4-BEB365ADB83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0F3-A149-48A1-8189-61D63BA9B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78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557E-B85E-47E2-9CA4-BEB365ADB83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0F3-A149-48A1-8189-61D63BA9B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11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557E-B85E-47E2-9CA4-BEB365ADB83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0F3-A149-48A1-8189-61D63BA9B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09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557E-B85E-47E2-9CA4-BEB365ADB83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0F3-A149-48A1-8189-61D63BA9B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8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557E-B85E-47E2-9CA4-BEB365ADB83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0F3-A149-48A1-8189-61D63BA9B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88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557E-B85E-47E2-9CA4-BEB365ADB83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70F3-A149-48A1-8189-61D63BA9B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0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F557E-B85E-47E2-9CA4-BEB365ADB83B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970F3-A149-48A1-8189-61D63BA9B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4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Oaq3gzswei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Poetry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0330" y="1760220"/>
            <a:ext cx="7429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Your turn…</a:t>
            </a:r>
          </a:p>
          <a:p>
            <a:endParaRPr lang="en-US" sz="4000" dirty="0"/>
          </a:p>
          <a:p>
            <a:r>
              <a:rPr lang="en-US" sz="4000" dirty="0" smtClean="0"/>
              <a:t>If you can, record your poem and send it to me</a:t>
            </a:r>
            <a:r>
              <a:rPr lang="en-US" dirty="0" smtClean="0"/>
              <a:t>.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23070" y="906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516" y="512564"/>
            <a:ext cx="4898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https://www.youtube.com/watch?v=Oaq3gzswei0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863090" y="1828800"/>
            <a:ext cx="75666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Michael Rosen is a really fun poet.</a:t>
            </a:r>
          </a:p>
          <a:p>
            <a:endParaRPr lang="en-US" dirty="0"/>
          </a:p>
          <a:p>
            <a:r>
              <a:rPr lang="en-US" dirty="0" smtClean="0"/>
              <a:t>Some of his poems rhyme and a lot don’t.</a:t>
            </a:r>
          </a:p>
          <a:p>
            <a:endParaRPr lang="en-US" dirty="0"/>
          </a:p>
          <a:p>
            <a:r>
              <a:rPr lang="en-US" dirty="0" smtClean="0"/>
              <a:t>I have included a fun one that rhymes – just so you can see if you can pick up on the patterns, and for a bit of fun.  </a:t>
            </a:r>
          </a:p>
          <a:p>
            <a:endParaRPr lang="en-US" dirty="0"/>
          </a:p>
          <a:p>
            <a:r>
              <a:rPr lang="en-US" dirty="0" smtClean="0"/>
              <a:t>He has a YouTube Channel if you would like to take a look.</a:t>
            </a:r>
          </a:p>
          <a:p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45980" y="1123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Whole Lotta Sharin' Goin' On! | Kids poems, Poetry for 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" y="320040"/>
            <a:ext cx="7839404" cy="636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10800000">
            <a:off x="5452110" y="1623060"/>
            <a:ext cx="1497330" cy="354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 rot="10800000">
            <a:off x="5143500" y="2461260"/>
            <a:ext cx="1497330" cy="354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 rot="10800000">
            <a:off x="5657850" y="3280409"/>
            <a:ext cx="1497330" cy="354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10800000">
            <a:off x="5666270" y="4118608"/>
            <a:ext cx="1497330" cy="354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0800000">
            <a:off x="5337810" y="4937757"/>
            <a:ext cx="1497330" cy="354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10800000">
            <a:off x="5657850" y="5775957"/>
            <a:ext cx="1497330" cy="354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469630" y="994410"/>
            <a:ext cx="2857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the 2 , 4, 6, 8, 10 , 12 lines rhyme</a:t>
            </a:r>
          </a:p>
          <a:p>
            <a:r>
              <a:rPr lang="en-US" dirty="0" smtClean="0"/>
              <a:t>Deep – asleep</a:t>
            </a:r>
          </a:p>
          <a:p>
            <a:r>
              <a:rPr lang="en-US" dirty="0" smtClean="0"/>
              <a:t>Light – bright</a:t>
            </a:r>
          </a:p>
          <a:p>
            <a:r>
              <a:rPr lang="en-US" dirty="0" smtClean="0"/>
              <a:t>See – be</a:t>
            </a:r>
          </a:p>
          <a:p>
            <a:endParaRPr lang="en-US" dirty="0"/>
          </a:p>
          <a:p>
            <a:r>
              <a:rPr lang="en-US" dirty="0" smtClean="0"/>
              <a:t>The lines are not in sentences, but in a structure that allows the poem to flow.</a:t>
            </a:r>
            <a:endParaRPr lang="en-GB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7345" y="4168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3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6140" y="240030"/>
            <a:ext cx="601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use a lot of rhyming poems without thinking about it – here are a few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94" y="946208"/>
            <a:ext cx="3191221" cy="238914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03" y="563195"/>
            <a:ext cx="3677163" cy="277216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7" y="3658522"/>
            <a:ext cx="3677163" cy="277216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11" y="3658522"/>
            <a:ext cx="4027355" cy="29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290" y="342900"/>
            <a:ext cx="8035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Let’s look at some rhyming words – what can you think of to go with the words?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51660" y="1920240"/>
            <a:ext cx="92240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Love </a:t>
            </a:r>
          </a:p>
          <a:p>
            <a:endParaRPr lang="en-US" sz="4000" dirty="0"/>
          </a:p>
          <a:p>
            <a:r>
              <a:rPr lang="en-US" sz="4000" dirty="0" smtClean="0"/>
              <a:t>Shoe</a:t>
            </a:r>
          </a:p>
          <a:p>
            <a:endParaRPr lang="en-US" sz="4000" dirty="0"/>
          </a:p>
          <a:p>
            <a:r>
              <a:rPr lang="en-US" sz="4000" dirty="0" smtClean="0"/>
              <a:t>Fade</a:t>
            </a:r>
          </a:p>
          <a:p>
            <a:endParaRPr lang="en-US" sz="4000" dirty="0"/>
          </a:p>
          <a:p>
            <a:r>
              <a:rPr lang="en-US" sz="4000" dirty="0" smtClean="0"/>
              <a:t>Orange</a:t>
            </a:r>
            <a:endParaRPr lang="en-US" sz="4000" dirty="0"/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8770" y="1703070"/>
            <a:ext cx="922401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Love – glove, dove, shove </a:t>
            </a:r>
          </a:p>
          <a:p>
            <a:endParaRPr lang="en-US" sz="4000" dirty="0"/>
          </a:p>
          <a:p>
            <a:r>
              <a:rPr lang="en-US" sz="4000" dirty="0" smtClean="0"/>
              <a:t>Shoe – new, boo, two, loo, poo</a:t>
            </a:r>
          </a:p>
          <a:p>
            <a:endParaRPr lang="en-US" sz="4000" dirty="0"/>
          </a:p>
          <a:p>
            <a:r>
              <a:rPr lang="en-US" sz="4000" dirty="0" smtClean="0"/>
              <a:t>Fade – shade, tirade, made, laid</a:t>
            </a:r>
          </a:p>
          <a:p>
            <a:endParaRPr lang="en-US" sz="4000" dirty="0"/>
          </a:p>
          <a:p>
            <a:r>
              <a:rPr lang="en-US" sz="4000" dirty="0" smtClean="0"/>
              <a:t>Orange – </a:t>
            </a:r>
            <a:r>
              <a:rPr lang="en-US" sz="4000" dirty="0" err="1" smtClean="0"/>
              <a:t>haha</a:t>
            </a:r>
            <a:r>
              <a:rPr lang="en-US" sz="4000" dirty="0" smtClean="0"/>
              <a:t> tricked you!  You can’t rhyme orange with a word</a:t>
            </a:r>
            <a:endParaRPr lang="en-US" sz="4000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88770" y="251460"/>
            <a:ext cx="8206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the phonetically sound of the word that you are rhyming, so it does not have to be spelt the same.</a:t>
            </a:r>
            <a:endParaRPr lang="en-GB" sz="2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90710" y="1501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3020" y="560070"/>
            <a:ext cx="96354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might you add lines to this poem – </a:t>
            </a:r>
          </a:p>
          <a:p>
            <a:endParaRPr lang="en-US" dirty="0"/>
          </a:p>
          <a:p>
            <a:r>
              <a:rPr lang="en-US" dirty="0" smtClean="0"/>
              <a:t>The nice old lady </a:t>
            </a:r>
          </a:p>
          <a:p>
            <a:r>
              <a:rPr lang="en-US" dirty="0" smtClean="0"/>
              <a:t>From sixty- </a:t>
            </a:r>
            <a:r>
              <a:rPr lang="en-US" dirty="0" smtClean="0">
                <a:solidFill>
                  <a:srgbClr val="C00000"/>
                </a:solidFill>
              </a:rPr>
              <a:t>two</a:t>
            </a:r>
          </a:p>
          <a:p>
            <a:r>
              <a:rPr lang="en-US" dirty="0" smtClean="0"/>
              <a:t>Ran out of her door</a:t>
            </a:r>
          </a:p>
          <a:p>
            <a:r>
              <a:rPr lang="en-US" dirty="0" smtClean="0"/>
              <a:t>____________________</a:t>
            </a:r>
          </a:p>
          <a:p>
            <a:r>
              <a:rPr lang="en-US" dirty="0" smtClean="0"/>
              <a:t>She sounded so shocked</a:t>
            </a:r>
          </a:p>
          <a:p>
            <a:r>
              <a:rPr lang="en-US" dirty="0" smtClean="0"/>
              <a:t>When she shouted, </a:t>
            </a:r>
            <a:r>
              <a:rPr lang="en-US" dirty="0" smtClean="0">
                <a:solidFill>
                  <a:srgbClr val="C00000"/>
                </a:solidFill>
              </a:rPr>
              <a:t>“BEWARE!”</a:t>
            </a:r>
          </a:p>
          <a:p>
            <a:r>
              <a:rPr lang="en-US" dirty="0" smtClean="0"/>
              <a:t>We all turned around</a:t>
            </a:r>
          </a:p>
          <a:p>
            <a:r>
              <a:rPr lang="en-US" dirty="0" smtClean="0"/>
              <a:t>____________________</a:t>
            </a:r>
          </a:p>
          <a:p>
            <a:r>
              <a:rPr lang="en-US" dirty="0" smtClean="0"/>
              <a:t>We threw her some rope</a:t>
            </a:r>
          </a:p>
          <a:p>
            <a:r>
              <a:rPr lang="en-US" dirty="0" smtClean="0"/>
              <a:t>And she tied it so </a:t>
            </a:r>
            <a:r>
              <a:rPr lang="en-US" dirty="0" smtClean="0">
                <a:solidFill>
                  <a:srgbClr val="C00000"/>
                </a:solidFill>
              </a:rPr>
              <a:t>tight</a:t>
            </a:r>
          </a:p>
          <a:p>
            <a:r>
              <a:rPr lang="en-US" dirty="0" smtClean="0"/>
              <a:t>We heaved her up</a:t>
            </a:r>
          </a:p>
          <a:p>
            <a:r>
              <a:rPr lang="en-US" dirty="0" smtClean="0"/>
              <a:t>____________________</a:t>
            </a:r>
          </a:p>
          <a:p>
            <a:r>
              <a:rPr lang="en-US" dirty="0" smtClean="0"/>
              <a:t>Her knickers on show </a:t>
            </a:r>
          </a:p>
          <a:p>
            <a:r>
              <a:rPr lang="en-US" dirty="0" smtClean="0"/>
              <a:t>And her wig </a:t>
            </a:r>
            <a:r>
              <a:rPr lang="en-US" dirty="0" err="1" smtClean="0">
                <a:solidFill>
                  <a:srgbClr val="C00000"/>
                </a:solidFill>
              </a:rPr>
              <a:t>scew-wiffed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It really was no wonder</a:t>
            </a:r>
          </a:p>
          <a:p>
            <a:r>
              <a:rPr lang="en-US" dirty="0" smtClean="0"/>
              <a:t>____________________</a:t>
            </a:r>
          </a:p>
          <a:p>
            <a:endParaRPr lang="en-US" dirty="0" smtClean="0"/>
          </a:p>
          <a:p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7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2140" y="117693"/>
            <a:ext cx="6096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This is what I did – </a:t>
            </a:r>
          </a:p>
          <a:p>
            <a:endParaRPr lang="en-US" sz="2400" dirty="0" smtClean="0"/>
          </a:p>
          <a:p>
            <a:r>
              <a:rPr lang="en-US" sz="2400" dirty="0" smtClean="0"/>
              <a:t>The nice old lady </a:t>
            </a:r>
          </a:p>
          <a:p>
            <a:r>
              <a:rPr lang="en-US" sz="2400" dirty="0" smtClean="0"/>
              <a:t>From sixty- two</a:t>
            </a:r>
          </a:p>
          <a:p>
            <a:r>
              <a:rPr lang="en-US" sz="2400" dirty="0" smtClean="0"/>
              <a:t>Ran out of her door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And into a zoo</a:t>
            </a:r>
            <a:endParaRPr lang="en-US" sz="2400" dirty="0" smtClean="0"/>
          </a:p>
          <a:p>
            <a:r>
              <a:rPr lang="en-US" sz="2400" dirty="0" smtClean="0"/>
              <a:t>She sounded so shocked</a:t>
            </a:r>
          </a:p>
          <a:p>
            <a:r>
              <a:rPr lang="en-US" sz="2400" dirty="0" smtClean="0"/>
              <a:t>When she shouted, “BEWARE!”</a:t>
            </a:r>
          </a:p>
          <a:p>
            <a:r>
              <a:rPr lang="en-US" sz="2400" dirty="0" smtClean="0"/>
              <a:t>We all turned around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just so we could stare</a:t>
            </a:r>
          </a:p>
          <a:p>
            <a:r>
              <a:rPr lang="en-US" sz="2400" dirty="0" smtClean="0"/>
              <a:t>We threw her some rope</a:t>
            </a:r>
          </a:p>
          <a:p>
            <a:r>
              <a:rPr lang="en-US" sz="2400" dirty="0" smtClean="0"/>
              <a:t>And she tied it so tight</a:t>
            </a:r>
          </a:p>
          <a:p>
            <a:r>
              <a:rPr lang="en-US" sz="2400" dirty="0" smtClean="0"/>
              <a:t>We heaved her up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It was a terrible sight</a:t>
            </a:r>
          </a:p>
          <a:p>
            <a:r>
              <a:rPr lang="en-US" sz="2400" dirty="0" smtClean="0"/>
              <a:t>Her knickers on show </a:t>
            </a:r>
          </a:p>
          <a:p>
            <a:r>
              <a:rPr lang="en-US" sz="2400" dirty="0" smtClean="0"/>
              <a:t>And her wig </a:t>
            </a:r>
            <a:r>
              <a:rPr lang="en-US" sz="2400" dirty="0" err="1" smtClean="0"/>
              <a:t>scew-wiffed</a:t>
            </a:r>
            <a:endParaRPr lang="en-US" sz="2400" dirty="0" smtClean="0"/>
          </a:p>
          <a:p>
            <a:r>
              <a:rPr lang="en-US" sz="2400" dirty="0" smtClean="0"/>
              <a:t>It really was no wonder</a:t>
            </a:r>
            <a:endParaRPr lang="en-US" sz="2400" dirty="0"/>
          </a:p>
          <a:p>
            <a:r>
              <a:rPr lang="en-US" sz="2400" dirty="0" smtClean="0">
                <a:solidFill>
                  <a:srgbClr val="FFC000"/>
                </a:solidFill>
              </a:rPr>
              <a:t>She was a little bit miffed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0870" y="3188970"/>
            <a:ext cx="4446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changed a word slightly so that I could add a word that rhymed in.  This is why poems are fun – you can play around with words.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5750"/>
            <a:ext cx="8172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you are having problems thinking of a poem, adapt ones that have already been written.</a:t>
            </a:r>
            <a:endParaRPr lang="en-GB"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3" y="1900505"/>
            <a:ext cx="3677163" cy="2772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0700" y="2137410"/>
            <a:ext cx="4240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One, two, three, four, five</a:t>
            </a:r>
          </a:p>
          <a:p>
            <a:r>
              <a:rPr lang="en-US" dirty="0" smtClean="0"/>
              <a:t>The fox and the hen went for a drive,</a:t>
            </a:r>
          </a:p>
          <a:p>
            <a:r>
              <a:rPr lang="en-US" dirty="0" smtClean="0"/>
              <a:t>Six, seven, eight, nine, ten</a:t>
            </a:r>
          </a:p>
          <a:p>
            <a:r>
              <a:rPr lang="en-US" dirty="0" smtClean="0"/>
              <a:t>They went so fast they crashed into their den.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017770" y="4251960"/>
            <a:ext cx="593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don’t have to use all the poem and remember, it does not need to make sense.</a:t>
            </a:r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9940" y="935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8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481</Words>
  <Application>Microsoft Office PowerPoint</Application>
  <PresentationFormat>Widescreen</PresentationFormat>
  <Paragraphs>79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</dc:title>
  <dc:creator>Staff</dc:creator>
  <cp:lastModifiedBy>Staff</cp:lastModifiedBy>
  <cp:revision>7</cp:revision>
  <dcterms:created xsi:type="dcterms:W3CDTF">2020-05-01T11:44:45Z</dcterms:created>
  <dcterms:modified xsi:type="dcterms:W3CDTF">2020-05-01T13:31:28Z</dcterms:modified>
</cp:coreProperties>
</file>