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4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5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5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1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9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7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1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6198-897F-40E9-9ED6-1EAB96A1948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700C-F31C-47DE-A1B7-6467F8EAE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rExDkyJ6th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2469" y="2246970"/>
            <a:ext cx="9144000" cy="2640340"/>
          </a:xfrm>
        </p:spPr>
        <p:txBody>
          <a:bodyPr>
            <a:normAutofit/>
          </a:bodyPr>
          <a:lstStyle/>
          <a:p>
            <a:r>
              <a:rPr lang="en-US" dirty="0" smtClean="0"/>
              <a:t>Science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Light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reta Thunberg is Time's Person of the Year, joining ranks of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46" b="-2312"/>
          <a:stretch/>
        </p:blipFill>
        <p:spPr bwMode="auto">
          <a:xfrm>
            <a:off x="9046845" y="3002568"/>
            <a:ext cx="2320290" cy="2529552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240" y="765810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we think about how </a:t>
            </a:r>
            <a:r>
              <a:rPr lang="en-US" sz="2800" b="1" u="sng" dirty="0" smtClean="0"/>
              <a:t>light travels </a:t>
            </a:r>
            <a:r>
              <a:rPr lang="en-US" sz="2800" dirty="0" smtClean="0"/>
              <a:t>we need to remember it comes </a:t>
            </a:r>
            <a:r>
              <a:rPr lang="en-US" sz="2800" b="1" u="sng" dirty="0" smtClean="0"/>
              <a:t>from the source to the object</a:t>
            </a:r>
            <a:r>
              <a:rPr lang="en-US" sz="2800" dirty="0" smtClean="0"/>
              <a:t>.</a:t>
            </a:r>
            <a:endParaRPr lang="en-GB" sz="2800" dirty="0"/>
          </a:p>
        </p:txBody>
      </p:sp>
      <p:pic>
        <p:nvPicPr>
          <p:cNvPr id="1026" name="Picture 2" descr="Glowing yellow light bulb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0418" r="11745" b="7277"/>
          <a:stretch/>
        </p:blipFill>
        <p:spPr bwMode="auto">
          <a:xfrm>
            <a:off x="1200150" y="3874770"/>
            <a:ext cx="1371600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091690" y="4011930"/>
            <a:ext cx="7052310" cy="5354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4420" y="346329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/ light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469630" y="2293372"/>
            <a:ext cx="209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/ thing looking at the light</a:t>
            </a:r>
            <a:endParaRPr lang="en-GB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lowing yellow light bulb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0418" r="11745" b="7277"/>
          <a:stretch/>
        </p:blipFill>
        <p:spPr bwMode="auto">
          <a:xfrm>
            <a:off x="5417820" y="1131570"/>
            <a:ext cx="1371600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Greta Thunberg is Time's Person of the Year, joining ranks of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46" b="-2312"/>
          <a:stretch/>
        </p:blipFill>
        <p:spPr bwMode="auto">
          <a:xfrm>
            <a:off x="9378315" y="3596928"/>
            <a:ext cx="2320290" cy="2529552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ee - Wiktion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" y="3840480"/>
            <a:ext cx="2833938" cy="24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26180" y="1885950"/>
            <a:ext cx="2160270" cy="21831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57600" y="4594860"/>
            <a:ext cx="5817870" cy="3886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5200" y="502920"/>
            <a:ext cx="416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light from the bulb lets Greta see the tree.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6947" y="2654349"/>
            <a:ext cx="191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Bulb shines on the tree.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20653" y="4873134"/>
            <a:ext cx="3577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means when Greta looks at the tree the light shinning on the tree will travel to Greta’s eyes.</a:t>
            </a:r>
            <a:endParaRPr lang="en-GB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lowing yellow light bulb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0418" r="11745" b="7277"/>
          <a:stretch/>
        </p:blipFill>
        <p:spPr bwMode="auto">
          <a:xfrm>
            <a:off x="6835140" y="1165860"/>
            <a:ext cx="1371600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NTARIO 45 x 135cm Oak full length wall mirror | Buy now at Habitat U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t="2785" r="39029" b="2979"/>
          <a:stretch/>
        </p:blipFill>
        <p:spPr bwMode="auto">
          <a:xfrm>
            <a:off x="2343150" y="3211830"/>
            <a:ext cx="708660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594610" y="2074545"/>
            <a:ext cx="4606290" cy="229743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697480" y="4652010"/>
            <a:ext cx="6377940" cy="457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1580" y="1359187"/>
            <a:ext cx="4320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mirror reflects / blocks the light so that the light bounces / turns the light.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5412403"/>
            <a:ext cx="464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Any shiny surface will do this.</a:t>
            </a:r>
            <a:endParaRPr lang="en-GB" sz="2800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990" y="1337310"/>
            <a:ext cx="6606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https://www.youtube.com/watch?v=rExDkyJ6thU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68830" y="2754630"/>
            <a:ext cx="8218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Watch this YouTube clip to see how you would conduct an experiment to see how light affects shadow.</a:t>
            </a:r>
          </a:p>
          <a:p>
            <a:endParaRPr lang="en-US" sz="2800" dirty="0"/>
          </a:p>
          <a:p>
            <a:r>
              <a:rPr lang="en-US" sz="2800" dirty="0" smtClean="0"/>
              <a:t>Remember variables are the things that change, her the size of the shadow and the objects distance for the light are variables as they change.</a:t>
            </a:r>
            <a:endParaRPr lang="en-GB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5929" y="912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230" y="2617470"/>
            <a:ext cx="75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a go at the Light quiz I have sent you.</a:t>
            </a:r>
            <a:endParaRPr lang="en-GB" sz="28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153</Words>
  <Application>Microsoft Office PowerPoint</Application>
  <PresentationFormat>Widescreen</PresentationFormat>
  <Paragraphs>14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Science  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 Light</dc:title>
  <dc:creator>Staff</dc:creator>
  <cp:lastModifiedBy>Staff</cp:lastModifiedBy>
  <cp:revision>5</cp:revision>
  <dcterms:created xsi:type="dcterms:W3CDTF">2020-05-01T10:44:58Z</dcterms:created>
  <dcterms:modified xsi:type="dcterms:W3CDTF">2020-05-01T11:35:39Z</dcterms:modified>
</cp:coreProperties>
</file>