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5"/>
  </p:notesMasterIdLst>
  <p:sldIdLst>
    <p:sldId id="256" r:id="rId2"/>
    <p:sldId id="258" r:id="rId3"/>
    <p:sldId id="283" r:id="rId4"/>
    <p:sldId id="257" r:id="rId5"/>
    <p:sldId id="263" r:id="rId6"/>
    <p:sldId id="277" r:id="rId7"/>
    <p:sldId id="261" r:id="rId8"/>
    <p:sldId id="307" r:id="rId9"/>
    <p:sldId id="260" r:id="rId10"/>
    <p:sldId id="265" r:id="rId11"/>
    <p:sldId id="264" r:id="rId12"/>
    <p:sldId id="308" r:id="rId13"/>
    <p:sldId id="269" r:id="rId14"/>
    <p:sldId id="306" r:id="rId15"/>
    <p:sldId id="282" r:id="rId16"/>
    <p:sldId id="310" r:id="rId17"/>
    <p:sldId id="309" r:id="rId18"/>
    <p:sldId id="259" r:id="rId19"/>
    <p:sldId id="311" r:id="rId20"/>
    <p:sldId id="267" r:id="rId21"/>
    <p:sldId id="312" r:id="rId22"/>
    <p:sldId id="276" r:id="rId23"/>
    <p:sldId id="287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E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B60105-3348-4471-A663-D185F67B5972}">
  <a:tblStyle styleId="{E5B60105-3348-4471-A663-D185F67B59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d682c816b_0_1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d682c816b_0_1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6320de4b7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6320de4b7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746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57949137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57949137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48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6320de4b7d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6320de4b7d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d682c816b_0_1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d682c816b_0_1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5464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40c982cef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40c982cef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44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7c3e161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7c3e161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6320de4b7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6320de4b7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6320de4b7d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6320de4b7d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640c982cef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640c982cef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63da1a4385_0_16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63da1a4385_0_16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408f5a9af_1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408f5a9af_1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320de4b7d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320de4b7d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6320de4b7d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6320de4b7d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329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640c982cef_2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640c982cef_2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9"/>
          <a:stretch/>
        </p:blipFill>
        <p:spPr>
          <a:xfrm>
            <a:off x="0" y="508"/>
            <a:ext cx="9144002" cy="514248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 rot="888">
            <a:off x="891525" y="2083797"/>
            <a:ext cx="69687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7200"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600"/>
              <a:buFont typeface="Paytone One"/>
              <a:buNone/>
              <a:defRPr sz="96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1365">
            <a:off x="891525" y="3737262"/>
            <a:ext cx="22671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chivo"/>
              <a:buNone/>
              <a:defRPr sz="2800"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0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>
            <a:spLocks noGrp="1"/>
          </p:cNvSpPr>
          <p:nvPr>
            <p:ph type="title" hasCustomPrompt="1"/>
          </p:nvPr>
        </p:nvSpPr>
        <p:spPr>
          <a:xfrm flipH="1">
            <a:off x="6672841" y="1685681"/>
            <a:ext cx="1209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500"/>
              <a:buFont typeface="Fira Sans Extra Condensed Medium"/>
              <a:buNone/>
              <a:defRPr sz="5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 flipH="1">
            <a:off x="671304" y="36955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"/>
          </p:nvPr>
        </p:nvSpPr>
        <p:spPr>
          <a:xfrm>
            <a:off x="6072683" y="36955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3"/>
          </p:nvPr>
        </p:nvSpPr>
        <p:spPr>
          <a:xfrm>
            <a:off x="1800450" y="357520"/>
            <a:ext cx="5543100" cy="6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4"/>
          </p:nvPr>
        </p:nvSpPr>
        <p:spPr>
          <a:xfrm flipH="1">
            <a:off x="3371937" y="3695500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5"/>
          </p:nvPr>
        </p:nvSpPr>
        <p:spPr>
          <a:xfrm flipH="1">
            <a:off x="830650" y="2941525"/>
            <a:ext cx="20910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6"/>
          </p:nvPr>
        </p:nvSpPr>
        <p:spPr>
          <a:xfrm>
            <a:off x="6072683" y="2941525"/>
            <a:ext cx="24099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7"/>
          </p:nvPr>
        </p:nvSpPr>
        <p:spPr>
          <a:xfrm flipH="1">
            <a:off x="3236525" y="3037225"/>
            <a:ext cx="2680800" cy="65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aytone One"/>
              <a:buNone/>
              <a:defRPr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8" hasCustomPrompt="1"/>
          </p:nvPr>
        </p:nvSpPr>
        <p:spPr>
          <a:xfrm>
            <a:off x="3915087" y="1685681"/>
            <a:ext cx="132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9" hasCustomPrompt="1"/>
          </p:nvPr>
        </p:nvSpPr>
        <p:spPr>
          <a:xfrm>
            <a:off x="1214433" y="1685681"/>
            <a:ext cx="132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None/>
              <a:defRPr sz="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500"/>
              <a:buFont typeface="Fira Sans Extra Condensed Medium"/>
              <a:buNone/>
              <a:defRPr sz="55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8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2625150" y="354225"/>
            <a:ext cx="38937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 flipH="1">
            <a:off x="4541716" y="2671500"/>
            <a:ext cx="21696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2"/>
          </p:nvPr>
        </p:nvSpPr>
        <p:spPr>
          <a:xfrm flipH="1">
            <a:off x="2432684" y="1704917"/>
            <a:ext cx="1958100" cy="63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aytone One"/>
              <a:buNone/>
              <a:defRPr sz="30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3"/>
          </p:nvPr>
        </p:nvSpPr>
        <p:spPr>
          <a:xfrm flipH="1">
            <a:off x="2432766" y="2190550"/>
            <a:ext cx="19581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4"/>
          </p:nvPr>
        </p:nvSpPr>
        <p:spPr>
          <a:xfrm flipH="1">
            <a:off x="4874416" y="3157125"/>
            <a:ext cx="1836900" cy="55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0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ctrTitle"/>
          </p:nvPr>
        </p:nvSpPr>
        <p:spPr>
          <a:xfrm flipH="1">
            <a:off x="1916605" y="147758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1"/>
          </p:nvPr>
        </p:nvSpPr>
        <p:spPr>
          <a:xfrm flipH="1">
            <a:off x="1916605" y="1989800"/>
            <a:ext cx="2376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ctrTitle" idx="2"/>
          </p:nvPr>
        </p:nvSpPr>
        <p:spPr>
          <a:xfrm flipH="1">
            <a:off x="5666795" y="147758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3"/>
          </p:nvPr>
        </p:nvSpPr>
        <p:spPr>
          <a:xfrm flipH="1">
            <a:off x="5045495" y="1992150"/>
            <a:ext cx="2181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ctrTitle" idx="4"/>
          </p:nvPr>
        </p:nvSpPr>
        <p:spPr>
          <a:xfrm flipH="1">
            <a:off x="1916605" y="3211936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5"/>
          </p:nvPr>
        </p:nvSpPr>
        <p:spPr>
          <a:xfrm flipH="1">
            <a:off x="1916605" y="3728102"/>
            <a:ext cx="2262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ctrTitle" idx="6"/>
          </p:nvPr>
        </p:nvSpPr>
        <p:spPr>
          <a:xfrm flipH="1">
            <a:off x="5412095" y="3211936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7"/>
          </p:nvPr>
        </p:nvSpPr>
        <p:spPr>
          <a:xfrm flipH="1">
            <a:off x="4801895" y="3728100"/>
            <a:ext cx="2425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 idx="8"/>
          </p:nvPr>
        </p:nvSpPr>
        <p:spPr>
          <a:xfrm>
            <a:off x="1883050" y="355650"/>
            <a:ext cx="53778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CUSTOM_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13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>
            <a:spLocks noGrp="1"/>
          </p:cNvSpPr>
          <p:nvPr>
            <p:ph type="title" hasCustomPrompt="1"/>
          </p:nvPr>
        </p:nvSpPr>
        <p:spPr>
          <a:xfrm>
            <a:off x="2144550" y="3639954"/>
            <a:ext cx="4854900" cy="82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 flipH="1">
            <a:off x="2044650" y="4228061"/>
            <a:ext cx="50547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title" idx="2" hasCustomPrompt="1"/>
          </p:nvPr>
        </p:nvSpPr>
        <p:spPr>
          <a:xfrm>
            <a:off x="2278500" y="482850"/>
            <a:ext cx="4587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3" name="Google Shape;113;p18"/>
          <p:cNvSpPr txBox="1">
            <a:spLocks noGrp="1"/>
          </p:cNvSpPr>
          <p:nvPr>
            <p:ph type="subTitle" idx="3"/>
          </p:nvPr>
        </p:nvSpPr>
        <p:spPr>
          <a:xfrm flipH="1">
            <a:off x="3025950" y="1209950"/>
            <a:ext cx="30921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 idx="4" hasCustomPrompt="1"/>
          </p:nvPr>
        </p:nvSpPr>
        <p:spPr>
          <a:xfrm>
            <a:off x="2278500" y="1988925"/>
            <a:ext cx="4587000" cy="96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5"/>
          </p:nvPr>
        </p:nvSpPr>
        <p:spPr>
          <a:xfrm flipH="1">
            <a:off x="2749650" y="2728489"/>
            <a:ext cx="3644700" cy="57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>
            <a:spLocks noGrp="1"/>
          </p:cNvSpPr>
          <p:nvPr>
            <p:ph type="ctrTitle"/>
          </p:nvPr>
        </p:nvSpPr>
        <p:spPr>
          <a:xfrm flipH="1">
            <a:off x="3657725" y="2919000"/>
            <a:ext cx="4371000" cy="9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1"/>
          </p:nvPr>
        </p:nvSpPr>
        <p:spPr>
          <a:xfrm flipH="1">
            <a:off x="3533825" y="1273800"/>
            <a:ext cx="4494900" cy="13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SECTION_TITLE_AND_DESCRIPTION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" y="0"/>
            <a:ext cx="9144002" cy="514188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>
            <a:spLocks noGrp="1"/>
          </p:cNvSpPr>
          <p:nvPr>
            <p:ph type="subTitle" idx="1"/>
          </p:nvPr>
        </p:nvSpPr>
        <p:spPr>
          <a:xfrm>
            <a:off x="1143338" y="1498650"/>
            <a:ext cx="38961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8" name="Google Shape;148;p26"/>
          <p:cNvSpPr txBox="1"/>
          <p:nvPr/>
        </p:nvSpPr>
        <p:spPr>
          <a:xfrm>
            <a:off x="1143350" y="3580575"/>
            <a:ext cx="41670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CREDITS: This presentation template was created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/>
              </a:rPr>
              <a:t>Slidesgo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including icons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/>
              </a:rPr>
              <a:t>Flaticon</a:t>
            </a: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and infographics &amp; images by </a:t>
            </a:r>
            <a:r>
              <a:rPr lang="en" sz="10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5"/>
              </a:rPr>
              <a:t>Freepik</a:t>
            </a:r>
            <a:endParaRPr sz="1000" b="1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1143338" y="388775"/>
            <a:ext cx="46701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and text">
  <p:cSld name="SECTION_HEADER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64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389375" y="2831450"/>
            <a:ext cx="46101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subTitle" idx="1"/>
          </p:nvPr>
        </p:nvSpPr>
        <p:spPr>
          <a:xfrm flipH="1">
            <a:off x="3675275" y="3414600"/>
            <a:ext cx="43242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lt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720000" y="3302100"/>
            <a:ext cx="41343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720000" y="4025700"/>
            <a:ext cx="2614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362800" y="540000"/>
            <a:ext cx="3061200" cy="920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500"/>
              <a:buNone/>
              <a:defRPr sz="10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0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40975" y="1524700"/>
            <a:ext cx="5347200" cy="27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1569900" y="355650"/>
            <a:ext cx="6004200" cy="6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813"/>
            <a:ext cx="9144002" cy="514187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2103800" y="355650"/>
            <a:ext cx="49365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80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7"/>
          <p:cNvSpPr txBox="1">
            <a:spLocks noGrp="1"/>
          </p:cNvSpPr>
          <p:nvPr>
            <p:ph type="subTitle" idx="1"/>
          </p:nvPr>
        </p:nvSpPr>
        <p:spPr>
          <a:xfrm flipH="1">
            <a:off x="632624" y="1169400"/>
            <a:ext cx="8063700" cy="32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95400" y="35365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800"/>
            <a:ext cx="9144002" cy="5141876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046575" y="1568525"/>
            <a:ext cx="7050900" cy="22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6010300" y="2131575"/>
            <a:ext cx="25059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5427350" y="356124"/>
            <a:ext cx="3097800" cy="9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9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 flipH="1">
            <a:off x="4533900" y="1422200"/>
            <a:ext cx="3890100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 flipH="1">
            <a:off x="5417975" y="2880400"/>
            <a:ext cx="29565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CUSTOM_12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2" cy="514187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624825" y="2359200"/>
            <a:ext cx="3976800" cy="241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2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Char char="●"/>
              <a:defRPr sz="18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2" r:id="rId12"/>
    <p:sldLayoutId id="2147483664" r:id="rId13"/>
    <p:sldLayoutId id="2147483666" r:id="rId14"/>
    <p:sldLayoutId id="2147483672" r:id="rId15"/>
    <p:sldLayoutId id="2147483673" r:id="rId16"/>
    <p:sldLayoutId id="2147483674" r:id="rId17"/>
    <p:sldLayoutId id="214748367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s://youtube/L89nN03pBz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e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V005Zx7Dp8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32"/>
          <p:cNvGrpSpPr/>
          <p:nvPr/>
        </p:nvGrpSpPr>
        <p:grpSpPr>
          <a:xfrm>
            <a:off x="5601253" y="179421"/>
            <a:ext cx="3236929" cy="2853148"/>
            <a:chOff x="5336625" y="1065150"/>
            <a:chExt cx="2043000" cy="1800775"/>
          </a:xfrm>
        </p:grpSpPr>
        <p:sp>
          <p:nvSpPr>
            <p:cNvPr id="166" name="Google Shape;166;p32"/>
            <p:cNvSpPr/>
            <p:nvPr/>
          </p:nvSpPr>
          <p:spPr>
            <a:xfrm>
              <a:off x="5901200" y="1506650"/>
              <a:ext cx="996200" cy="838700"/>
            </a:xfrm>
            <a:custGeom>
              <a:avLst/>
              <a:gdLst/>
              <a:ahLst/>
              <a:cxnLst/>
              <a:rect l="l" t="t" r="r" b="b"/>
              <a:pathLst>
                <a:path w="39848" h="33548" extrusionOk="0">
                  <a:moveTo>
                    <a:pt x="14212" y="1"/>
                  </a:moveTo>
                  <a:cubicBezTo>
                    <a:pt x="14212" y="1"/>
                    <a:pt x="11958" y="253"/>
                    <a:pt x="9279" y="1827"/>
                  </a:cubicBezTo>
                  <a:cubicBezTo>
                    <a:pt x="6599" y="3402"/>
                    <a:pt x="3496" y="6298"/>
                    <a:pt x="1797" y="11589"/>
                  </a:cubicBezTo>
                  <a:cubicBezTo>
                    <a:pt x="0" y="17182"/>
                    <a:pt x="1123" y="22198"/>
                    <a:pt x="4232" y="26030"/>
                  </a:cubicBezTo>
                  <a:cubicBezTo>
                    <a:pt x="7341" y="29861"/>
                    <a:pt x="12440" y="32509"/>
                    <a:pt x="18594" y="33370"/>
                  </a:cubicBezTo>
                  <a:cubicBezTo>
                    <a:pt x="19457" y="33491"/>
                    <a:pt x="20303" y="33547"/>
                    <a:pt x="21131" y="33547"/>
                  </a:cubicBezTo>
                  <a:cubicBezTo>
                    <a:pt x="26209" y="33547"/>
                    <a:pt x="30592" y="31436"/>
                    <a:pt x="33838" y="29163"/>
                  </a:cubicBezTo>
                  <a:cubicBezTo>
                    <a:pt x="37613" y="26523"/>
                    <a:pt x="39848" y="23666"/>
                    <a:pt x="39848" y="23666"/>
                  </a:cubicBezTo>
                  <a:cubicBezTo>
                    <a:pt x="39848" y="23666"/>
                    <a:pt x="36785" y="23342"/>
                    <a:pt x="34100" y="20800"/>
                  </a:cubicBezTo>
                  <a:cubicBezTo>
                    <a:pt x="31415" y="18257"/>
                    <a:pt x="29107" y="13494"/>
                    <a:pt x="30617" y="4612"/>
                  </a:cubicBezTo>
                  <a:lnTo>
                    <a:pt x="22415" y="2306"/>
                  </a:lnTo>
                  <a:lnTo>
                    <a:pt x="142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2"/>
            <p:cNvSpPr/>
            <p:nvPr/>
          </p:nvSpPr>
          <p:spPr>
            <a:xfrm>
              <a:off x="6258075" y="2634500"/>
              <a:ext cx="174350" cy="231425"/>
            </a:xfrm>
            <a:custGeom>
              <a:avLst/>
              <a:gdLst/>
              <a:ahLst/>
              <a:cxnLst/>
              <a:rect l="l" t="t" r="r" b="b"/>
              <a:pathLst>
                <a:path w="6974" h="9257" extrusionOk="0">
                  <a:moveTo>
                    <a:pt x="4404" y="0"/>
                  </a:moveTo>
                  <a:cubicBezTo>
                    <a:pt x="3675" y="1048"/>
                    <a:pt x="2911" y="1977"/>
                    <a:pt x="2163" y="2726"/>
                  </a:cubicBezTo>
                  <a:cubicBezTo>
                    <a:pt x="1414" y="3477"/>
                    <a:pt x="676" y="4051"/>
                    <a:pt x="0" y="4390"/>
                  </a:cubicBezTo>
                  <a:lnTo>
                    <a:pt x="1175" y="6752"/>
                  </a:lnTo>
                  <a:lnTo>
                    <a:pt x="2350" y="9111"/>
                  </a:lnTo>
                  <a:cubicBezTo>
                    <a:pt x="2399" y="9210"/>
                    <a:pt x="2490" y="9256"/>
                    <a:pt x="2581" y="9256"/>
                  </a:cubicBezTo>
                  <a:cubicBezTo>
                    <a:pt x="2702" y="9256"/>
                    <a:pt x="2823" y="9175"/>
                    <a:pt x="2841" y="9028"/>
                  </a:cubicBezTo>
                  <a:lnTo>
                    <a:pt x="3036" y="7476"/>
                  </a:lnTo>
                  <a:lnTo>
                    <a:pt x="3230" y="5923"/>
                  </a:lnTo>
                  <a:cubicBezTo>
                    <a:pt x="3645" y="5632"/>
                    <a:pt x="4203" y="5216"/>
                    <a:pt x="4847" y="4683"/>
                  </a:cubicBezTo>
                  <a:cubicBezTo>
                    <a:pt x="5490" y="4149"/>
                    <a:pt x="6220" y="3498"/>
                    <a:pt x="6973" y="2734"/>
                  </a:cubicBezTo>
                  <a:cubicBezTo>
                    <a:pt x="6574" y="2252"/>
                    <a:pt x="6164" y="1774"/>
                    <a:pt x="5738" y="1316"/>
                  </a:cubicBezTo>
                  <a:cubicBezTo>
                    <a:pt x="5311" y="855"/>
                    <a:pt x="4868" y="414"/>
                    <a:pt x="4404" y="0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2"/>
            <p:cNvSpPr/>
            <p:nvPr/>
          </p:nvSpPr>
          <p:spPr>
            <a:xfrm>
              <a:off x="5887325" y="2304200"/>
              <a:ext cx="183200" cy="221575"/>
            </a:xfrm>
            <a:custGeom>
              <a:avLst/>
              <a:gdLst/>
              <a:ahLst/>
              <a:cxnLst/>
              <a:rect l="l" t="t" r="r" b="b"/>
              <a:pathLst>
                <a:path w="7328" h="8863" extrusionOk="0">
                  <a:moveTo>
                    <a:pt x="3277" y="0"/>
                  </a:moveTo>
                  <a:cubicBezTo>
                    <a:pt x="2672" y="303"/>
                    <a:pt x="2090" y="653"/>
                    <a:pt x="1538" y="1046"/>
                  </a:cubicBezTo>
                  <a:cubicBezTo>
                    <a:pt x="989" y="1439"/>
                    <a:pt x="472" y="1880"/>
                    <a:pt x="0" y="2364"/>
                  </a:cubicBezTo>
                  <a:cubicBezTo>
                    <a:pt x="680" y="3030"/>
                    <a:pt x="1405" y="3654"/>
                    <a:pt x="2164" y="4230"/>
                  </a:cubicBezTo>
                  <a:cubicBezTo>
                    <a:pt x="2884" y="4781"/>
                    <a:pt x="3579" y="5257"/>
                    <a:pt x="4184" y="5642"/>
                  </a:cubicBezTo>
                  <a:lnTo>
                    <a:pt x="4558" y="7152"/>
                  </a:lnTo>
                  <a:lnTo>
                    <a:pt x="4933" y="8665"/>
                  </a:lnTo>
                  <a:cubicBezTo>
                    <a:pt x="4965" y="8794"/>
                    <a:pt x="5076" y="8862"/>
                    <a:pt x="5186" y="8862"/>
                  </a:cubicBezTo>
                  <a:cubicBezTo>
                    <a:pt x="5284" y="8862"/>
                    <a:pt x="5382" y="8809"/>
                    <a:pt x="5427" y="8699"/>
                  </a:cubicBezTo>
                  <a:lnTo>
                    <a:pt x="6378" y="6347"/>
                  </a:lnTo>
                  <a:lnTo>
                    <a:pt x="7328" y="3995"/>
                  </a:lnTo>
                  <a:cubicBezTo>
                    <a:pt x="7328" y="3995"/>
                    <a:pt x="6744" y="3523"/>
                    <a:pt x="5947" y="2788"/>
                  </a:cubicBezTo>
                  <a:cubicBezTo>
                    <a:pt x="5149" y="2054"/>
                    <a:pt x="4136" y="1054"/>
                    <a:pt x="3277" y="0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2"/>
            <p:cNvSpPr/>
            <p:nvPr/>
          </p:nvSpPr>
          <p:spPr>
            <a:xfrm>
              <a:off x="5504200" y="1321625"/>
              <a:ext cx="1759750" cy="1381225"/>
            </a:xfrm>
            <a:custGeom>
              <a:avLst/>
              <a:gdLst/>
              <a:ahLst/>
              <a:cxnLst/>
              <a:rect l="l" t="t" r="r" b="b"/>
              <a:pathLst>
                <a:path w="70390" h="55249" extrusionOk="0">
                  <a:moveTo>
                    <a:pt x="17003" y="1"/>
                  </a:moveTo>
                  <a:cubicBezTo>
                    <a:pt x="12131" y="1"/>
                    <a:pt x="6432" y="1299"/>
                    <a:pt x="1" y="4909"/>
                  </a:cubicBezTo>
                  <a:lnTo>
                    <a:pt x="1072" y="6803"/>
                  </a:lnTo>
                  <a:lnTo>
                    <a:pt x="2143" y="8698"/>
                  </a:lnTo>
                  <a:cubicBezTo>
                    <a:pt x="2143" y="8698"/>
                    <a:pt x="5731" y="5905"/>
                    <a:pt x="11253" y="4821"/>
                  </a:cubicBezTo>
                  <a:cubicBezTo>
                    <a:pt x="12585" y="4559"/>
                    <a:pt x="14029" y="4397"/>
                    <a:pt x="15563" y="4397"/>
                  </a:cubicBezTo>
                  <a:cubicBezTo>
                    <a:pt x="20391" y="4397"/>
                    <a:pt x="26106" y="6005"/>
                    <a:pt x="31985" y="11189"/>
                  </a:cubicBezTo>
                  <a:cubicBezTo>
                    <a:pt x="31985" y="11189"/>
                    <a:pt x="30895" y="12552"/>
                    <a:pt x="29780" y="15155"/>
                  </a:cubicBezTo>
                  <a:cubicBezTo>
                    <a:pt x="28664" y="17757"/>
                    <a:pt x="27526" y="21596"/>
                    <a:pt x="27428" y="26548"/>
                  </a:cubicBezTo>
                  <a:cubicBezTo>
                    <a:pt x="27428" y="26548"/>
                    <a:pt x="27341" y="26546"/>
                    <a:pt x="27180" y="26546"/>
                  </a:cubicBezTo>
                  <a:cubicBezTo>
                    <a:pt x="26328" y="26546"/>
                    <a:pt x="23398" y="26606"/>
                    <a:pt x="20330" y="27363"/>
                  </a:cubicBezTo>
                  <a:cubicBezTo>
                    <a:pt x="16685" y="28263"/>
                    <a:pt x="12850" y="30146"/>
                    <a:pt x="12086" y="34078"/>
                  </a:cubicBezTo>
                  <a:cubicBezTo>
                    <a:pt x="11804" y="35515"/>
                    <a:pt x="12089" y="36896"/>
                    <a:pt x="12706" y="38171"/>
                  </a:cubicBezTo>
                  <a:cubicBezTo>
                    <a:pt x="13322" y="39448"/>
                    <a:pt x="14272" y="40627"/>
                    <a:pt x="15320" y="41663"/>
                  </a:cubicBezTo>
                  <a:cubicBezTo>
                    <a:pt x="15793" y="41180"/>
                    <a:pt x="16308" y="40740"/>
                    <a:pt x="16859" y="40347"/>
                  </a:cubicBezTo>
                  <a:cubicBezTo>
                    <a:pt x="17412" y="39955"/>
                    <a:pt x="17993" y="39606"/>
                    <a:pt x="18600" y="39303"/>
                  </a:cubicBezTo>
                  <a:cubicBezTo>
                    <a:pt x="18103" y="38695"/>
                    <a:pt x="17658" y="38067"/>
                    <a:pt x="17334" y="37460"/>
                  </a:cubicBezTo>
                  <a:cubicBezTo>
                    <a:pt x="17011" y="36853"/>
                    <a:pt x="16811" y="36270"/>
                    <a:pt x="16801" y="35744"/>
                  </a:cubicBezTo>
                  <a:cubicBezTo>
                    <a:pt x="16770" y="33748"/>
                    <a:pt x="19482" y="31776"/>
                    <a:pt x="23231" y="31034"/>
                  </a:cubicBezTo>
                  <a:cubicBezTo>
                    <a:pt x="24227" y="30838"/>
                    <a:pt x="25296" y="30728"/>
                    <a:pt x="26407" y="30728"/>
                  </a:cubicBezTo>
                  <a:cubicBezTo>
                    <a:pt x="29474" y="30728"/>
                    <a:pt x="32856" y="31565"/>
                    <a:pt x="35878" y="33716"/>
                  </a:cubicBezTo>
                  <a:cubicBezTo>
                    <a:pt x="38650" y="35690"/>
                    <a:pt x="39303" y="38974"/>
                    <a:pt x="38771" y="42472"/>
                  </a:cubicBezTo>
                  <a:cubicBezTo>
                    <a:pt x="38240" y="45972"/>
                    <a:pt x="36523" y="49686"/>
                    <a:pt x="34557" y="52515"/>
                  </a:cubicBezTo>
                  <a:cubicBezTo>
                    <a:pt x="35021" y="52929"/>
                    <a:pt x="35464" y="53372"/>
                    <a:pt x="35890" y="53831"/>
                  </a:cubicBezTo>
                  <a:cubicBezTo>
                    <a:pt x="36317" y="54291"/>
                    <a:pt x="36727" y="54767"/>
                    <a:pt x="37126" y="55249"/>
                  </a:cubicBezTo>
                  <a:cubicBezTo>
                    <a:pt x="38399" y="53958"/>
                    <a:pt x="39744" y="52346"/>
                    <a:pt x="40875" y="50439"/>
                  </a:cubicBezTo>
                  <a:cubicBezTo>
                    <a:pt x="42003" y="48530"/>
                    <a:pt x="42918" y="46326"/>
                    <a:pt x="43330" y="43849"/>
                  </a:cubicBezTo>
                  <a:cubicBezTo>
                    <a:pt x="44124" y="39061"/>
                    <a:pt x="42849" y="35041"/>
                    <a:pt x="41372" y="32219"/>
                  </a:cubicBezTo>
                  <a:cubicBezTo>
                    <a:pt x="39894" y="29397"/>
                    <a:pt x="38220" y="27773"/>
                    <a:pt x="38220" y="27773"/>
                  </a:cubicBezTo>
                  <a:cubicBezTo>
                    <a:pt x="38220" y="27773"/>
                    <a:pt x="38216" y="26514"/>
                    <a:pt x="38837" y="24443"/>
                  </a:cubicBezTo>
                  <a:cubicBezTo>
                    <a:pt x="39457" y="22370"/>
                    <a:pt x="40701" y="19485"/>
                    <a:pt x="43198" y="16233"/>
                  </a:cubicBezTo>
                  <a:cubicBezTo>
                    <a:pt x="43198" y="16233"/>
                    <a:pt x="45569" y="14157"/>
                    <a:pt x="49831" y="13722"/>
                  </a:cubicBezTo>
                  <a:cubicBezTo>
                    <a:pt x="50329" y="13671"/>
                    <a:pt x="50851" y="13643"/>
                    <a:pt x="51399" y="13643"/>
                  </a:cubicBezTo>
                  <a:cubicBezTo>
                    <a:pt x="55549" y="13643"/>
                    <a:pt x="61133" y="15262"/>
                    <a:pt x="67820" y="21066"/>
                  </a:cubicBezTo>
                  <a:lnTo>
                    <a:pt x="69105" y="19918"/>
                  </a:lnTo>
                  <a:lnTo>
                    <a:pt x="70390" y="18770"/>
                  </a:lnTo>
                  <a:cubicBezTo>
                    <a:pt x="70390" y="18770"/>
                    <a:pt x="66863" y="15155"/>
                    <a:pt x="61533" y="12398"/>
                  </a:cubicBezTo>
                  <a:cubicBezTo>
                    <a:pt x="58247" y="10697"/>
                    <a:pt x="54275" y="9322"/>
                    <a:pt x="50022" y="9322"/>
                  </a:cubicBezTo>
                  <a:cubicBezTo>
                    <a:pt x="47381" y="9322"/>
                    <a:pt x="44631" y="9853"/>
                    <a:pt x="41870" y="11166"/>
                  </a:cubicBezTo>
                  <a:lnTo>
                    <a:pt x="39203" y="9842"/>
                  </a:lnTo>
                  <a:lnTo>
                    <a:pt x="36533" y="8519"/>
                  </a:lnTo>
                  <a:cubicBezTo>
                    <a:pt x="36533" y="8519"/>
                    <a:pt x="33125" y="4401"/>
                    <a:pt x="26856" y="1893"/>
                  </a:cubicBezTo>
                  <a:cubicBezTo>
                    <a:pt x="24106" y="792"/>
                    <a:pt x="20807" y="1"/>
                    <a:pt x="170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2"/>
            <p:cNvSpPr/>
            <p:nvPr/>
          </p:nvSpPr>
          <p:spPr>
            <a:xfrm>
              <a:off x="5504300" y="1391325"/>
              <a:ext cx="265700" cy="147775"/>
            </a:xfrm>
            <a:custGeom>
              <a:avLst/>
              <a:gdLst/>
              <a:ahLst/>
              <a:cxnLst/>
              <a:rect l="l" t="t" r="r" b="b"/>
              <a:pathLst>
                <a:path w="10628" h="5911" extrusionOk="0">
                  <a:moveTo>
                    <a:pt x="4290" y="1"/>
                  </a:moveTo>
                  <a:cubicBezTo>
                    <a:pt x="3595" y="299"/>
                    <a:pt x="2890" y="623"/>
                    <a:pt x="2175" y="975"/>
                  </a:cubicBezTo>
                  <a:cubicBezTo>
                    <a:pt x="1459" y="1328"/>
                    <a:pt x="734" y="1709"/>
                    <a:pt x="0" y="2121"/>
                  </a:cubicBezTo>
                  <a:lnTo>
                    <a:pt x="1071" y="4017"/>
                  </a:lnTo>
                  <a:lnTo>
                    <a:pt x="2142" y="5910"/>
                  </a:lnTo>
                  <a:cubicBezTo>
                    <a:pt x="2142" y="5910"/>
                    <a:pt x="2973" y="5265"/>
                    <a:pt x="4448" y="4475"/>
                  </a:cubicBezTo>
                  <a:cubicBezTo>
                    <a:pt x="6395" y="3433"/>
                    <a:pt x="8474" y="2657"/>
                    <a:pt x="10627" y="2168"/>
                  </a:cubicBezTo>
                  <a:cubicBezTo>
                    <a:pt x="9556" y="1844"/>
                    <a:pt x="8485" y="1524"/>
                    <a:pt x="7426" y="1174"/>
                  </a:cubicBezTo>
                  <a:cubicBezTo>
                    <a:pt x="6367" y="823"/>
                    <a:pt x="5317" y="442"/>
                    <a:pt x="4290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2"/>
            <p:cNvSpPr/>
            <p:nvPr/>
          </p:nvSpPr>
          <p:spPr>
            <a:xfrm>
              <a:off x="7030525" y="1706550"/>
              <a:ext cx="233425" cy="141800"/>
            </a:xfrm>
            <a:custGeom>
              <a:avLst/>
              <a:gdLst/>
              <a:ahLst/>
              <a:cxnLst/>
              <a:rect l="l" t="t" r="r" b="b"/>
              <a:pathLst>
                <a:path w="9337" h="5672" extrusionOk="0">
                  <a:moveTo>
                    <a:pt x="5313" y="0"/>
                  </a:moveTo>
                  <a:cubicBezTo>
                    <a:pt x="4410" y="128"/>
                    <a:pt x="3520" y="270"/>
                    <a:pt x="2635" y="424"/>
                  </a:cubicBezTo>
                  <a:cubicBezTo>
                    <a:pt x="1753" y="576"/>
                    <a:pt x="875" y="742"/>
                    <a:pt x="0" y="915"/>
                  </a:cubicBezTo>
                  <a:cubicBezTo>
                    <a:pt x="1129" y="1522"/>
                    <a:pt x="2221" y="2196"/>
                    <a:pt x="3271" y="2932"/>
                  </a:cubicBezTo>
                  <a:cubicBezTo>
                    <a:pt x="4483" y="3782"/>
                    <a:pt x="5650" y="4697"/>
                    <a:pt x="6767" y="5671"/>
                  </a:cubicBezTo>
                  <a:lnTo>
                    <a:pt x="8052" y="4521"/>
                  </a:lnTo>
                  <a:lnTo>
                    <a:pt x="9337" y="3373"/>
                  </a:lnTo>
                  <a:cubicBezTo>
                    <a:pt x="9337" y="3373"/>
                    <a:pt x="8961" y="2988"/>
                    <a:pt x="8272" y="2375"/>
                  </a:cubicBezTo>
                  <a:cubicBezTo>
                    <a:pt x="7580" y="1763"/>
                    <a:pt x="6575" y="917"/>
                    <a:pt x="5313" y="0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2"/>
            <p:cNvSpPr/>
            <p:nvPr/>
          </p:nvSpPr>
          <p:spPr>
            <a:xfrm>
              <a:off x="6308475" y="1442750"/>
              <a:ext cx="379200" cy="273975"/>
            </a:xfrm>
            <a:custGeom>
              <a:avLst/>
              <a:gdLst/>
              <a:ahLst/>
              <a:cxnLst/>
              <a:rect l="l" t="t" r="r" b="b"/>
              <a:pathLst>
                <a:path w="15168" h="10959" extrusionOk="0">
                  <a:moveTo>
                    <a:pt x="157" y="1"/>
                  </a:moveTo>
                  <a:cubicBezTo>
                    <a:pt x="47" y="906"/>
                    <a:pt x="1" y="1817"/>
                    <a:pt x="18" y="2728"/>
                  </a:cubicBezTo>
                  <a:cubicBezTo>
                    <a:pt x="38" y="3626"/>
                    <a:pt x="130" y="4504"/>
                    <a:pt x="313" y="5332"/>
                  </a:cubicBezTo>
                  <a:cubicBezTo>
                    <a:pt x="702" y="7105"/>
                    <a:pt x="1748" y="8611"/>
                    <a:pt x="3145" y="9616"/>
                  </a:cubicBezTo>
                  <a:cubicBezTo>
                    <a:pt x="4324" y="10464"/>
                    <a:pt x="5753" y="10959"/>
                    <a:pt x="7252" y="10959"/>
                  </a:cubicBezTo>
                  <a:cubicBezTo>
                    <a:pt x="7530" y="10959"/>
                    <a:pt x="7811" y="10942"/>
                    <a:pt x="8093" y="10907"/>
                  </a:cubicBezTo>
                  <a:cubicBezTo>
                    <a:pt x="9570" y="10722"/>
                    <a:pt x="10888" y="10073"/>
                    <a:pt x="12063" y="9013"/>
                  </a:cubicBezTo>
                  <a:cubicBezTo>
                    <a:pt x="13238" y="7956"/>
                    <a:pt x="14268" y="6486"/>
                    <a:pt x="15168" y="4666"/>
                  </a:cubicBezTo>
                  <a:lnTo>
                    <a:pt x="15168" y="4666"/>
                  </a:lnTo>
                  <a:cubicBezTo>
                    <a:pt x="14247" y="4797"/>
                    <a:pt x="13340" y="4995"/>
                    <a:pt x="12450" y="5261"/>
                  </a:cubicBezTo>
                  <a:cubicBezTo>
                    <a:pt x="11508" y="5544"/>
                    <a:pt x="10591" y="5899"/>
                    <a:pt x="9705" y="6321"/>
                  </a:cubicBezTo>
                  <a:lnTo>
                    <a:pt x="7035" y="4999"/>
                  </a:lnTo>
                  <a:lnTo>
                    <a:pt x="4366" y="3674"/>
                  </a:lnTo>
                  <a:cubicBezTo>
                    <a:pt x="4366" y="3674"/>
                    <a:pt x="4004" y="3235"/>
                    <a:pt x="3295" y="2557"/>
                  </a:cubicBezTo>
                  <a:cubicBezTo>
                    <a:pt x="2316" y="1625"/>
                    <a:pt x="1268" y="769"/>
                    <a:pt x="157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2"/>
            <p:cNvSpPr/>
            <p:nvPr/>
          </p:nvSpPr>
          <p:spPr>
            <a:xfrm>
              <a:off x="7103725" y="1661150"/>
              <a:ext cx="275900" cy="227100"/>
            </a:xfrm>
            <a:custGeom>
              <a:avLst/>
              <a:gdLst/>
              <a:ahLst/>
              <a:cxnLst/>
              <a:rect l="l" t="t" r="r" b="b"/>
              <a:pathLst>
                <a:path w="11036" h="9084" extrusionOk="0">
                  <a:moveTo>
                    <a:pt x="7426" y="0"/>
                  </a:moveTo>
                  <a:cubicBezTo>
                    <a:pt x="6357" y="582"/>
                    <a:pt x="5688" y="1362"/>
                    <a:pt x="5249" y="2130"/>
                  </a:cubicBezTo>
                  <a:cubicBezTo>
                    <a:pt x="4808" y="2901"/>
                    <a:pt x="4596" y="3664"/>
                    <a:pt x="4432" y="4211"/>
                  </a:cubicBezTo>
                  <a:cubicBezTo>
                    <a:pt x="4190" y="5027"/>
                    <a:pt x="3543" y="5613"/>
                    <a:pt x="2764" y="5904"/>
                  </a:cubicBezTo>
                  <a:cubicBezTo>
                    <a:pt x="2394" y="6043"/>
                    <a:pt x="1994" y="6115"/>
                    <a:pt x="1593" y="6115"/>
                  </a:cubicBezTo>
                  <a:cubicBezTo>
                    <a:pt x="1149" y="6115"/>
                    <a:pt x="704" y="6026"/>
                    <a:pt x="297" y="5840"/>
                  </a:cubicBezTo>
                  <a:cubicBezTo>
                    <a:pt x="212" y="5800"/>
                    <a:pt x="145" y="5767"/>
                    <a:pt x="99" y="5742"/>
                  </a:cubicBezTo>
                  <a:cubicBezTo>
                    <a:pt x="52" y="5717"/>
                    <a:pt x="29" y="5702"/>
                    <a:pt x="29" y="5702"/>
                  </a:cubicBezTo>
                  <a:lnTo>
                    <a:pt x="14" y="6491"/>
                  </a:lnTo>
                  <a:lnTo>
                    <a:pt x="0" y="7283"/>
                  </a:lnTo>
                  <a:cubicBezTo>
                    <a:pt x="585" y="7463"/>
                    <a:pt x="1122" y="7526"/>
                    <a:pt x="1587" y="7526"/>
                  </a:cubicBezTo>
                  <a:cubicBezTo>
                    <a:pt x="1900" y="7526"/>
                    <a:pt x="2180" y="7497"/>
                    <a:pt x="2420" y="7456"/>
                  </a:cubicBezTo>
                  <a:cubicBezTo>
                    <a:pt x="3019" y="7354"/>
                    <a:pt x="3371" y="7179"/>
                    <a:pt x="3371" y="7179"/>
                  </a:cubicBezTo>
                  <a:cubicBezTo>
                    <a:pt x="3905" y="7591"/>
                    <a:pt x="4122" y="8075"/>
                    <a:pt x="4467" y="8358"/>
                  </a:cubicBezTo>
                  <a:cubicBezTo>
                    <a:pt x="4646" y="8505"/>
                    <a:pt x="4860" y="8598"/>
                    <a:pt x="5170" y="8598"/>
                  </a:cubicBezTo>
                  <a:cubicBezTo>
                    <a:pt x="5456" y="8598"/>
                    <a:pt x="5824" y="8519"/>
                    <a:pt x="6322" y="8331"/>
                  </a:cubicBezTo>
                  <a:cubicBezTo>
                    <a:pt x="6744" y="8171"/>
                    <a:pt x="7135" y="8107"/>
                    <a:pt x="7490" y="8107"/>
                  </a:cubicBezTo>
                  <a:cubicBezTo>
                    <a:pt x="8008" y="8107"/>
                    <a:pt x="8450" y="8243"/>
                    <a:pt x="8801" y="8412"/>
                  </a:cubicBezTo>
                  <a:cubicBezTo>
                    <a:pt x="9392" y="8699"/>
                    <a:pt x="9724" y="9084"/>
                    <a:pt x="9724" y="9084"/>
                  </a:cubicBezTo>
                  <a:lnTo>
                    <a:pt x="10084" y="8444"/>
                  </a:lnTo>
                  <a:lnTo>
                    <a:pt x="10442" y="7807"/>
                  </a:lnTo>
                  <a:cubicBezTo>
                    <a:pt x="9722" y="7160"/>
                    <a:pt x="8809" y="6963"/>
                    <a:pt x="8077" y="6929"/>
                  </a:cubicBezTo>
                  <a:cubicBezTo>
                    <a:pt x="7985" y="6924"/>
                    <a:pt x="7896" y="6922"/>
                    <a:pt x="7810" y="6922"/>
                  </a:cubicBezTo>
                  <a:cubicBezTo>
                    <a:pt x="7216" y="6922"/>
                    <a:pt x="6794" y="7019"/>
                    <a:pt x="6794" y="7019"/>
                  </a:cubicBezTo>
                  <a:cubicBezTo>
                    <a:pt x="7630" y="6534"/>
                    <a:pt x="8630" y="6412"/>
                    <a:pt x="9419" y="6412"/>
                  </a:cubicBezTo>
                  <a:cubicBezTo>
                    <a:pt x="10211" y="6414"/>
                    <a:pt x="10793" y="6538"/>
                    <a:pt x="10793" y="6538"/>
                  </a:cubicBezTo>
                  <a:lnTo>
                    <a:pt x="10914" y="5877"/>
                  </a:lnTo>
                  <a:lnTo>
                    <a:pt x="11035" y="5216"/>
                  </a:lnTo>
                  <a:cubicBezTo>
                    <a:pt x="10637" y="5110"/>
                    <a:pt x="10229" y="5067"/>
                    <a:pt x="9830" y="5067"/>
                  </a:cubicBezTo>
                  <a:cubicBezTo>
                    <a:pt x="9199" y="5067"/>
                    <a:pt x="8590" y="5174"/>
                    <a:pt x="8079" y="5307"/>
                  </a:cubicBezTo>
                  <a:cubicBezTo>
                    <a:pt x="7247" y="5524"/>
                    <a:pt x="6671" y="5809"/>
                    <a:pt x="6671" y="5809"/>
                  </a:cubicBezTo>
                  <a:cubicBezTo>
                    <a:pt x="7564" y="5160"/>
                    <a:pt x="8576" y="4690"/>
                    <a:pt x="9647" y="4426"/>
                  </a:cubicBezTo>
                  <a:cubicBezTo>
                    <a:pt x="10467" y="4222"/>
                    <a:pt x="11020" y="4215"/>
                    <a:pt x="11020" y="4215"/>
                  </a:cubicBezTo>
                  <a:lnTo>
                    <a:pt x="10878" y="3479"/>
                  </a:lnTo>
                  <a:lnTo>
                    <a:pt x="10735" y="2743"/>
                  </a:lnTo>
                  <a:cubicBezTo>
                    <a:pt x="10658" y="2741"/>
                    <a:pt x="10582" y="2739"/>
                    <a:pt x="10507" y="2739"/>
                  </a:cubicBezTo>
                  <a:cubicBezTo>
                    <a:pt x="8912" y="2739"/>
                    <a:pt x="7770" y="3275"/>
                    <a:pt x="7016" y="3822"/>
                  </a:cubicBezTo>
                  <a:cubicBezTo>
                    <a:pt x="6228" y="4394"/>
                    <a:pt x="5867" y="4979"/>
                    <a:pt x="5867" y="4979"/>
                  </a:cubicBezTo>
                  <a:cubicBezTo>
                    <a:pt x="6191" y="3683"/>
                    <a:pt x="6925" y="2697"/>
                    <a:pt x="7582" y="2034"/>
                  </a:cubicBezTo>
                  <a:cubicBezTo>
                    <a:pt x="8237" y="1372"/>
                    <a:pt x="8811" y="1034"/>
                    <a:pt x="8811" y="1034"/>
                  </a:cubicBezTo>
                  <a:lnTo>
                    <a:pt x="8117" y="516"/>
                  </a:lnTo>
                  <a:lnTo>
                    <a:pt x="7426" y="0"/>
                  </a:lnTo>
                  <a:close/>
                </a:path>
              </a:pathLst>
            </a:custGeom>
            <a:solidFill>
              <a:srgbClr val="FF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2"/>
            <p:cNvSpPr/>
            <p:nvPr/>
          </p:nvSpPr>
          <p:spPr>
            <a:xfrm>
              <a:off x="5377175" y="1354825"/>
              <a:ext cx="277775" cy="228750"/>
            </a:xfrm>
            <a:custGeom>
              <a:avLst/>
              <a:gdLst/>
              <a:ahLst/>
              <a:cxnLst/>
              <a:rect l="l" t="t" r="r" b="b"/>
              <a:pathLst>
                <a:path w="11111" h="9150" extrusionOk="0">
                  <a:moveTo>
                    <a:pt x="3465" y="1"/>
                  </a:moveTo>
                  <a:lnTo>
                    <a:pt x="2787" y="538"/>
                  </a:lnTo>
                  <a:lnTo>
                    <a:pt x="2111" y="1075"/>
                  </a:lnTo>
                  <a:cubicBezTo>
                    <a:pt x="2111" y="1075"/>
                    <a:pt x="2697" y="1395"/>
                    <a:pt x="3371" y="2038"/>
                  </a:cubicBezTo>
                  <a:cubicBezTo>
                    <a:pt x="4045" y="2680"/>
                    <a:pt x="4812" y="3643"/>
                    <a:pt x="5174" y="4930"/>
                  </a:cubicBezTo>
                  <a:cubicBezTo>
                    <a:pt x="5174" y="4930"/>
                    <a:pt x="4796" y="4356"/>
                    <a:pt x="3991" y="3807"/>
                  </a:cubicBezTo>
                  <a:cubicBezTo>
                    <a:pt x="3257" y="3308"/>
                    <a:pt x="2166" y="2830"/>
                    <a:pt x="682" y="2830"/>
                  </a:cubicBezTo>
                  <a:cubicBezTo>
                    <a:pt x="539" y="2830"/>
                    <a:pt x="392" y="2834"/>
                    <a:pt x="241" y="2844"/>
                  </a:cubicBezTo>
                  <a:lnTo>
                    <a:pt x="120" y="3583"/>
                  </a:lnTo>
                  <a:lnTo>
                    <a:pt x="0" y="4323"/>
                  </a:lnTo>
                  <a:cubicBezTo>
                    <a:pt x="0" y="4323"/>
                    <a:pt x="4" y="4323"/>
                    <a:pt x="11" y="4323"/>
                  </a:cubicBezTo>
                  <a:cubicBezTo>
                    <a:pt x="90" y="4323"/>
                    <a:pt x="619" y="4329"/>
                    <a:pt x="1379" y="4494"/>
                  </a:cubicBezTo>
                  <a:cubicBezTo>
                    <a:pt x="2460" y="4725"/>
                    <a:pt x="3483" y="5163"/>
                    <a:pt x="4398" y="5785"/>
                  </a:cubicBezTo>
                  <a:cubicBezTo>
                    <a:pt x="4398" y="5785"/>
                    <a:pt x="3812" y="5517"/>
                    <a:pt x="2974" y="5325"/>
                  </a:cubicBezTo>
                  <a:cubicBezTo>
                    <a:pt x="2507" y="5219"/>
                    <a:pt x="1961" y="5136"/>
                    <a:pt x="1393" y="5136"/>
                  </a:cubicBezTo>
                  <a:cubicBezTo>
                    <a:pt x="938" y="5136"/>
                    <a:pt x="470" y="5189"/>
                    <a:pt x="16" y="5325"/>
                  </a:cubicBezTo>
                  <a:lnTo>
                    <a:pt x="156" y="5981"/>
                  </a:lnTo>
                  <a:lnTo>
                    <a:pt x="299" y="6638"/>
                  </a:lnTo>
                  <a:cubicBezTo>
                    <a:pt x="299" y="6638"/>
                    <a:pt x="877" y="6498"/>
                    <a:pt x="1666" y="6473"/>
                  </a:cubicBezTo>
                  <a:cubicBezTo>
                    <a:pt x="1744" y="6470"/>
                    <a:pt x="1823" y="6469"/>
                    <a:pt x="1904" y="6469"/>
                  </a:cubicBezTo>
                  <a:cubicBezTo>
                    <a:pt x="2651" y="6469"/>
                    <a:pt x="3543" y="6583"/>
                    <a:pt x="4309" y="6998"/>
                  </a:cubicBezTo>
                  <a:cubicBezTo>
                    <a:pt x="4309" y="6998"/>
                    <a:pt x="3961" y="6930"/>
                    <a:pt x="3454" y="6930"/>
                  </a:cubicBezTo>
                  <a:cubicBezTo>
                    <a:pt x="3321" y="6930"/>
                    <a:pt x="3176" y="6934"/>
                    <a:pt x="3024" y="6946"/>
                  </a:cubicBezTo>
                  <a:cubicBezTo>
                    <a:pt x="2294" y="7002"/>
                    <a:pt x="1387" y="7228"/>
                    <a:pt x="688" y="7898"/>
                  </a:cubicBezTo>
                  <a:lnTo>
                    <a:pt x="1065" y="8524"/>
                  </a:lnTo>
                  <a:lnTo>
                    <a:pt x="1445" y="9150"/>
                  </a:lnTo>
                  <a:cubicBezTo>
                    <a:pt x="1445" y="9150"/>
                    <a:pt x="1765" y="8755"/>
                    <a:pt x="2346" y="8451"/>
                  </a:cubicBezTo>
                  <a:cubicBezTo>
                    <a:pt x="2712" y="8260"/>
                    <a:pt x="3181" y="8104"/>
                    <a:pt x="3740" y="8104"/>
                  </a:cubicBezTo>
                  <a:cubicBezTo>
                    <a:pt x="4071" y="8104"/>
                    <a:pt x="4433" y="8159"/>
                    <a:pt x="4823" y="8293"/>
                  </a:cubicBezTo>
                  <a:cubicBezTo>
                    <a:pt x="5299" y="8456"/>
                    <a:pt x="5655" y="8525"/>
                    <a:pt x="5934" y="8525"/>
                  </a:cubicBezTo>
                  <a:cubicBezTo>
                    <a:pt x="6270" y="8525"/>
                    <a:pt x="6494" y="8424"/>
                    <a:pt x="6678" y="8264"/>
                  </a:cubicBezTo>
                  <a:cubicBezTo>
                    <a:pt x="7015" y="7971"/>
                    <a:pt x="7216" y="7480"/>
                    <a:pt x="7738" y="7050"/>
                  </a:cubicBezTo>
                  <a:cubicBezTo>
                    <a:pt x="7738" y="7050"/>
                    <a:pt x="8096" y="7216"/>
                    <a:pt x="8697" y="7299"/>
                  </a:cubicBezTo>
                  <a:cubicBezTo>
                    <a:pt x="8898" y="7327"/>
                    <a:pt x="9126" y="7345"/>
                    <a:pt x="9376" y="7345"/>
                  </a:cubicBezTo>
                  <a:cubicBezTo>
                    <a:pt x="9876" y="7345"/>
                    <a:pt x="10465" y="7272"/>
                    <a:pt x="11111" y="7052"/>
                  </a:cubicBezTo>
                  <a:lnTo>
                    <a:pt x="11072" y="6261"/>
                  </a:lnTo>
                  <a:lnTo>
                    <a:pt x="11034" y="5471"/>
                  </a:lnTo>
                  <a:cubicBezTo>
                    <a:pt x="11034" y="5471"/>
                    <a:pt x="11008" y="5488"/>
                    <a:pt x="10964" y="5513"/>
                  </a:cubicBezTo>
                  <a:cubicBezTo>
                    <a:pt x="10918" y="5540"/>
                    <a:pt x="10852" y="5577"/>
                    <a:pt x="10768" y="5619"/>
                  </a:cubicBezTo>
                  <a:cubicBezTo>
                    <a:pt x="10337" y="5833"/>
                    <a:pt x="9858" y="5935"/>
                    <a:pt x="9381" y="5935"/>
                  </a:cubicBezTo>
                  <a:cubicBezTo>
                    <a:pt x="9014" y="5935"/>
                    <a:pt x="8649" y="5874"/>
                    <a:pt x="8306" y="5758"/>
                  </a:cubicBezTo>
                  <a:cubicBezTo>
                    <a:pt x="7518" y="5490"/>
                    <a:pt x="6854" y="4924"/>
                    <a:pt x="6586" y="4115"/>
                  </a:cubicBezTo>
                  <a:cubicBezTo>
                    <a:pt x="6405" y="3574"/>
                    <a:pt x="6170" y="2819"/>
                    <a:pt x="5706" y="2063"/>
                  </a:cubicBezTo>
                  <a:cubicBezTo>
                    <a:pt x="5243" y="1306"/>
                    <a:pt x="4552" y="548"/>
                    <a:pt x="3465" y="1"/>
                  </a:cubicBezTo>
                  <a:close/>
                </a:path>
              </a:pathLst>
            </a:custGeom>
            <a:solidFill>
              <a:srgbClr val="FF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2"/>
            <p:cNvSpPr/>
            <p:nvPr/>
          </p:nvSpPr>
          <p:spPr>
            <a:xfrm>
              <a:off x="6339925" y="1271000"/>
              <a:ext cx="337650" cy="378350"/>
            </a:xfrm>
            <a:custGeom>
              <a:avLst/>
              <a:gdLst/>
              <a:ahLst/>
              <a:cxnLst/>
              <a:rect l="l" t="t" r="r" b="b"/>
              <a:pathLst>
                <a:path w="13506" h="15134" extrusionOk="0">
                  <a:moveTo>
                    <a:pt x="7094" y="1"/>
                  </a:moveTo>
                  <a:cubicBezTo>
                    <a:pt x="4362" y="1"/>
                    <a:pt x="1915" y="1916"/>
                    <a:pt x="1345" y="4696"/>
                  </a:cubicBezTo>
                  <a:lnTo>
                    <a:pt x="999" y="6385"/>
                  </a:lnTo>
                  <a:lnTo>
                    <a:pt x="652" y="8077"/>
                  </a:lnTo>
                  <a:cubicBezTo>
                    <a:pt x="1" y="11255"/>
                    <a:pt x="2048" y="14358"/>
                    <a:pt x="5227" y="15011"/>
                  </a:cubicBezTo>
                  <a:lnTo>
                    <a:pt x="5227" y="15013"/>
                  </a:lnTo>
                  <a:cubicBezTo>
                    <a:pt x="5624" y="15094"/>
                    <a:pt x="6021" y="15133"/>
                    <a:pt x="6412" y="15133"/>
                  </a:cubicBezTo>
                  <a:cubicBezTo>
                    <a:pt x="9144" y="15133"/>
                    <a:pt x="11591" y="13218"/>
                    <a:pt x="12161" y="10438"/>
                  </a:cubicBezTo>
                  <a:lnTo>
                    <a:pt x="12508" y="8745"/>
                  </a:lnTo>
                  <a:lnTo>
                    <a:pt x="12854" y="7056"/>
                  </a:lnTo>
                  <a:cubicBezTo>
                    <a:pt x="13505" y="3877"/>
                    <a:pt x="11458" y="772"/>
                    <a:pt x="8280" y="121"/>
                  </a:cubicBezTo>
                  <a:cubicBezTo>
                    <a:pt x="7882" y="40"/>
                    <a:pt x="7485" y="1"/>
                    <a:pt x="7094" y="1"/>
                  </a:cubicBezTo>
                  <a:close/>
                </a:path>
              </a:pathLst>
            </a:custGeom>
            <a:solidFill>
              <a:srgbClr val="FF2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2"/>
            <p:cNvSpPr/>
            <p:nvPr/>
          </p:nvSpPr>
          <p:spPr>
            <a:xfrm>
              <a:off x="6383897" y="1560656"/>
              <a:ext cx="183212" cy="88641"/>
            </a:xfrm>
            <a:custGeom>
              <a:avLst/>
              <a:gdLst/>
              <a:ahLst/>
              <a:cxnLst/>
              <a:rect l="l" t="t" r="r" b="b"/>
              <a:pathLst>
                <a:path w="7338" h="3546" extrusionOk="0">
                  <a:moveTo>
                    <a:pt x="3133" y="0"/>
                  </a:moveTo>
                  <a:cubicBezTo>
                    <a:pt x="2164" y="0"/>
                    <a:pt x="1185" y="302"/>
                    <a:pt x="361" y="940"/>
                  </a:cubicBezTo>
                  <a:cubicBezTo>
                    <a:pt x="299" y="988"/>
                    <a:pt x="238" y="1038"/>
                    <a:pt x="178" y="1088"/>
                  </a:cubicBezTo>
                  <a:cubicBezTo>
                    <a:pt x="116" y="1138"/>
                    <a:pt x="59" y="1190"/>
                    <a:pt x="1" y="1241"/>
                  </a:cubicBezTo>
                  <a:cubicBezTo>
                    <a:pt x="419" y="1788"/>
                    <a:pt x="929" y="2258"/>
                    <a:pt x="1509" y="2627"/>
                  </a:cubicBezTo>
                  <a:cubicBezTo>
                    <a:pt x="2112" y="3013"/>
                    <a:pt x="2778" y="3282"/>
                    <a:pt x="3478" y="3425"/>
                  </a:cubicBezTo>
                  <a:cubicBezTo>
                    <a:pt x="3868" y="3505"/>
                    <a:pt x="4264" y="3545"/>
                    <a:pt x="4658" y="3545"/>
                  </a:cubicBezTo>
                  <a:cubicBezTo>
                    <a:pt x="5585" y="3545"/>
                    <a:pt x="6504" y="3325"/>
                    <a:pt x="7338" y="2895"/>
                  </a:cubicBezTo>
                  <a:cubicBezTo>
                    <a:pt x="7318" y="2837"/>
                    <a:pt x="7297" y="2782"/>
                    <a:pt x="7276" y="2726"/>
                  </a:cubicBezTo>
                  <a:cubicBezTo>
                    <a:pt x="7255" y="2672"/>
                    <a:pt x="7230" y="2616"/>
                    <a:pt x="7207" y="2560"/>
                  </a:cubicBezTo>
                  <a:cubicBezTo>
                    <a:pt x="6621" y="1262"/>
                    <a:pt x="5473" y="420"/>
                    <a:pt x="4190" y="121"/>
                  </a:cubicBezTo>
                  <a:cubicBezTo>
                    <a:pt x="3845" y="41"/>
                    <a:pt x="3490" y="0"/>
                    <a:pt x="3133" y="0"/>
                  </a:cubicBezTo>
                  <a:close/>
                </a:path>
              </a:pathLst>
            </a:custGeom>
            <a:solidFill>
              <a:srgbClr val="FFD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2"/>
            <p:cNvSpPr/>
            <p:nvPr/>
          </p:nvSpPr>
          <p:spPr>
            <a:xfrm>
              <a:off x="6449100" y="1065150"/>
              <a:ext cx="259875" cy="239675"/>
            </a:xfrm>
            <a:custGeom>
              <a:avLst/>
              <a:gdLst/>
              <a:ahLst/>
              <a:cxnLst/>
              <a:rect l="l" t="t" r="r" b="b"/>
              <a:pathLst>
                <a:path w="10395" h="9587" extrusionOk="0">
                  <a:moveTo>
                    <a:pt x="5128" y="1490"/>
                  </a:moveTo>
                  <a:cubicBezTo>
                    <a:pt x="6188" y="1490"/>
                    <a:pt x="7215" y="2000"/>
                    <a:pt x="7848" y="2916"/>
                  </a:cubicBezTo>
                  <a:cubicBezTo>
                    <a:pt x="8744" y="4214"/>
                    <a:pt x="8599" y="5965"/>
                    <a:pt x="7501" y="7098"/>
                  </a:cubicBezTo>
                  <a:cubicBezTo>
                    <a:pt x="6891" y="7727"/>
                    <a:pt x="6055" y="8090"/>
                    <a:pt x="5178" y="8101"/>
                  </a:cubicBezTo>
                  <a:cubicBezTo>
                    <a:pt x="5162" y="8101"/>
                    <a:pt x="5145" y="8101"/>
                    <a:pt x="5129" y="8101"/>
                  </a:cubicBezTo>
                  <a:cubicBezTo>
                    <a:pt x="3572" y="8101"/>
                    <a:pt x="2222" y="7016"/>
                    <a:pt x="1894" y="5489"/>
                  </a:cubicBezTo>
                  <a:cubicBezTo>
                    <a:pt x="1565" y="3948"/>
                    <a:pt x="2368" y="2386"/>
                    <a:pt x="3816" y="1762"/>
                  </a:cubicBezTo>
                  <a:cubicBezTo>
                    <a:pt x="4242" y="1578"/>
                    <a:pt x="4688" y="1490"/>
                    <a:pt x="5128" y="1490"/>
                  </a:cubicBezTo>
                  <a:close/>
                  <a:moveTo>
                    <a:pt x="5133" y="1"/>
                  </a:moveTo>
                  <a:cubicBezTo>
                    <a:pt x="5106" y="1"/>
                    <a:pt x="5079" y="1"/>
                    <a:pt x="5053" y="1"/>
                  </a:cubicBezTo>
                  <a:cubicBezTo>
                    <a:pt x="2767" y="38"/>
                    <a:pt x="823" y="1683"/>
                    <a:pt x="413" y="3931"/>
                  </a:cubicBezTo>
                  <a:cubicBezTo>
                    <a:pt x="0" y="6181"/>
                    <a:pt x="1235" y="8407"/>
                    <a:pt x="3362" y="9249"/>
                  </a:cubicBezTo>
                  <a:cubicBezTo>
                    <a:pt x="3938" y="9477"/>
                    <a:pt x="4536" y="9587"/>
                    <a:pt x="5126" y="9587"/>
                  </a:cubicBezTo>
                  <a:cubicBezTo>
                    <a:pt x="6714" y="9587"/>
                    <a:pt x="8248" y="8796"/>
                    <a:pt x="9152" y="7396"/>
                  </a:cubicBezTo>
                  <a:cubicBezTo>
                    <a:pt x="10394" y="5476"/>
                    <a:pt x="10105" y="2947"/>
                    <a:pt x="8464" y="1354"/>
                  </a:cubicBezTo>
                  <a:cubicBezTo>
                    <a:pt x="7570" y="486"/>
                    <a:pt x="6375" y="1"/>
                    <a:pt x="5133" y="1"/>
                  </a:cubicBezTo>
                  <a:close/>
                </a:path>
              </a:pathLst>
            </a:custGeom>
            <a:solidFill>
              <a:srgbClr val="FF2E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2"/>
            <p:cNvSpPr/>
            <p:nvPr/>
          </p:nvSpPr>
          <p:spPr>
            <a:xfrm>
              <a:off x="6364625" y="1425075"/>
              <a:ext cx="123275" cy="122100"/>
            </a:xfrm>
            <a:custGeom>
              <a:avLst/>
              <a:gdLst/>
              <a:ahLst/>
              <a:cxnLst/>
              <a:rect l="l" t="t" r="r" b="b"/>
              <a:pathLst>
                <a:path w="4931" h="4884" extrusionOk="0">
                  <a:moveTo>
                    <a:pt x="1848" y="1"/>
                  </a:moveTo>
                  <a:cubicBezTo>
                    <a:pt x="1738" y="47"/>
                    <a:pt x="1632" y="99"/>
                    <a:pt x="1528" y="157"/>
                  </a:cubicBezTo>
                  <a:cubicBezTo>
                    <a:pt x="1422" y="217"/>
                    <a:pt x="1320" y="286"/>
                    <a:pt x="1226" y="363"/>
                  </a:cubicBezTo>
                  <a:cubicBezTo>
                    <a:pt x="153" y="1259"/>
                    <a:pt x="1" y="2850"/>
                    <a:pt x="881" y="3936"/>
                  </a:cubicBezTo>
                  <a:cubicBezTo>
                    <a:pt x="1386" y="4559"/>
                    <a:pt x="2124" y="4883"/>
                    <a:pt x="2869" y="4883"/>
                  </a:cubicBezTo>
                  <a:cubicBezTo>
                    <a:pt x="3423" y="4883"/>
                    <a:pt x="3981" y="4704"/>
                    <a:pt x="4450" y="4335"/>
                  </a:cubicBezTo>
                  <a:cubicBezTo>
                    <a:pt x="4543" y="4258"/>
                    <a:pt x="4632" y="4173"/>
                    <a:pt x="4712" y="4082"/>
                  </a:cubicBezTo>
                  <a:cubicBezTo>
                    <a:pt x="4789" y="3992"/>
                    <a:pt x="4863" y="3898"/>
                    <a:pt x="4930" y="3799"/>
                  </a:cubicBezTo>
                  <a:lnTo>
                    <a:pt x="3389" y="1900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2"/>
            <p:cNvSpPr/>
            <p:nvPr/>
          </p:nvSpPr>
          <p:spPr>
            <a:xfrm>
              <a:off x="6503175" y="1470300"/>
              <a:ext cx="135775" cy="106575"/>
            </a:xfrm>
            <a:custGeom>
              <a:avLst/>
              <a:gdLst/>
              <a:ahLst/>
              <a:cxnLst/>
              <a:rect l="l" t="t" r="r" b="b"/>
              <a:pathLst>
                <a:path w="5431" h="4263" extrusionOk="0">
                  <a:moveTo>
                    <a:pt x="4406" y="1"/>
                  </a:moveTo>
                  <a:lnTo>
                    <a:pt x="2202" y="1064"/>
                  </a:lnTo>
                  <a:lnTo>
                    <a:pt x="1" y="2127"/>
                  </a:lnTo>
                  <a:cubicBezTo>
                    <a:pt x="20" y="2245"/>
                    <a:pt x="45" y="2362"/>
                    <a:pt x="78" y="2476"/>
                  </a:cubicBezTo>
                  <a:cubicBezTo>
                    <a:pt x="112" y="2593"/>
                    <a:pt x="155" y="2707"/>
                    <a:pt x="209" y="2817"/>
                  </a:cubicBezTo>
                  <a:cubicBezTo>
                    <a:pt x="650" y="3730"/>
                    <a:pt x="1563" y="4262"/>
                    <a:pt x="2514" y="4262"/>
                  </a:cubicBezTo>
                  <a:cubicBezTo>
                    <a:pt x="2887" y="4262"/>
                    <a:pt x="3266" y="4180"/>
                    <a:pt x="3624" y="4007"/>
                  </a:cubicBezTo>
                  <a:cubicBezTo>
                    <a:pt x="4897" y="3393"/>
                    <a:pt x="5431" y="1863"/>
                    <a:pt x="4816" y="592"/>
                  </a:cubicBezTo>
                  <a:cubicBezTo>
                    <a:pt x="4762" y="482"/>
                    <a:pt x="4701" y="378"/>
                    <a:pt x="4629" y="278"/>
                  </a:cubicBezTo>
                  <a:cubicBezTo>
                    <a:pt x="4560" y="182"/>
                    <a:pt x="4485" y="89"/>
                    <a:pt x="44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2"/>
            <p:cNvSpPr/>
            <p:nvPr/>
          </p:nvSpPr>
          <p:spPr>
            <a:xfrm>
              <a:off x="6433150" y="1580100"/>
              <a:ext cx="89025" cy="43450"/>
            </a:xfrm>
            <a:custGeom>
              <a:avLst/>
              <a:gdLst/>
              <a:ahLst/>
              <a:cxnLst/>
              <a:rect l="l" t="t" r="r" b="b"/>
              <a:pathLst>
                <a:path w="3561" h="1738" extrusionOk="0">
                  <a:moveTo>
                    <a:pt x="661" y="0"/>
                  </a:moveTo>
                  <a:cubicBezTo>
                    <a:pt x="624" y="0"/>
                    <a:pt x="586" y="3"/>
                    <a:pt x="546" y="8"/>
                  </a:cubicBezTo>
                  <a:cubicBezTo>
                    <a:pt x="172" y="58"/>
                    <a:pt x="1" y="382"/>
                    <a:pt x="134" y="742"/>
                  </a:cubicBezTo>
                  <a:cubicBezTo>
                    <a:pt x="267" y="1100"/>
                    <a:pt x="704" y="1493"/>
                    <a:pt x="1550" y="1674"/>
                  </a:cubicBezTo>
                  <a:cubicBezTo>
                    <a:pt x="1741" y="1716"/>
                    <a:pt x="1943" y="1738"/>
                    <a:pt x="2142" y="1738"/>
                  </a:cubicBezTo>
                  <a:cubicBezTo>
                    <a:pt x="2352" y="1738"/>
                    <a:pt x="2559" y="1714"/>
                    <a:pt x="2746" y="1664"/>
                  </a:cubicBezTo>
                  <a:cubicBezTo>
                    <a:pt x="3110" y="1570"/>
                    <a:pt x="3399" y="1376"/>
                    <a:pt x="3493" y="1069"/>
                  </a:cubicBezTo>
                  <a:cubicBezTo>
                    <a:pt x="3561" y="852"/>
                    <a:pt x="3509" y="647"/>
                    <a:pt x="3314" y="536"/>
                  </a:cubicBezTo>
                  <a:cubicBezTo>
                    <a:pt x="3216" y="478"/>
                    <a:pt x="3080" y="444"/>
                    <a:pt x="2905" y="444"/>
                  </a:cubicBezTo>
                  <a:cubicBezTo>
                    <a:pt x="2738" y="444"/>
                    <a:pt x="2534" y="475"/>
                    <a:pt x="2291" y="545"/>
                  </a:cubicBezTo>
                  <a:cubicBezTo>
                    <a:pt x="2183" y="577"/>
                    <a:pt x="2086" y="591"/>
                    <a:pt x="1998" y="591"/>
                  </a:cubicBezTo>
                  <a:cubicBezTo>
                    <a:pt x="1735" y="591"/>
                    <a:pt x="1550" y="468"/>
                    <a:pt x="1374" y="333"/>
                  </a:cubicBezTo>
                  <a:cubicBezTo>
                    <a:pt x="1164" y="175"/>
                    <a:pt x="967" y="0"/>
                    <a:pt x="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2"/>
            <p:cNvSpPr/>
            <p:nvPr/>
          </p:nvSpPr>
          <p:spPr>
            <a:xfrm>
              <a:off x="6394350" y="1401850"/>
              <a:ext cx="115925" cy="118925"/>
            </a:xfrm>
            <a:custGeom>
              <a:avLst/>
              <a:gdLst/>
              <a:ahLst/>
              <a:cxnLst/>
              <a:rect l="l" t="t" r="r" b="b"/>
              <a:pathLst>
                <a:path w="4637" h="4757" extrusionOk="0">
                  <a:moveTo>
                    <a:pt x="295" y="1"/>
                  </a:moveTo>
                  <a:cubicBezTo>
                    <a:pt x="241" y="1"/>
                    <a:pt x="186" y="18"/>
                    <a:pt x="139" y="53"/>
                  </a:cubicBezTo>
                  <a:cubicBezTo>
                    <a:pt x="24" y="140"/>
                    <a:pt x="0" y="302"/>
                    <a:pt x="87" y="417"/>
                  </a:cubicBezTo>
                  <a:cubicBezTo>
                    <a:pt x="87" y="417"/>
                    <a:pt x="742" y="1288"/>
                    <a:pt x="1449" y="2220"/>
                  </a:cubicBezTo>
                  <a:cubicBezTo>
                    <a:pt x="2391" y="3459"/>
                    <a:pt x="2957" y="4191"/>
                    <a:pt x="3138" y="4399"/>
                  </a:cubicBezTo>
                  <a:cubicBezTo>
                    <a:pt x="3310" y="4595"/>
                    <a:pt x="3473" y="4694"/>
                    <a:pt x="3622" y="4734"/>
                  </a:cubicBezTo>
                  <a:cubicBezTo>
                    <a:pt x="3681" y="4750"/>
                    <a:pt x="3738" y="4757"/>
                    <a:pt x="3792" y="4757"/>
                  </a:cubicBezTo>
                  <a:cubicBezTo>
                    <a:pt x="4000" y="4757"/>
                    <a:pt x="4157" y="4657"/>
                    <a:pt x="4225" y="4605"/>
                  </a:cubicBezTo>
                  <a:cubicBezTo>
                    <a:pt x="4446" y="4436"/>
                    <a:pt x="4565" y="4177"/>
                    <a:pt x="4579" y="4149"/>
                  </a:cubicBezTo>
                  <a:cubicBezTo>
                    <a:pt x="4637" y="4018"/>
                    <a:pt x="4579" y="3863"/>
                    <a:pt x="4448" y="3804"/>
                  </a:cubicBezTo>
                  <a:cubicBezTo>
                    <a:pt x="4413" y="3788"/>
                    <a:pt x="4377" y="3781"/>
                    <a:pt x="4342" y="3781"/>
                  </a:cubicBezTo>
                  <a:cubicBezTo>
                    <a:pt x="4242" y="3781"/>
                    <a:pt x="4147" y="3838"/>
                    <a:pt x="4103" y="3935"/>
                  </a:cubicBezTo>
                  <a:cubicBezTo>
                    <a:pt x="4082" y="3981"/>
                    <a:pt x="4007" y="4116"/>
                    <a:pt x="3907" y="4191"/>
                  </a:cubicBezTo>
                  <a:cubicBezTo>
                    <a:pt x="3880" y="4212"/>
                    <a:pt x="3846" y="4238"/>
                    <a:pt x="3797" y="4238"/>
                  </a:cubicBezTo>
                  <a:cubicBezTo>
                    <a:pt x="3736" y="4238"/>
                    <a:pt x="3652" y="4198"/>
                    <a:pt x="3533" y="4058"/>
                  </a:cubicBezTo>
                  <a:cubicBezTo>
                    <a:pt x="3362" y="3862"/>
                    <a:pt x="2784" y="3116"/>
                    <a:pt x="1865" y="1904"/>
                  </a:cubicBezTo>
                  <a:cubicBezTo>
                    <a:pt x="1158" y="974"/>
                    <a:pt x="503" y="105"/>
                    <a:pt x="503" y="105"/>
                  </a:cubicBezTo>
                  <a:cubicBezTo>
                    <a:pt x="452" y="37"/>
                    <a:pt x="374" y="1"/>
                    <a:pt x="295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2"/>
            <p:cNvSpPr/>
            <p:nvPr/>
          </p:nvSpPr>
          <p:spPr>
            <a:xfrm>
              <a:off x="6489850" y="1451775"/>
              <a:ext cx="146700" cy="78250"/>
            </a:xfrm>
            <a:custGeom>
              <a:avLst/>
              <a:gdLst/>
              <a:ahLst/>
              <a:cxnLst/>
              <a:rect l="l" t="t" r="r" b="b"/>
              <a:pathLst>
                <a:path w="5868" h="3130" extrusionOk="0">
                  <a:moveTo>
                    <a:pt x="5571" y="1"/>
                  </a:moveTo>
                  <a:cubicBezTo>
                    <a:pt x="5531" y="1"/>
                    <a:pt x="5490" y="10"/>
                    <a:pt x="5451" y="31"/>
                  </a:cubicBezTo>
                  <a:lnTo>
                    <a:pt x="524" y="2581"/>
                  </a:lnTo>
                  <a:cubicBezTo>
                    <a:pt x="524" y="2577"/>
                    <a:pt x="524" y="2575"/>
                    <a:pt x="524" y="2573"/>
                  </a:cubicBezTo>
                  <a:cubicBezTo>
                    <a:pt x="528" y="2529"/>
                    <a:pt x="537" y="2487"/>
                    <a:pt x="557" y="2448"/>
                  </a:cubicBezTo>
                  <a:cubicBezTo>
                    <a:pt x="618" y="2317"/>
                    <a:pt x="566" y="2161"/>
                    <a:pt x="437" y="2100"/>
                  </a:cubicBezTo>
                  <a:cubicBezTo>
                    <a:pt x="400" y="2081"/>
                    <a:pt x="360" y="2072"/>
                    <a:pt x="322" y="2072"/>
                  </a:cubicBezTo>
                  <a:cubicBezTo>
                    <a:pt x="226" y="2072"/>
                    <a:pt x="134" y="2125"/>
                    <a:pt x="89" y="2217"/>
                  </a:cubicBezTo>
                  <a:cubicBezTo>
                    <a:pt x="35" y="2327"/>
                    <a:pt x="6" y="2446"/>
                    <a:pt x="4" y="2568"/>
                  </a:cubicBezTo>
                  <a:cubicBezTo>
                    <a:pt x="0" y="2839"/>
                    <a:pt x="156" y="3039"/>
                    <a:pt x="424" y="3111"/>
                  </a:cubicBezTo>
                  <a:cubicBezTo>
                    <a:pt x="445" y="3117"/>
                    <a:pt x="464" y="3120"/>
                    <a:pt x="484" y="3124"/>
                  </a:cubicBezTo>
                  <a:cubicBezTo>
                    <a:pt x="501" y="3128"/>
                    <a:pt x="518" y="3129"/>
                    <a:pt x="536" y="3129"/>
                  </a:cubicBezTo>
                  <a:cubicBezTo>
                    <a:pt x="576" y="3129"/>
                    <a:pt x="617" y="3120"/>
                    <a:pt x="653" y="3101"/>
                  </a:cubicBezTo>
                  <a:lnTo>
                    <a:pt x="5690" y="493"/>
                  </a:lnTo>
                  <a:cubicBezTo>
                    <a:pt x="5817" y="428"/>
                    <a:pt x="5867" y="270"/>
                    <a:pt x="5802" y="142"/>
                  </a:cubicBezTo>
                  <a:cubicBezTo>
                    <a:pt x="5755" y="52"/>
                    <a:pt x="5664" y="1"/>
                    <a:pt x="5571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2"/>
            <p:cNvSpPr/>
            <p:nvPr/>
          </p:nvSpPr>
          <p:spPr>
            <a:xfrm>
              <a:off x="6434025" y="1397150"/>
              <a:ext cx="50600" cy="57025"/>
            </a:xfrm>
            <a:custGeom>
              <a:avLst/>
              <a:gdLst/>
              <a:ahLst/>
              <a:cxnLst/>
              <a:rect l="l" t="t" r="r" b="b"/>
              <a:pathLst>
                <a:path w="2024" h="2281" extrusionOk="0">
                  <a:moveTo>
                    <a:pt x="295" y="1"/>
                  </a:moveTo>
                  <a:cubicBezTo>
                    <a:pt x="238" y="1"/>
                    <a:pt x="181" y="19"/>
                    <a:pt x="134" y="57"/>
                  </a:cubicBezTo>
                  <a:cubicBezTo>
                    <a:pt x="20" y="147"/>
                    <a:pt x="1" y="311"/>
                    <a:pt x="91" y="422"/>
                  </a:cubicBezTo>
                  <a:lnTo>
                    <a:pt x="1474" y="2181"/>
                  </a:lnTo>
                  <a:cubicBezTo>
                    <a:pt x="1509" y="2225"/>
                    <a:pt x="1557" y="2256"/>
                    <a:pt x="1611" y="2272"/>
                  </a:cubicBezTo>
                  <a:cubicBezTo>
                    <a:pt x="1635" y="2278"/>
                    <a:pt x="1658" y="2281"/>
                    <a:pt x="1681" y="2281"/>
                  </a:cubicBezTo>
                  <a:cubicBezTo>
                    <a:pt x="1887" y="2281"/>
                    <a:pt x="2023" y="2036"/>
                    <a:pt x="1884" y="1859"/>
                  </a:cubicBezTo>
                  <a:lnTo>
                    <a:pt x="499" y="101"/>
                  </a:lnTo>
                  <a:cubicBezTo>
                    <a:pt x="448" y="35"/>
                    <a:pt x="372" y="1"/>
                    <a:pt x="295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2"/>
            <p:cNvSpPr/>
            <p:nvPr/>
          </p:nvSpPr>
          <p:spPr>
            <a:xfrm>
              <a:off x="6520125" y="1517825"/>
              <a:ext cx="65900" cy="58800"/>
            </a:xfrm>
            <a:custGeom>
              <a:avLst/>
              <a:gdLst/>
              <a:ahLst/>
              <a:cxnLst/>
              <a:rect l="l" t="t" r="r" b="b"/>
              <a:pathLst>
                <a:path w="2636" h="2352" extrusionOk="0">
                  <a:moveTo>
                    <a:pt x="1319" y="1"/>
                  </a:moveTo>
                  <a:cubicBezTo>
                    <a:pt x="1313" y="1"/>
                    <a:pt x="1307" y="1"/>
                    <a:pt x="1301" y="1"/>
                  </a:cubicBezTo>
                  <a:cubicBezTo>
                    <a:pt x="579" y="12"/>
                    <a:pt x="1" y="609"/>
                    <a:pt x="12" y="1332"/>
                  </a:cubicBezTo>
                  <a:cubicBezTo>
                    <a:pt x="12" y="1382"/>
                    <a:pt x="16" y="1432"/>
                    <a:pt x="24" y="1482"/>
                  </a:cubicBezTo>
                  <a:cubicBezTo>
                    <a:pt x="30" y="1530"/>
                    <a:pt x="39" y="1578"/>
                    <a:pt x="53" y="1626"/>
                  </a:cubicBezTo>
                  <a:cubicBezTo>
                    <a:pt x="531" y="2095"/>
                    <a:pt x="1172" y="2351"/>
                    <a:pt x="1834" y="2351"/>
                  </a:cubicBezTo>
                  <a:cubicBezTo>
                    <a:pt x="1934" y="2351"/>
                    <a:pt x="2034" y="2345"/>
                    <a:pt x="2135" y="2333"/>
                  </a:cubicBezTo>
                  <a:cubicBezTo>
                    <a:pt x="2289" y="2210"/>
                    <a:pt x="2414" y="2056"/>
                    <a:pt x="2501" y="1879"/>
                  </a:cubicBezTo>
                  <a:cubicBezTo>
                    <a:pt x="2591" y="1696"/>
                    <a:pt x="2636" y="1495"/>
                    <a:pt x="2632" y="1291"/>
                  </a:cubicBezTo>
                  <a:cubicBezTo>
                    <a:pt x="2620" y="575"/>
                    <a:pt x="2035" y="1"/>
                    <a:pt x="1319" y="1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2"/>
            <p:cNvSpPr/>
            <p:nvPr/>
          </p:nvSpPr>
          <p:spPr>
            <a:xfrm>
              <a:off x="6401325" y="1493225"/>
              <a:ext cx="65850" cy="54425"/>
            </a:xfrm>
            <a:custGeom>
              <a:avLst/>
              <a:gdLst/>
              <a:ahLst/>
              <a:cxnLst/>
              <a:rect l="l" t="t" r="r" b="b"/>
              <a:pathLst>
                <a:path w="2634" h="2177" extrusionOk="0">
                  <a:moveTo>
                    <a:pt x="1324" y="0"/>
                  </a:moveTo>
                  <a:cubicBezTo>
                    <a:pt x="1317" y="0"/>
                    <a:pt x="1310" y="0"/>
                    <a:pt x="1303" y="0"/>
                  </a:cubicBezTo>
                  <a:cubicBezTo>
                    <a:pt x="579" y="12"/>
                    <a:pt x="1" y="607"/>
                    <a:pt x="12" y="1331"/>
                  </a:cubicBezTo>
                  <a:cubicBezTo>
                    <a:pt x="12" y="1424"/>
                    <a:pt x="24" y="1514"/>
                    <a:pt x="45" y="1605"/>
                  </a:cubicBezTo>
                  <a:cubicBezTo>
                    <a:pt x="66" y="1692"/>
                    <a:pt x="95" y="1778"/>
                    <a:pt x="134" y="1859"/>
                  </a:cubicBezTo>
                  <a:cubicBezTo>
                    <a:pt x="517" y="2070"/>
                    <a:pt x="941" y="2176"/>
                    <a:pt x="1366" y="2176"/>
                  </a:cubicBezTo>
                  <a:cubicBezTo>
                    <a:pt x="1744" y="2176"/>
                    <a:pt x="2123" y="2092"/>
                    <a:pt x="2474" y="1925"/>
                  </a:cubicBezTo>
                  <a:cubicBezTo>
                    <a:pt x="2524" y="1828"/>
                    <a:pt x="2564" y="1728"/>
                    <a:pt x="2591" y="1622"/>
                  </a:cubicBezTo>
                  <a:cubicBezTo>
                    <a:pt x="2620" y="1514"/>
                    <a:pt x="2634" y="1403"/>
                    <a:pt x="2632" y="1291"/>
                  </a:cubicBezTo>
                  <a:cubicBezTo>
                    <a:pt x="2620" y="574"/>
                    <a:pt x="2037" y="0"/>
                    <a:pt x="1324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2"/>
            <p:cNvSpPr/>
            <p:nvPr/>
          </p:nvSpPr>
          <p:spPr>
            <a:xfrm>
              <a:off x="6315900" y="1726650"/>
              <a:ext cx="116600" cy="112975"/>
            </a:xfrm>
            <a:custGeom>
              <a:avLst/>
              <a:gdLst/>
              <a:ahLst/>
              <a:cxnLst/>
              <a:rect l="l" t="t" r="r" b="b"/>
              <a:pathLst>
                <a:path w="4664" h="4519" extrusionOk="0">
                  <a:moveTo>
                    <a:pt x="2387" y="887"/>
                  </a:moveTo>
                  <a:cubicBezTo>
                    <a:pt x="2507" y="887"/>
                    <a:pt x="2627" y="903"/>
                    <a:pt x="2745" y="934"/>
                  </a:cubicBezTo>
                  <a:cubicBezTo>
                    <a:pt x="3335" y="1096"/>
                    <a:pt x="3749" y="1627"/>
                    <a:pt x="3759" y="2240"/>
                  </a:cubicBezTo>
                  <a:cubicBezTo>
                    <a:pt x="3766" y="2795"/>
                    <a:pt x="3441" y="3299"/>
                    <a:pt x="2930" y="3519"/>
                  </a:cubicBezTo>
                  <a:cubicBezTo>
                    <a:pt x="2755" y="3595"/>
                    <a:pt x="2570" y="3632"/>
                    <a:pt x="2387" y="3632"/>
                  </a:cubicBezTo>
                  <a:cubicBezTo>
                    <a:pt x="2037" y="3632"/>
                    <a:pt x="1693" y="3498"/>
                    <a:pt x="1432" y="3245"/>
                  </a:cubicBezTo>
                  <a:cubicBezTo>
                    <a:pt x="1033" y="2858"/>
                    <a:pt x="906" y="2271"/>
                    <a:pt x="1110" y="1754"/>
                  </a:cubicBezTo>
                  <a:cubicBezTo>
                    <a:pt x="1316" y="1238"/>
                    <a:pt x="1811" y="895"/>
                    <a:pt x="2366" y="888"/>
                  </a:cubicBezTo>
                  <a:cubicBezTo>
                    <a:pt x="2373" y="888"/>
                    <a:pt x="2380" y="887"/>
                    <a:pt x="2387" y="887"/>
                  </a:cubicBezTo>
                  <a:close/>
                  <a:moveTo>
                    <a:pt x="2386" y="1"/>
                  </a:moveTo>
                  <a:cubicBezTo>
                    <a:pt x="1892" y="1"/>
                    <a:pt x="1401" y="163"/>
                    <a:pt x="996" y="477"/>
                  </a:cubicBezTo>
                  <a:cubicBezTo>
                    <a:pt x="320" y="1003"/>
                    <a:pt x="1" y="1868"/>
                    <a:pt x="170" y="2708"/>
                  </a:cubicBezTo>
                  <a:cubicBezTo>
                    <a:pt x="340" y="3548"/>
                    <a:pt x="970" y="4220"/>
                    <a:pt x="1798" y="4443"/>
                  </a:cubicBezTo>
                  <a:cubicBezTo>
                    <a:pt x="1987" y="4494"/>
                    <a:pt x="2182" y="4519"/>
                    <a:pt x="2380" y="4519"/>
                  </a:cubicBezTo>
                  <a:cubicBezTo>
                    <a:pt x="2394" y="4519"/>
                    <a:pt x="2408" y="4519"/>
                    <a:pt x="2422" y="4519"/>
                  </a:cubicBezTo>
                  <a:cubicBezTo>
                    <a:pt x="3668" y="4499"/>
                    <a:pt x="4664" y="3473"/>
                    <a:pt x="4645" y="2226"/>
                  </a:cubicBezTo>
                  <a:cubicBezTo>
                    <a:pt x="4631" y="1369"/>
                    <a:pt x="4134" y="593"/>
                    <a:pt x="3362" y="223"/>
                  </a:cubicBezTo>
                  <a:cubicBezTo>
                    <a:pt x="3052" y="74"/>
                    <a:pt x="2718" y="1"/>
                    <a:pt x="2386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2"/>
            <p:cNvSpPr/>
            <p:nvPr/>
          </p:nvSpPr>
          <p:spPr>
            <a:xfrm>
              <a:off x="6358425" y="1817525"/>
              <a:ext cx="101825" cy="66950"/>
            </a:xfrm>
            <a:custGeom>
              <a:avLst/>
              <a:gdLst/>
              <a:ahLst/>
              <a:cxnLst/>
              <a:rect l="l" t="t" r="r" b="b"/>
              <a:pathLst>
                <a:path w="4073" h="2678" extrusionOk="0">
                  <a:moveTo>
                    <a:pt x="626" y="1"/>
                  </a:moveTo>
                  <a:cubicBezTo>
                    <a:pt x="418" y="1"/>
                    <a:pt x="234" y="147"/>
                    <a:pt x="193" y="360"/>
                  </a:cubicBezTo>
                  <a:cubicBezTo>
                    <a:pt x="0" y="1363"/>
                    <a:pt x="613" y="2344"/>
                    <a:pt x="1599" y="2611"/>
                  </a:cubicBezTo>
                  <a:cubicBezTo>
                    <a:pt x="1645" y="2623"/>
                    <a:pt x="1692" y="2634"/>
                    <a:pt x="1740" y="2642"/>
                  </a:cubicBezTo>
                  <a:cubicBezTo>
                    <a:pt x="1864" y="2666"/>
                    <a:pt x="1989" y="2678"/>
                    <a:pt x="2111" y="2678"/>
                  </a:cubicBezTo>
                  <a:cubicBezTo>
                    <a:pt x="3027" y="2678"/>
                    <a:pt x="3842" y="2028"/>
                    <a:pt x="4022" y="1095"/>
                  </a:cubicBezTo>
                  <a:cubicBezTo>
                    <a:pt x="4072" y="855"/>
                    <a:pt x="3914" y="620"/>
                    <a:pt x="3672" y="577"/>
                  </a:cubicBezTo>
                  <a:cubicBezTo>
                    <a:pt x="3644" y="572"/>
                    <a:pt x="3615" y="569"/>
                    <a:pt x="3588" y="569"/>
                  </a:cubicBezTo>
                  <a:cubicBezTo>
                    <a:pt x="3379" y="569"/>
                    <a:pt x="3193" y="717"/>
                    <a:pt x="3154" y="930"/>
                  </a:cubicBezTo>
                  <a:cubicBezTo>
                    <a:pt x="3053" y="1437"/>
                    <a:pt x="2608" y="1789"/>
                    <a:pt x="2108" y="1789"/>
                  </a:cubicBezTo>
                  <a:cubicBezTo>
                    <a:pt x="2042" y="1789"/>
                    <a:pt x="1975" y="1782"/>
                    <a:pt x="1907" y="1770"/>
                  </a:cubicBezTo>
                  <a:cubicBezTo>
                    <a:pt x="1331" y="1660"/>
                    <a:pt x="954" y="1103"/>
                    <a:pt x="1062" y="527"/>
                  </a:cubicBezTo>
                  <a:cubicBezTo>
                    <a:pt x="1112" y="286"/>
                    <a:pt x="952" y="51"/>
                    <a:pt x="711" y="9"/>
                  </a:cubicBezTo>
                  <a:cubicBezTo>
                    <a:pt x="683" y="4"/>
                    <a:pt x="654" y="1"/>
                    <a:pt x="626" y="1"/>
                  </a:cubicBezTo>
                  <a:close/>
                </a:path>
              </a:pathLst>
            </a:custGeom>
            <a:solidFill>
              <a:srgbClr val="C11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2"/>
            <p:cNvSpPr/>
            <p:nvPr/>
          </p:nvSpPr>
          <p:spPr>
            <a:xfrm>
              <a:off x="6986900" y="1891225"/>
              <a:ext cx="316975" cy="299625"/>
            </a:xfrm>
            <a:custGeom>
              <a:avLst/>
              <a:gdLst/>
              <a:ahLst/>
              <a:cxnLst/>
              <a:rect l="l" t="t" r="r" b="b"/>
              <a:pathLst>
                <a:path w="12679" h="11985" extrusionOk="0">
                  <a:moveTo>
                    <a:pt x="6584" y="0"/>
                  </a:moveTo>
                  <a:cubicBezTo>
                    <a:pt x="5572" y="0"/>
                    <a:pt x="4551" y="256"/>
                    <a:pt x="3622" y="786"/>
                  </a:cubicBezTo>
                  <a:cubicBezTo>
                    <a:pt x="1137" y="2200"/>
                    <a:pt x="0" y="5172"/>
                    <a:pt x="904" y="7884"/>
                  </a:cubicBezTo>
                  <a:cubicBezTo>
                    <a:pt x="1725" y="10356"/>
                    <a:pt x="4034" y="11984"/>
                    <a:pt x="6583" y="11984"/>
                  </a:cubicBezTo>
                  <a:cubicBezTo>
                    <a:pt x="6831" y="11984"/>
                    <a:pt x="7082" y="11969"/>
                    <a:pt x="7333" y="11937"/>
                  </a:cubicBezTo>
                  <a:cubicBezTo>
                    <a:pt x="10171" y="11581"/>
                    <a:pt x="12359" y="9271"/>
                    <a:pt x="12563" y="6419"/>
                  </a:cubicBezTo>
                  <a:cubicBezTo>
                    <a:pt x="12679" y="4833"/>
                    <a:pt x="12157" y="3267"/>
                    <a:pt x="11114" y="2067"/>
                  </a:cubicBezTo>
                  <a:cubicBezTo>
                    <a:pt x="9943" y="716"/>
                    <a:pt x="8276" y="0"/>
                    <a:pt x="6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2"/>
            <p:cNvSpPr/>
            <p:nvPr/>
          </p:nvSpPr>
          <p:spPr>
            <a:xfrm>
              <a:off x="6937375" y="2056650"/>
              <a:ext cx="247425" cy="463325"/>
            </a:xfrm>
            <a:custGeom>
              <a:avLst/>
              <a:gdLst/>
              <a:ahLst/>
              <a:cxnLst/>
              <a:rect l="l" t="t" r="r" b="b"/>
              <a:pathLst>
                <a:path w="9897" h="18533" extrusionOk="0">
                  <a:moveTo>
                    <a:pt x="4310" y="1"/>
                  </a:moveTo>
                  <a:cubicBezTo>
                    <a:pt x="4250" y="1"/>
                    <a:pt x="4191" y="38"/>
                    <a:pt x="4169" y="102"/>
                  </a:cubicBezTo>
                  <a:lnTo>
                    <a:pt x="2642" y="4756"/>
                  </a:lnTo>
                  <a:lnTo>
                    <a:pt x="1113" y="9411"/>
                  </a:lnTo>
                  <a:cubicBezTo>
                    <a:pt x="1079" y="9516"/>
                    <a:pt x="1164" y="9604"/>
                    <a:pt x="1254" y="9604"/>
                  </a:cubicBezTo>
                  <a:cubicBezTo>
                    <a:pt x="1289" y="9604"/>
                    <a:pt x="1323" y="9592"/>
                    <a:pt x="1353" y="9563"/>
                  </a:cubicBezTo>
                  <a:lnTo>
                    <a:pt x="2037" y="8920"/>
                  </a:lnTo>
                  <a:lnTo>
                    <a:pt x="2721" y="8277"/>
                  </a:lnTo>
                  <a:cubicBezTo>
                    <a:pt x="2751" y="8248"/>
                    <a:pt x="2787" y="8235"/>
                    <a:pt x="2821" y="8235"/>
                  </a:cubicBezTo>
                  <a:cubicBezTo>
                    <a:pt x="2909" y="8235"/>
                    <a:pt x="2990" y="8315"/>
                    <a:pt x="2966" y="8417"/>
                  </a:cubicBezTo>
                  <a:lnTo>
                    <a:pt x="1496" y="13383"/>
                  </a:lnTo>
                  <a:lnTo>
                    <a:pt x="26" y="18349"/>
                  </a:lnTo>
                  <a:cubicBezTo>
                    <a:pt x="1" y="18458"/>
                    <a:pt x="87" y="18532"/>
                    <a:pt x="173" y="18532"/>
                  </a:cubicBezTo>
                  <a:cubicBezTo>
                    <a:pt x="223" y="18532"/>
                    <a:pt x="273" y="18508"/>
                    <a:pt x="302" y="18451"/>
                  </a:cubicBezTo>
                  <a:lnTo>
                    <a:pt x="2291" y="15028"/>
                  </a:lnTo>
                  <a:lnTo>
                    <a:pt x="4283" y="11603"/>
                  </a:lnTo>
                  <a:cubicBezTo>
                    <a:pt x="4311" y="11547"/>
                    <a:pt x="4362" y="11522"/>
                    <a:pt x="4412" y="11522"/>
                  </a:cubicBezTo>
                  <a:cubicBezTo>
                    <a:pt x="4493" y="11522"/>
                    <a:pt x="4573" y="11585"/>
                    <a:pt x="4562" y="11686"/>
                  </a:cubicBezTo>
                  <a:lnTo>
                    <a:pt x="4437" y="12809"/>
                  </a:lnTo>
                  <a:lnTo>
                    <a:pt x="4314" y="13932"/>
                  </a:lnTo>
                  <a:cubicBezTo>
                    <a:pt x="4303" y="14032"/>
                    <a:pt x="4382" y="14096"/>
                    <a:pt x="4463" y="14096"/>
                  </a:cubicBezTo>
                  <a:cubicBezTo>
                    <a:pt x="4511" y="14096"/>
                    <a:pt x="4560" y="14073"/>
                    <a:pt x="4589" y="14021"/>
                  </a:cubicBezTo>
                  <a:lnTo>
                    <a:pt x="7226" y="9307"/>
                  </a:lnTo>
                  <a:lnTo>
                    <a:pt x="9861" y="4594"/>
                  </a:lnTo>
                  <a:lnTo>
                    <a:pt x="9861" y="4592"/>
                  </a:lnTo>
                  <a:cubicBezTo>
                    <a:pt x="9896" y="4530"/>
                    <a:pt x="9881" y="4451"/>
                    <a:pt x="9825" y="4407"/>
                  </a:cubicBezTo>
                  <a:lnTo>
                    <a:pt x="7115" y="2219"/>
                  </a:lnTo>
                  <a:lnTo>
                    <a:pt x="4403" y="33"/>
                  </a:lnTo>
                  <a:cubicBezTo>
                    <a:pt x="4375" y="11"/>
                    <a:pt x="4342" y="1"/>
                    <a:pt x="43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2"/>
            <p:cNvSpPr/>
            <p:nvPr/>
          </p:nvSpPr>
          <p:spPr>
            <a:xfrm>
              <a:off x="7063800" y="1961200"/>
              <a:ext cx="168900" cy="159650"/>
            </a:xfrm>
            <a:custGeom>
              <a:avLst/>
              <a:gdLst/>
              <a:ahLst/>
              <a:cxnLst/>
              <a:rect l="l" t="t" r="r" b="b"/>
              <a:pathLst>
                <a:path w="6756" h="6386" extrusionOk="0">
                  <a:moveTo>
                    <a:pt x="3508" y="0"/>
                  </a:moveTo>
                  <a:cubicBezTo>
                    <a:pt x="2969" y="0"/>
                    <a:pt x="2425" y="137"/>
                    <a:pt x="1931" y="418"/>
                  </a:cubicBezTo>
                  <a:cubicBezTo>
                    <a:pt x="607" y="1173"/>
                    <a:pt x="0" y="2757"/>
                    <a:pt x="482" y="4201"/>
                  </a:cubicBezTo>
                  <a:cubicBezTo>
                    <a:pt x="921" y="5517"/>
                    <a:pt x="2149" y="6386"/>
                    <a:pt x="3507" y="6386"/>
                  </a:cubicBezTo>
                  <a:cubicBezTo>
                    <a:pt x="3640" y="6386"/>
                    <a:pt x="3774" y="6377"/>
                    <a:pt x="3909" y="6360"/>
                  </a:cubicBezTo>
                  <a:cubicBezTo>
                    <a:pt x="5419" y="6170"/>
                    <a:pt x="6586" y="4939"/>
                    <a:pt x="6694" y="3421"/>
                  </a:cubicBezTo>
                  <a:cubicBezTo>
                    <a:pt x="6756" y="2576"/>
                    <a:pt x="6478" y="1741"/>
                    <a:pt x="5924" y="1102"/>
                  </a:cubicBezTo>
                  <a:cubicBezTo>
                    <a:pt x="5299" y="382"/>
                    <a:pt x="4410" y="0"/>
                    <a:pt x="3508" y="0"/>
                  </a:cubicBezTo>
                  <a:close/>
                </a:path>
              </a:pathLst>
            </a:custGeom>
            <a:solidFill>
              <a:srgbClr val="13F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7053575" y="2048875"/>
              <a:ext cx="113925" cy="195525"/>
            </a:xfrm>
            <a:custGeom>
              <a:avLst/>
              <a:gdLst/>
              <a:ahLst/>
              <a:cxnLst/>
              <a:rect l="l" t="t" r="r" b="b"/>
              <a:pathLst>
                <a:path w="4557" h="7821" extrusionOk="0">
                  <a:moveTo>
                    <a:pt x="2089" y="1"/>
                  </a:moveTo>
                  <a:cubicBezTo>
                    <a:pt x="2026" y="1"/>
                    <a:pt x="1966" y="40"/>
                    <a:pt x="1947" y="107"/>
                  </a:cubicBezTo>
                  <a:lnTo>
                    <a:pt x="1005" y="2530"/>
                  </a:lnTo>
                  <a:lnTo>
                    <a:pt x="65" y="4953"/>
                  </a:lnTo>
                  <a:cubicBezTo>
                    <a:pt x="0" y="5122"/>
                    <a:pt x="135" y="5264"/>
                    <a:pt x="279" y="5264"/>
                  </a:cubicBezTo>
                  <a:cubicBezTo>
                    <a:pt x="337" y="5264"/>
                    <a:pt x="397" y="5241"/>
                    <a:pt x="446" y="5186"/>
                  </a:cubicBezTo>
                  <a:lnTo>
                    <a:pt x="1143" y="4400"/>
                  </a:lnTo>
                  <a:lnTo>
                    <a:pt x="1843" y="3614"/>
                  </a:lnTo>
                  <a:lnTo>
                    <a:pt x="1292" y="5625"/>
                  </a:lnTo>
                  <a:lnTo>
                    <a:pt x="743" y="7634"/>
                  </a:lnTo>
                  <a:cubicBezTo>
                    <a:pt x="714" y="7742"/>
                    <a:pt x="799" y="7821"/>
                    <a:pt x="887" y="7821"/>
                  </a:cubicBezTo>
                  <a:cubicBezTo>
                    <a:pt x="933" y="7821"/>
                    <a:pt x="979" y="7799"/>
                    <a:pt x="1010" y="7750"/>
                  </a:cubicBezTo>
                  <a:lnTo>
                    <a:pt x="2765" y="4889"/>
                  </a:lnTo>
                  <a:lnTo>
                    <a:pt x="4520" y="2029"/>
                  </a:lnTo>
                  <a:lnTo>
                    <a:pt x="4518" y="2029"/>
                  </a:lnTo>
                  <a:cubicBezTo>
                    <a:pt x="4557" y="1966"/>
                    <a:pt x="4541" y="1883"/>
                    <a:pt x="4483" y="1836"/>
                  </a:cubicBezTo>
                  <a:lnTo>
                    <a:pt x="3332" y="935"/>
                  </a:lnTo>
                  <a:lnTo>
                    <a:pt x="2180" y="32"/>
                  </a:lnTo>
                  <a:cubicBezTo>
                    <a:pt x="2152" y="10"/>
                    <a:pt x="2120" y="1"/>
                    <a:pt x="2089" y="1"/>
                  </a:cubicBezTo>
                  <a:close/>
                </a:path>
              </a:pathLst>
            </a:custGeom>
            <a:solidFill>
              <a:srgbClr val="13F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2"/>
            <p:cNvSpPr/>
            <p:nvPr/>
          </p:nvSpPr>
          <p:spPr>
            <a:xfrm>
              <a:off x="5336625" y="1618800"/>
              <a:ext cx="325450" cy="299625"/>
            </a:xfrm>
            <a:custGeom>
              <a:avLst/>
              <a:gdLst/>
              <a:ahLst/>
              <a:cxnLst/>
              <a:rect l="l" t="t" r="r" b="b"/>
              <a:pathLst>
                <a:path w="13018" h="11985" extrusionOk="0">
                  <a:moveTo>
                    <a:pt x="6454" y="0"/>
                  </a:moveTo>
                  <a:cubicBezTo>
                    <a:pt x="4698" y="0"/>
                    <a:pt x="2974" y="772"/>
                    <a:pt x="1803" y="2210"/>
                  </a:cubicBezTo>
                  <a:cubicBezTo>
                    <a:pt x="0" y="4427"/>
                    <a:pt x="14" y="7609"/>
                    <a:pt x="1836" y="9811"/>
                  </a:cubicBezTo>
                  <a:cubicBezTo>
                    <a:pt x="3007" y="11227"/>
                    <a:pt x="4716" y="11985"/>
                    <a:pt x="6456" y="11985"/>
                  </a:cubicBezTo>
                  <a:cubicBezTo>
                    <a:pt x="7423" y="11985"/>
                    <a:pt x="8399" y="11751"/>
                    <a:pt x="9298" y="11265"/>
                  </a:cubicBezTo>
                  <a:cubicBezTo>
                    <a:pt x="11812" y="9907"/>
                    <a:pt x="13018" y="6962"/>
                    <a:pt x="12178" y="4231"/>
                  </a:cubicBezTo>
                  <a:cubicBezTo>
                    <a:pt x="11712" y="2711"/>
                    <a:pt x="10660" y="1438"/>
                    <a:pt x="9254" y="696"/>
                  </a:cubicBezTo>
                  <a:cubicBezTo>
                    <a:pt x="8366" y="227"/>
                    <a:pt x="7405" y="0"/>
                    <a:pt x="6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2"/>
            <p:cNvSpPr/>
            <p:nvPr/>
          </p:nvSpPr>
          <p:spPr>
            <a:xfrm>
              <a:off x="5401900" y="1821400"/>
              <a:ext cx="173650" cy="469925"/>
            </a:xfrm>
            <a:custGeom>
              <a:avLst/>
              <a:gdLst/>
              <a:ahLst/>
              <a:cxnLst/>
              <a:rect l="l" t="t" r="r" b="b"/>
              <a:pathLst>
                <a:path w="6946" h="18797" extrusionOk="0">
                  <a:moveTo>
                    <a:pt x="151" y="1"/>
                  </a:moveTo>
                  <a:cubicBezTo>
                    <a:pt x="70" y="1"/>
                    <a:pt x="0" y="69"/>
                    <a:pt x="5" y="156"/>
                  </a:cubicBezTo>
                  <a:lnTo>
                    <a:pt x="263" y="5047"/>
                  </a:lnTo>
                  <a:lnTo>
                    <a:pt x="521" y="9940"/>
                  </a:lnTo>
                  <a:cubicBezTo>
                    <a:pt x="526" y="10028"/>
                    <a:pt x="598" y="10080"/>
                    <a:pt x="670" y="10080"/>
                  </a:cubicBezTo>
                  <a:cubicBezTo>
                    <a:pt x="722" y="10080"/>
                    <a:pt x="773" y="10053"/>
                    <a:pt x="801" y="9995"/>
                  </a:cubicBezTo>
                  <a:lnTo>
                    <a:pt x="1205" y="9148"/>
                  </a:lnTo>
                  <a:lnTo>
                    <a:pt x="1610" y="8300"/>
                  </a:lnTo>
                  <a:cubicBezTo>
                    <a:pt x="1636" y="8243"/>
                    <a:pt x="1688" y="8216"/>
                    <a:pt x="1741" y="8216"/>
                  </a:cubicBezTo>
                  <a:cubicBezTo>
                    <a:pt x="1809" y="8216"/>
                    <a:pt x="1877" y="8262"/>
                    <a:pt x="1889" y="8345"/>
                  </a:cubicBezTo>
                  <a:lnTo>
                    <a:pt x="2313" y="13507"/>
                  </a:lnTo>
                  <a:lnTo>
                    <a:pt x="2738" y="18667"/>
                  </a:lnTo>
                  <a:cubicBezTo>
                    <a:pt x="2750" y="18754"/>
                    <a:pt x="2817" y="18796"/>
                    <a:pt x="2884" y="18796"/>
                  </a:cubicBezTo>
                  <a:cubicBezTo>
                    <a:pt x="2953" y="18796"/>
                    <a:pt x="3022" y="18751"/>
                    <a:pt x="3031" y="18663"/>
                  </a:cubicBezTo>
                  <a:lnTo>
                    <a:pt x="3650" y="14749"/>
                  </a:lnTo>
                  <a:lnTo>
                    <a:pt x="4268" y="10839"/>
                  </a:lnTo>
                  <a:cubicBezTo>
                    <a:pt x="4276" y="10752"/>
                    <a:pt x="4346" y="10705"/>
                    <a:pt x="4416" y="10705"/>
                  </a:cubicBezTo>
                  <a:cubicBezTo>
                    <a:pt x="4476" y="10705"/>
                    <a:pt x="4537" y="10741"/>
                    <a:pt x="4557" y="10814"/>
                  </a:cubicBezTo>
                  <a:lnTo>
                    <a:pt x="4848" y="11906"/>
                  </a:lnTo>
                  <a:lnTo>
                    <a:pt x="5137" y="12998"/>
                  </a:lnTo>
                  <a:cubicBezTo>
                    <a:pt x="5156" y="13073"/>
                    <a:pt x="5217" y="13108"/>
                    <a:pt x="5279" y="13108"/>
                  </a:cubicBezTo>
                  <a:cubicBezTo>
                    <a:pt x="5347" y="13108"/>
                    <a:pt x="5414" y="13065"/>
                    <a:pt x="5426" y="12981"/>
                  </a:cubicBezTo>
                  <a:lnTo>
                    <a:pt x="6181" y="7632"/>
                  </a:lnTo>
                  <a:lnTo>
                    <a:pt x="6934" y="2285"/>
                  </a:lnTo>
                  <a:lnTo>
                    <a:pt x="6936" y="2287"/>
                  </a:lnTo>
                  <a:cubicBezTo>
                    <a:pt x="6945" y="2216"/>
                    <a:pt x="6903" y="2146"/>
                    <a:pt x="6834" y="2125"/>
                  </a:cubicBezTo>
                  <a:lnTo>
                    <a:pt x="3515" y="1068"/>
                  </a:lnTo>
                  <a:lnTo>
                    <a:pt x="198" y="8"/>
                  </a:lnTo>
                  <a:cubicBezTo>
                    <a:pt x="182" y="3"/>
                    <a:pt x="167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5411925" y="1688800"/>
              <a:ext cx="173450" cy="159625"/>
            </a:xfrm>
            <a:custGeom>
              <a:avLst/>
              <a:gdLst/>
              <a:ahLst/>
              <a:cxnLst/>
              <a:rect l="l" t="t" r="r" b="b"/>
              <a:pathLst>
                <a:path w="6938" h="6385" extrusionOk="0">
                  <a:moveTo>
                    <a:pt x="3439" y="0"/>
                  </a:moveTo>
                  <a:cubicBezTo>
                    <a:pt x="2503" y="0"/>
                    <a:pt x="1585" y="411"/>
                    <a:pt x="962" y="1177"/>
                  </a:cubicBezTo>
                  <a:cubicBezTo>
                    <a:pt x="1" y="2357"/>
                    <a:pt x="9" y="4054"/>
                    <a:pt x="979" y="5227"/>
                  </a:cubicBezTo>
                  <a:cubicBezTo>
                    <a:pt x="1605" y="5981"/>
                    <a:pt x="2515" y="6384"/>
                    <a:pt x="3442" y="6384"/>
                  </a:cubicBezTo>
                  <a:cubicBezTo>
                    <a:pt x="3957" y="6384"/>
                    <a:pt x="4477" y="6260"/>
                    <a:pt x="4955" y="6002"/>
                  </a:cubicBezTo>
                  <a:cubicBezTo>
                    <a:pt x="6296" y="5277"/>
                    <a:pt x="6937" y="3708"/>
                    <a:pt x="6490" y="2253"/>
                  </a:cubicBezTo>
                  <a:cubicBezTo>
                    <a:pt x="6242" y="1442"/>
                    <a:pt x="5681" y="766"/>
                    <a:pt x="4932" y="371"/>
                  </a:cubicBezTo>
                  <a:cubicBezTo>
                    <a:pt x="4459" y="121"/>
                    <a:pt x="3946" y="0"/>
                    <a:pt x="3439" y="0"/>
                  </a:cubicBezTo>
                  <a:close/>
                </a:path>
              </a:pathLst>
            </a:custGeom>
            <a:solidFill>
              <a:srgbClr val="13F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2"/>
            <p:cNvSpPr/>
            <p:nvPr/>
          </p:nvSpPr>
          <p:spPr>
            <a:xfrm>
              <a:off x="5455550" y="1792200"/>
              <a:ext cx="77850" cy="193700"/>
            </a:xfrm>
            <a:custGeom>
              <a:avLst/>
              <a:gdLst/>
              <a:ahLst/>
              <a:cxnLst/>
              <a:rect l="l" t="t" r="r" b="b"/>
              <a:pathLst>
                <a:path w="3114" h="7748" extrusionOk="0">
                  <a:moveTo>
                    <a:pt x="153" y="0"/>
                  </a:moveTo>
                  <a:cubicBezTo>
                    <a:pt x="71" y="0"/>
                    <a:pt x="1" y="71"/>
                    <a:pt x="9" y="159"/>
                  </a:cubicBezTo>
                  <a:lnTo>
                    <a:pt x="7" y="2759"/>
                  </a:lnTo>
                  <a:lnTo>
                    <a:pt x="5" y="5360"/>
                  </a:lnTo>
                  <a:cubicBezTo>
                    <a:pt x="5" y="5470"/>
                    <a:pt x="84" y="5564"/>
                    <a:pt x="192" y="5583"/>
                  </a:cubicBezTo>
                  <a:cubicBezTo>
                    <a:pt x="206" y="5586"/>
                    <a:pt x="220" y="5587"/>
                    <a:pt x="234" y="5587"/>
                  </a:cubicBezTo>
                  <a:cubicBezTo>
                    <a:pt x="327" y="5587"/>
                    <a:pt x="411" y="5529"/>
                    <a:pt x="444" y="5441"/>
                  </a:cubicBezTo>
                  <a:lnTo>
                    <a:pt x="810" y="4455"/>
                  </a:lnTo>
                  <a:lnTo>
                    <a:pt x="1178" y="3470"/>
                  </a:lnTo>
                  <a:lnTo>
                    <a:pt x="1392" y="5543"/>
                  </a:lnTo>
                  <a:lnTo>
                    <a:pt x="1606" y="7615"/>
                  </a:lnTo>
                  <a:cubicBezTo>
                    <a:pt x="1615" y="7703"/>
                    <a:pt x="1683" y="7748"/>
                    <a:pt x="1752" y="7748"/>
                  </a:cubicBezTo>
                  <a:cubicBezTo>
                    <a:pt x="1817" y="7748"/>
                    <a:pt x="1882" y="7708"/>
                    <a:pt x="1896" y="7627"/>
                  </a:cubicBezTo>
                  <a:lnTo>
                    <a:pt x="2499" y="4325"/>
                  </a:lnTo>
                  <a:lnTo>
                    <a:pt x="3100" y="1024"/>
                  </a:lnTo>
                  <a:cubicBezTo>
                    <a:pt x="3114" y="951"/>
                    <a:pt x="3070" y="878"/>
                    <a:pt x="2998" y="856"/>
                  </a:cubicBezTo>
                  <a:lnTo>
                    <a:pt x="1598" y="431"/>
                  </a:lnTo>
                  <a:lnTo>
                    <a:pt x="198" y="7"/>
                  </a:lnTo>
                  <a:cubicBezTo>
                    <a:pt x="183" y="2"/>
                    <a:pt x="168" y="0"/>
                    <a:pt x="153" y="0"/>
                  </a:cubicBezTo>
                  <a:close/>
                </a:path>
              </a:pathLst>
            </a:custGeom>
            <a:solidFill>
              <a:srgbClr val="13F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" name="Google Shape;196;p32"/>
          <p:cNvSpPr txBox="1">
            <a:spLocks noGrp="1"/>
          </p:cNvSpPr>
          <p:nvPr>
            <p:ph type="ctrTitle"/>
          </p:nvPr>
        </p:nvSpPr>
        <p:spPr>
          <a:xfrm rot="888">
            <a:off x="457713" y="769937"/>
            <a:ext cx="6968700" cy="17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dirty="0">
                <a:latin typeface="Comic Sans MS" panose="030F0702030302020204" pitchFamily="66" charset="0"/>
              </a:rPr>
              <a:t>Fighting Coronavirus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-1" y="2971937"/>
            <a:ext cx="8944303" cy="164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vo"/>
              <a:buNone/>
              <a:defRPr sz="2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r>
              <a:rPr lang="en-GB" sz="3000" dirty="0" smtClean="0">
                <a:solidFill>
                  <a:schemeClr val="bg1"/>
                </a:solidFill>
                <a:latin typeface="CCW Precursive 1" panose="03050602040000000000" pitchFamily="66" charset="0"/>
              </a:rPr>
              <a:t> </a:t>
            </a:r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Social Distancing… </a:t>
            </a: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endParaRPr lang="en-GB" sz="2400" dirty="0" smtClean="0">
              <a:latin typeface="Comic Sans MS" panose="030F0702030302020204" pitchFamily="66" charset="0"/>
            </a:endParaRPr>
          </a:p>
          <a:p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						    …We are all heroes!</a:t>
            </a:r>
            <a:endParaRPr lang="en-GB" sz="3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8" name="Google Shape;993;p64"/>
          <p:cNvGrpSpPr/>
          <p:nvPr/>
        </p:nvGrpSpPr>
        <p:grpSpPr>
          <a:xfrm>
            <a:off x="3701485" y="2774193"/>
            <a:ext cx="1513081" cy="2126455"/>
            <a:chOff x="2648100" y="3068775"/>
            <a:chExt cx="887925" cy="1269000"/>
          </a:xfrm>
        </p:grpSpPr>
        <p:sp>
          <p:nvSpPr>
            <p:cNvPr id="39" name="Google Shape;994;p64"/>
            <p:cNvSpPr/>
            <p:nvPr/>
          </p:nvSpPr>
          <p:spPr>
            <a:xfrm>
              <a:off x="2874625" y="3068775"/>
              <a:ext cx="661400" cy="932375"/>
            </a:xfrm>
            <a:custGeom>
              <a:avLst/>
              <a:gdLst/>
              <a:ahLst/>
              <a:cxnLst/>
              <a:rect l="l" t="t" r="r" b="b"/>
              <a:pathLst>
                <a:path w="26456" h="37295" extrusionOk="0">
                  <a:moveTo>
                    <a:pt x="10814" y="0"/>
                  </a:moveTo>
                  <a:cubicBezTo>
                    <a:pt x="3083" y="0"/>
                    <a:pt x="1629" y="7817"/>
                    <a:pt x="2984" y="11985"/>
                  </a:cubicBezTo>
                  <a:cubicBezTo>
                    <a:pt x="4138" y="15532"/>
                    <a:pt x="5012" y="19924"/>
                    <a:pt x="3226" y="23226"/>
                  </a:cubicBezTo>
                  <a:cubicBezTo>
                    <a:pt x="1" y="29171"/>
                    <a:pt x="5416" y="37295"/>
                    <a:pt x="13627" y="37295"/>
                  </a:cubicBezTo>
                  <a:cubicBezTo>
                    <a:pt x="13821" y="37295"/>
                    <a:pt x="14018" y="37290"/>
                    <a:pt x="14216" y="37281"/>
                  </a:cubicBezTo>
                  <a:cubicBezTo>
                    <a:pt x="22445" y="36890"/>
                    <a:pt x="26456" y="31918"/>
                    <a:pt x="26432" y="27512"/>
                  </a:cubicBezTo>
                  <a:cubicBezTo>
                    <a:pt x="26398" y="21136"/>
                    <a:pt x="18589" y="17236"/>
                    <a:pt x="19231" y="12858"/>
                  </a:cubicBezTo>
                  <a:cubicBezTo>
                    <a:pt x="20012" y="7506"/>
                    <a:pt x="18564" y="662"/>
                    <a:pt x="11947" y="53"/>
                  </a:cubicBezTo>
                  <a:cubicBezTo>
                    <a:pt x="11556" y="18"/>
                    <a:pt x="11178" y="0"/>
                    <a:pt x="10814" y="0"/>
                  </a:cubicBezTo>
                  <a:close/>
                </a:path>
              </a:pathLst>
            </a:custGeom>
            <a:solidFill>
              <a:srgbClr val="2A0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95;p64"/>
            <p:cNvSpPr/>
            <p:nvPr/>
          </p:nvSpPr>
          <p:spPr>
            <a:xfrm>
              <a:off x="3202850" y="3485175"/>
              <a:ext cx="213375" cy="267775"/>
            </a:xfrm>
            <a:custGeom>
              <a:avLst/>
              <a:gdLst/>
              <a:ahLst/>
              <a:cxnLst/>
              <a:rect l="l" t="t" r="r" b="b"/>
              <a:pathLst>
                <a:path w="8535" h="10711" extrusionOk="0">
                  <a:moveTo>
                    <a:pt x="3066" y="1"/>
                  </a:moveTo>
                  <a:cubicBezTo>
                    <a:pt x="3066" y="1"/>
                    <a:pt x="826" y="1232"/>
                    <a:pt x="1" y="2149"/>
                  </a:cubicBezTo>
                  <a:lnTo>
                    <a:pt x="4924" y="5962"/>
                  </a:lnTo>
                  <a:lnTo>
                    <a:pt x="3056" y="9123"/>
                  </a:lnTo>
                  <a:cubicBezTo>
                    <a:pt x="3973" y="9519"/>
                    <a:pt x="4774" y="10088"/>
                    <a:pt x="5537" y="10711"/>
                  </a:cubicBezTo>
                  <a:lnTo>
                    <a:pt x="7907" y="7202"/>
                  </a:lnTo>
                  <a:cubicBezTo>
                    <a:pt x="8534" y="6275"/>
                    <a:pt x="8399" y="5025"/>
                    <a:pt x="7583" y="4258"/>
                  </a:cubicBezTo>
                  <a:lnTo>
                    <a:pt x="3066" y="1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96;p64"/>
            <p:cNvSpPr/>
            <p:nvPr/>
          </p:nvSpPr>
          <p:spPr>
            <a:xfrm>
              <a:off x="3236400" y="3713225"/>
              <a:ext cx="104875" cy="108400"/>
            </a:xfrm>
            <a:custGeom>
              <a:avLst/>
              <a:gdLst/>
              <a:ahLst/>
              <a:cxnLst/>
              <a:rect l="l" t="t" r="r" b="b"/>
              <a:pathLst>
                <a:path w="4195" h="4336" extrusionOk="0">
                  <a:moveTo>
                    <a:pt x="1714" y="1"/>
                  </a:moveTo>
                  <a:lnTo>
                    <a:pt x="358" y="2284"/>
                  </a:lnTo>
                  <a:cubicBezTo>
                    <a:pt x="1" y="2892"/>
                    <a:pt x="179" y="3674"/>
                    <a:pt x="773" y="4055"/>
                  </a:cubicBezTo>
                  <a:lnTo>
                    <a:pt x="869" y="4123"/>
                  </a:lnTo>
                  <a:cubicBezTo>
                    <a:pt x="1090" y="4266"/>
                    <a:pt x="1339" y="4335"/>
                    <a:pt x="1585" y="4335"/>
                  </a:cubicBezTo>
                  <a:cubicBezTo>
                    <a:pt x="2001" y="4335"/>
                    <a:pt x="2410" y="4139"/>
                    <a:pt x="2665" y="3775"/>
                  </a:cubicBezTo>
                  <a:lnTo>
                    <a:pt x="4195" y="1589"/>
                  </a:lnTo>
                  <a:cubicBezTo>
                    <a:pt x="3432" y="966"/>
                    <a:pt x="2631" y="402"/>
                    <a:pt x="1714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97;p64"/>
            <p:cNvSpPr/>
            <p:nvPr/>
          </p:nvSpPr>
          <p:spPr>
            <a:xfrm>
              <a:off x="2810825" y="3378525"/>
              <a:ext cx="257750" cy="177025"/>
            </a:xfrm>
            <a:custGeom>
              <a:avLst/>
              <a:gdLst/>
              <a:ahLst/>
              <a:cxnLst/>
              <a:rect l="l" t="t" r="r" b="b"/>
              <a:pathLst>
                <a:path w="10310" h="7081" extrusionOk="0">
                  <a:moveTo>
                    <a:pt x="2916" y="0"/>
                  </a:moveTo>
                  <a:cubicBezTo>
                    <a:pt x="1960" y="309"/>
                    <a:pt x="985" y="415"/>
                    <a:pt x="0" y="449"/>
                  </a:cubicBezTo>
                  <a:lnTo>
                    <a:pt x="536" y="4648"/>
                  </a:lnTo>
                  <a:cubicBezTo>
                    <a:pt x="676" y="5758"/>
                    <a:pt x="1603" y="6608"/>
                    <a:pt x="2723" y="6646"/>
                  </a:cubicBezTo>
                  <a:lnTo>
                    <a:pt x="9205" y="7081"/>
                  </a:lnTo>
                  <a:cubicBezTo>
                    <a:pt x="9205" y="7081"/>
                    <a:pt x="10291" y="4088"/>
                    <a:pt x="10310" y="2853"/>
                  </a:cubicBezTo>
                  <a:lnTo>
                    <a:pt x="10310" y="2853"/>
                  </a:lnTo>
                  <a:lnTo>
                    <a:pt x="3596" y="3610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98;p64"/>
            <p:cNvSpPr/>
            <p:nvPr/>
          </p:nvSpPr>
          <p:spPr>
            <a:xfrm>
              <a:off x="2801525" y="3286475"/>
              <a:ext cx="82200" cy="103275"/>
            </a:xfrm>
            <a:custGeom>
              <a:avLst/>
              <a:gdLst/>
              <a:ahLst/>
              <a:cxnLst/>
              <a:rect l="l" t="t" r="r" b="b"/>
              <a:pathLst>
                <a:path w="3288" h="4131" extrusionOk="0">
                  <a:moveTo>
                    <a:pt x="1504" y="0"/>
                  </a:moveTo>
                  <a:cubicBezTo>
                    <a:pt x="1441" y="0"/>
                    <a:pt x="1378" y="5"/>
                    <a:pt x="1314" y="14"/>
                  </a:cubicBezTo>
                  <a:lnTo>
                    <a:pt x="1198" y="33"/>
                  </a:lnTo>
                  <a:cubicBezTo>
                    <a:pt x="498" y="135"/>
                    <a:pt x="1" y="777"/>
                    <a:pt x="83" y="1481"/>
                  </a:cubicBezTo>
                  <a:lnTo>
                    <a:pt x="377" y="4131"/>
                  </a:lnTo>
                  <a:cubicBezTo>
                    <a:pt x="1357" y="4097"/>
                    <a:pt x="2332" y="3991"/>
                    <a:pt x="3288" y="3682"/>
                  </a:cubicBezTo>
                  <a:lnTo>
                    <a:pt x="2800" y="1076"/>
                  </a:lnTo>
                  <a:cubicBezTo>
                    <a:pt x="2677" y="444"/>
                    <a:pt x="2128" y="0"/>
                    <a:pt x="1504" y="0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99;p64"/>
            <p:cNvSpPr/>
            <p:nvPr/>
          </p:nvSpPr>
          <p:spPr>
            <a:xfrm>
              <a:off x="2920275" y="4215925"/>
              <a:ext cx="99925" cy="121850"/>
            </a:xfrm>
            <a:custGeom>
              <a:avLst/>
              <a:gdLst/>
              <a:ahLst/>
              <a:cxnLst/>
              <a:rect l="l" t="t" r="r" b="b"/>
              <a:pathLst>
                <a:path w="3997" h="4874" extrusionOk="0">
                  <a:moveTo>
                    <a:pt x="227" y="0"/>
                  </a:moveTo>
                  <a:cubicBezTo>
                    <a:pt x="140" y="1395"/>
                    <a:pt x="72" y="2607"/>
                    <a:pt x="34" y="3476"/>
                  </a:cubicBezTo>
                  <a:cubicBezTo>
                    <a:pt x="0" y="4108"/>
                    <a:pt x="410" y="4702"/>
                    <a:pt x="1033" y="4841"/>
                  </a:cubicBezTo>
                  <a:cubicBezTo>
                    <a:pt x="1128" y="4863"/>
                    <a:pt x="1224" y="4874"/>
                    <a:pt x="1319" y="4874"/>
                  </a:cubicBezTo>
                  <a:cubicBezTo>
                    <a:pt x="1813" y="4874"/>
                    <a:pt x="2276" y="4588"/>
                    <a:pt x="2490" y="4122"/>
                  </a:cubicBezTo>
                  <a:cubicBezTo>
                    <a:pt x="2824" y="3413"/>
                    <a:pt x="3359" y="2235"/>
                    <a:pt x="3996" y="758"/>
                  </a:cubicBezTo>
                  <a:cubicBezTo>
                    <a:pt x="2732" y="560"/>
                    <a:pt x="1477" y="305"/>
                    <a:pt x="227" y="0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00;p64"/>
            <p:cNvSpPr/>
            <p:nvPr/>
          </p:nvSpPr>
          <p:spPr>
            <a:xfrm>
              <a:off x="2925925" y="3430675"/>
              <a:ext cx="443950" cy="805550"/>
            </a:xfrm>
            <a:custGeom>
              <a:avLst/>
              <a:gdLst/>
              <a:ahLst/>
              <a:cxnLst/>
              <a:rect l="l" t="t" r="r" b="b"/>
              <a:pathLst>
                <a:path w="17758" h="32222" extrusionOk="0">
                  <a:moveTo>
                    <a:pt x="8882" y="0"/>
                  </a:moveTo>
                  <a:cubicBezTo>
                    <a:pt x="8331" y="0"/>
                    <a:pt x="7781" y="84"/>
                    <a:pt x="7250" y="250"/>
                  </a:cubicBezTo>
                  <a:cubicBezTo>
                    <a:pt x="5242" y="887"/>
                    <a:pt x="1941" y="1442"/>
                    <a:pt x="2482" y="4049"/>
                  </a:cubicBezTo>
                  <a:lnTo>
                    <a:pt x="6430" y="10420"/>
                  </a:lnTo>
                  <a:cubicBezTo>
                    <a:pt x="6430" y="10420"/>
                    <a:pt x="3843" y="12157"/>
                    <a:pt x="1917" y="16718"/>
                  </a:cubicBezTo>
                  <a:cubicBezTo>
                    <a:pt x="928" y="19059"/>
                    <a:pt x="315" y="26415"/>
                    <a:pt x="1" y="31410"/>
                  </a:cubicBezTo>
                  <a:cubicBezTo>
                    <a:pt x="1251" y="31715"/>
                    <a:pt x="2506" y="31970"/>
                    <a:pt x="3770" y="32168"/>
                  </a:cubicBezTo>
                  <a:cubicBezTo>
                    <a:pt x="5416" y="28346"/>
                    <a:pt x="7733" y="22515"/>
                    <a:pt x="8882" y="17549"/>
                  </a:cubicBezTo>
                  <a:cubicBezTo>
                    <a:pt x="10035" y="22539"/>
                    <a:pt x="12371" y="28399"/>
                    <a:pt x="14017" y="32221"/>
                  </a:cubicBezTo>
                  <a:cubicBezTo>
                    <a:pt x="15287" y="32014"/>
                    <a:pt x="16537" y="31710"/>
                    <a:pt x="17758" y="31309"/>
                  </a:cubicBezTo>
                  <a:cubicBezTo>
                    <a:pt x="17444" y="26318"/>
                    <a:pt x="16831" y="19045"/>
                    <a:pt x="15851" y="16718"/>
                  </a:cubicBezTo>
                  <a:cubicBezTo>
                    <a:pt x="13921" y="12157"/>
                    <a:pt x="11334" y="10420"/>
                    <a:pt x="11334" y="10420"/>
                  </a:cubicBezTo>
                  <a:lnTo>
                    <a:pt x="14548" y="5675"/>
                  </a:lnTo>
                  <a:cubicBezTo>
                    <a:pt x="15243" y="4662"/>
                    <a:pt x="15156" y="3301"/>
                    <a:pt x="14336" y="2383"/>
                  </a:cubicBezTo>
                  <a:cubicBezTo>
                    <a:pt x="13380" y="1317"/>
                    <a:pt x="11744" y="641"/>
                    <a:pt x="10513" y="250"/>
                  </a:cubicBezTo>
                  <a:cubicBezTo>
                    <a:pt x="9982" y="84"/>
                    <a:pt x="9432" y="0"/>
                    <a:pt x="8882" y="0"/>
                  </a:cubicBez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01;p64"/>
            <p:cNvSpPr/>
            <p:nvPr/>
          </p:nvSpPr>
          <p:spPr>
            <a:xfrm>
              <a:off x="3066875" y="3643725"/>
              <a:ext cx="164250" cy="53075"/>
            </a:xfrm>
            <a:custGeom>
              <a:avLst/>
              <a:gdLst/>
              <a:ahLst/>
              <a:cxnLst/>
              <a:rect l="l" t="t" r="r" b="b"/>
              <a:pathLst>
                <a:path w="6570" h="2123" extrusionOk="0">
                  <a:moveTo>
                    <a:pt x="3241" y="1"/>
                  </a:moveTo>
                  <a:cubicBezTo>
                    <a:pt x="2130" y="1"/>
                    <a:pt x="1024" y="203"/>
                    <a:pt x="0" y="624"/>
                  </a:cubicBezTo>
                  <a:lnTo>
                    <a:pt x="792" y="1898"/>
                  </a:lnTo>
                  <a:lnTo>
                    <a:pt x="1023" y="1936"/>
                  </a:lnTo>
                  <a:cubicBezTo>
                    <a:pt x="1760" y="2060"/>
                    <a:pt x="2504" y="2122"/>
                    <a:pt x="3247" y="2122"/>
                  </a:cubicBezTo>
                  <a:cubicBezTo>
                    <a:pt x="4067" y="2122"/>
                    <a:pt x="4886" y="2047"/>
                    <a:pt x="5696" y="1898"/>
                  </a:cubicBezTo>
                  <a:lnTo>
                    <a:pt x="5700" y="1898"/>
                  </a:lnTo>
                  <a:lnTo>
                    <a:pt x="6569" y="609"/>
                  </a:lnTo>
                  <a:cubicBezTo>
                    <a:pt x="5508" y="210"/>
                    <a:pt x="4371" y="1"/>
                    <a:pt x="3241" y="1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02;p64"/>
            <p:cNvSpPr/>
            <p:nvPr/>
          </p:nvSpPr>
          <p:spPr>
            <a:xfrm>
              <a:off x="3276350" y="4213400"/>
              <a:ext cx="99550" cy="124325"/>
            </a:xfrm>
            <a:custGeom>
              <a:avLst/>
              <a:gdLst/>
              <a:ahLst/>
              <a:cxnLst/>
              <a:rect l="l" t="t" r="r" b="b"/>
              <a:pathLst>
                <a:path w="3982" h="4973" extrusionOk="0">
                  <a:moveTo>
                    <a:pt x="3746" y="0"/>
                  </a:moveTo>
                  <a:cubicBezTo>
                    <a:pt x="2520" y="396"/>
                    <a:pt x="1270" y="700"/>
                    <a:pt x="0" y="912"/>
                  </a:cubicBezTo>
                  <a:cubicBezTo>
                    <a:pt x="613" y="2336"/>
                    <a:pt x="1134" y="3475"/>
                    <a:pt x="1463" y="4180"/>
                  </a:cubicBezTo>
                  <a:cubicBezTo>
                    <a:pt x="1670" y="4634"/>
                    <a:pt x="2105" y="4957"/>
                    <a:pt x="2606" y="4971"/>
                  </a:cubicBezTo>
                  <a:cubicBezTo>
                    <a:pt x="2623" y="4972"/>
                    <a:pt x="2640" y="4972"/>
                    <a:pt x="2657" y="4972"/>
                  </a:cubicBezTo>
                  <a:cubicBezTo>
                    <a:pt x="3392" y="4972"/>
                    <a:pt x="3981" y="4361"/>
                    <a:pt x="3948" y="3620"/>
                  </a:cubicBezTo>
                  <a:cubicBezTo>
                    <a:pt x="3905" y="2732"/>
                    <a:pt x="3837" y="1463"/>
                    <a:pt x="3746" y="0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03;p64"/>
            <p:cNvSpPr/>
            <p:nvPr/>
          </p:nvSpPr>
          <p:spPr>
            <a:xfrm>
              <a:off x="3079900" y="3414100"/>
              <a:ext cx="136250" cy="105325"/>
            </a:xfrm>
            <a:custGeom>
              <a:avLst/>
              <a:gdLst/>
              <a:ahLst/>
              <a:cxnLst/>
              <a:rect l="l" t="t" r="r" b="b"/>
              <a:pathLst>
                <a:path w="5450" h="4213" extrusionOk="0">
                  <a:moveTo>
                    <a:pt x="1" y="1"/>
                  </a:moveTo>
                  <a:lnTo>
                    <a:pt x="1690" y="3544"/>
                  </a:lnTo>
                  <a:cubicBezTo>
                    <a:pt x="1904" y="3989"/>
                    <a:pt x="2329" y="4213"/>
                    <a:pt x="2754" y="4213"/>
                  </a:cubicBezTo>
                  <a:cubicBezTo>
                    <a:pt x="3180" y="4213"/>
                    <a:pt x="3606" y="3988"/>
                    <a:pt x="3818" y="3539"/>
                  </a:cubicBezTo>
                  <a:lnTo>
                    <a:pt x="5450" y="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04;p64"/>
            <p:cNvSpPr/>
            <p:nvPr/>
          </p:nvSpPr>
          <p:spPr>
            <a:xfrm>
              <a:off x="2938725" y="3086850"/>
              <a:ext cx="417025" cy="379950"/>
            </a:xfrm>
            <a:custGeom>
              <a:avLst/>
              <a:gdLst/>
              <a:ahLst/>
              <a:cxnLst/>
              <a:rect l="l" t="t" r="r" b="b"/>
              <a:pathLst>
                <a:path w="16681" h="15198" extrusionOk="0">
                  <a:moveTo>
                    <a:pt x="8343" y="0"/>
                  </a:moveTo>
                  <a:cubicBezTo>
                    <a:pt x="6398" y="0"/>
                    <a:pt x="4453" y="742"/>
                    <a:pt x="2969" y="2226"/>
                  </a:cubicBezTo>
                  <a:cubicBezTo>
                    <a:pt x="0" y="5195"/>
                    <a:pt x="0" y="10007"/>
                    <a:pt x="2969" y="12975"/>
                  </a:cubicBezTo>
                  <a:cubicBezTo>
                    <a:pt x="4453" y="14457"/>
                    <a:pt x="6398" y="15198"/>
                    <a:pt x="8343" y="15198"/>
                  </a:cubicBezTo>
                  <a:cubicBezTo>
                    <a:pt x="10287" y="15198"/>
                    <a:pt x="12231" y="14457"/>
                    <a:pt x="13713" y="12975"/>
                  </a:cubicBezTo>
                  <a:cubicBezTo>
                    <a:pt x="16681" y="10007"/>
                    <a:pt x="16681" y="5195"/>
                    <a:pt x="13713" y="2226"/>
                  </a:cubicBezTo>
                  <a:cubicBezTo>
                    <a:pt x="12231" y="742"/>
                    <a:pt x="10287" y="0"/>
                    <a:pt x="8343" y="0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05;p64"/>
            <p:cNvSpPr/>
            <p:nvPr/>
          </p:nvSpPr>
          <p:spPr>
            <a:xfrm>
              <a:off x="2987225" y="3254700"/>
              <a:ext cx="319900" cy="132725"/>
            </a:xfrm>
            <a:custGeom>
              <a:avLst/>
              <a:gdLst/>
              <a:ahLst/>
              <a:cxnLst/>
              <a:rect l="l" t="t" r="r" b="b"/>
              <a:pathLst>
                <a:path w="12796" h="5309" extrusionOk="0">
                  <a:moveTo>
                    <a:pt x="1049" y="0"/>
                  </a:moveTo>
                  <a:cubicBezTo>
                    <a:pt x="663" y="0"/>
                    <a:pt x="304" y="215"/>
                    <a:pt x="131" y="566"/>
                  </a:cubicBezTo>
                  <a:cubicBezTo>
                    <a:pt x="35" y="768"/>
                    <a:pt x="1" y="995"/>
                    <a:pt x="35" y="1217"/>
                  </a:cubicBezTo>
                  <a:cubicBezTo>
                    <a:pt x="314" y="3404"/>
                    <a:pt x="2129" y="5069"/>
                    <a:pt x="4330" y="5156"/>
                  </a:cubicBezTo>
                  <a:cubicBezTo>
                    <a:pt x="4417" y="5156"/>
                    <a:pt x="4707" y="5093"/>
                    <a:pt x="5040" y="5006"/>
                  </a:cubicBezTo>
                  <a:cubicBezTo>
                    <a:pt x="5384" y="4921"/>
                    <a:pt x="5736" y="4878"/>
                    <a:pt x="6088" y="4878"/>
                  </a:cubicBezTo>
                  <a:cubicBezTo>
                    <a:pt x="6550" y="4878"/>
                    <a:pt x="7012" y="4952"/>
                    <a:pt x="7453" y="5103"/>
                  </a:cubicBezTo>
                  <a:cubicBezTo>
                    <a:pt x="7781" y="5214"/>
                    <a:pt x="8066" y="5301"/>
                    <a:pt x="8153" y="5305"/>
                  </a:cubicBezTo>
                  <a:cubicBezTo>
                    <a:pt x="8210" y="5308"/>
                    <a:pt x="8267" y="5309"/>
                    <a:pt x="8323" y="5309"/>
                  </a:cubicBezTo>
                  <a:cubicBezTo>
                    <a:pt x="10453" y="5309"/>
                    <a:pt x="12306" y="3816"/>
                    <a:pt x="12743" y="1714"/>
                  </a:cubicBezTo>
                  <a:cubicBezTo>
                    <a:pt x="12796" y="1497"/>
                    <a:pt x="12781" y="1266"/>
                    <a:pt x="12704" y="1053"/>
                  </a:cubicBezTo>
                  <a:cubicBezTo>
                    <a:pt x="12550" y="682"/>
                    <a:pt x="12197" y="435"/>
                    <a:pt x="11792" y="421"/>
                  </a:cubicBezTo>
                  <a:cubicBezTo>
                    <a:pt x="11777" y="420"/>
                    <a:pt x="11763" y="420"/>
                    <a:pt x="11748" y="420"/>
                  </a:cubicBezTo>
                  <a:cubicBezTo>
                    <a:pt x="11546" y="420"/>
                    <a:pt x="11350" y="482"/>
                    <a:pt x="11179" y="595"/>
                  </a:cubicBezTo>
                  <a:lnTo>
                    <a:pt x="9852" y="1502"/>
                  </a:lnTo>
                  <a:cubicBezTo>
                    <a:pt x="8886" y="2160"/>
                    <a:pt x="7741" y="2510"/>
                    <a:pt x="6577" y="2510"/>
                  </a:cubicBezTo>
                  <a:cubicBezTo>
                    <a:pt x="6502" y="2510"/>
                    <a:pt x="6427" y="2509"/>
                    <a:pt x="6352" y="2506"/>
                  </a:cubicBezTo>
                  <a:cubicBezTo>
                    <a:pt x="5107" y="2458"/>
                    <a:pt x="3910" y="2009"/>
                    <a:pt x="2940" y="1232"/>
                  </a:cubicBezTo>
                  <a:lnTo>
                    <a:pt x="1685" y="228"/>
                  </a:lnTo>
                  <a:cubicBezTo>
                    <a:pt x="1516" y="88"/>
                    <a:pt x="1304" y="11"/>
                    <a:pt x="1087" y="1"/>
                  </a:cubicBezTo>
                  <a:cubicBezTo>
                    <a:pt x="1074" y="1"/>
                    <a:pt x="1062" y="0"/>
                    <a:pt x="1049" y="0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06;p64"/>
            <p:cNvSpPr/>
            <p:nvPr/>
          </p:nvSpPr>
          <p:spPr>
            <a:xfrm>
              <a:off x="3172700" y="3285950"/>
              <a:ext cx="113750" cy="80750"/>
            </a:xfrm>
            <a:custGeom>
              <a:avLst/>
              <a:gdLst/>
              <a:ahLst/>
              <a:cxnLst/>
              <a:rect l="l" t="t" r="r" b="b"/>
              <a:pathLst>
                <a:path w="4550" h="3230" extrusionOk="0">
                  <a:moveTo>
                    <a:pt x="4339" y="1"/>
                  </a:moveTo>
                  <a:cubicBezTo>
                    <a:pt x="4303" y="1"/>
                    <a:pt x="4266" y="11"/>
                    <a:pt x="4233" y="35"/>
                  </a:cubicBezTo>
                  <a:lnTo>
                    <a:pt x="140" y="2815"/>
                  </a:lnTo>
                  <a:cubicBezTo>
                    <a:pt x="0" y="2912"/>
                    <a:pt x="44" y="3129"/>
                    <a:pt x="212" y="3163"/>
                  </a:cubicBezTo>
                  <a:cubicBezTo>
                    <a:pt x="448" y="3208"/>
                    <a:pt x="682" y="3230"/>
                    <a:pt x="913" y="3230"/>
                  </a:cubicBezTo>
                  <a:cubicBezTo>
                    <a:pt x="2649" y="3230"/>
                    <a:pt x="4195" y="1995"/>
                    <a:pt x="4527" y="223"/>
                  </a:cubicBezTo>
                  <a:cubicBezTo>
                    <a:pt x="4549" y="100"/>
                    <a:pt x="4448" y="1"/>
                    <a:pt x="4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07;p64"/>
            <p:cNvSpPr/>
            <p:nvPr/>
          </p:nvSpPr>
          <p:spPr>
            <a:xfrm>
              <a:off x="3008250" y="3275500"/>
              <a:ext cx="107750" cy="87450"/>
            </a:xfrm>
            <a:custGeom>
              <a:avLst/>
              <a:gdLst/>
              <a:ahLst/>
              <a:cxnLst/>
              <a:rect l="l" t="t" r="r" b="b"/>
              <a:pathLst>
                <a:path w="4310" h="3498" extrusionOk="0">
                  <a:moveTo>
                    <a:pt x="203" y="0"/>
                  </a:moveTo>
                  <a:cubicBezTo>
                    <a:pt x="97" y="0"/>
                    <a:pt x="0" y="88"/>
                    <a:pt x="14" y="207"/>
                  </a:cubicBezTo>
                  <a:cubicBezTo>
                    <a:pt x="216" y="2099"/>
                    <a:pt x="1813" y="3498"/>
                    <a:pt x="3668" y="3498"/>
                  </a:cubicBezTo>
                  <a:cubicBezTo>
                    <a:pt x="3805" y="3498"/>
                    <a:pt x="3944" y="3490"/>
                    <a:pt x="4083" y="3474"/>
                  </a:cubicBezTo>
                  <a:cubicBezTo>
                    <a:pt x="4252" y="3450"/>
                    <a:pt x="4310" y="3243"/>
                    <a:pt x="4179" y="3136"/>
                  </a:cubicBezTo>
                  <a:lnTo>
                    <a:pt x="323" y="43"/>
                  </a:lnTo>
                  <a:cubicBezTo>
                    <a:pt x="285" y="13"/>
                    <a:pt x="243" y="0"/>
                    <a:pt x="2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08;p64"/>
            <p:cNvSpPr/>
            <p:nvPr/>
          </p:nvSpPr>
          <p:spPr>
            <a:xfrm>
              <a:off x="2939075" y="3080250"/>
              <a:ext cx="408475" cy="322550"/>
            </a:xfrm>
            <a:custGeom>
              <a:avLst/>
              <a:gdLst/>
              <a:ahLst/>
              <a:cxnLst/>
              <a:rect l="l" t="t" r="r" b="b"/>
              <a:pathLst>
                <a:path w="16339" h="12902" extrusionOk="0">
                  <a:moveTo>
                    <a:pt x="8327" y="1"/>
                  </a:moveTo>
                  <a:cubicBezTo>
                    <a:pt x="7490" y="1"/>
                    <a:pt x="6647" y="134"/>
                    <a:pt x="5831" y="405"/>
                  </a:cubicBezTo>
                  <a:cubicBezTo>
                    <a:pt x="3365" y="1226"/>
                    <a:pt x="1459" y="3200"/>
                    <a:pt x="730" y="5695"/>
                  </a:cubicBezTo>
                  <a:cubicBezTo>
                    <a:pt x="1" y="8191"/>
                    <a:pt x="546" y="10884"/>
                    <a:pt x="2183" y="12901"/>
                  </a:cubicBezTo>
                  <a:lnTo>
                    <a:pt x="12473" y="5121"/>
                  </a:lnTo>
                  <a:cubicBezTo>
                    <a:pt x="14075" y="7606"/>
                    <a:pt x="16233" y="8234"/>
                    <a:pt x="16233" y="8234"/>
                  </a:cubicBezTo>
                  <a:cubicBezTo>
                    <a:pt x="16339" y="5637"/>
                    <a:pt x="15161" y="3152"/>
                    <a:pt x="13086" y="1593"/>
                  </a:cubicBezTo>
                  <a:cubicBezTo>
                    <a:pt x="11697" y="546"/>
                    <a:pt x="10022" y="1"/>
                    <a:pt x="8327" y="1"/>
                  </a:cubicBezTo>
                  <a:close/>
                </a:path>
              </a:pathLst>
            </a:custGeom>
            <a:solidFill>
              <a:srgbClr val="2A0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09;p64"/>
            <p:cNvSpPr/>
            <p:nvPr/>
          </p:nvSpPr>
          <p:spPr>
            <a:xfrm>
              <a:off x="3113075" y="3200650"/>
              <a:ext cx="146400" cy="144100"/>
            </a:xfrm>
            <a:custGeom>
              <a:avLst/>
              <a:gdLst/>
              <a:ahLst/>
              <a:cxnLst/>
              <a:rect l="l" t="t" r="r" b="b"/>
              <a:pathLst>
                <a:path w="5856" h="5764" extrusionOk="0">
                  <a:moveTo>
                    <a:pt x="5189" y="1"/>
                  </a:moveTo>
                  <a:cubicBezTo>
                    <a:pt x="3293" y="2926"/>
                    <a:pt x="1" y="5218"/>
                    <a:pt x="1" y="5218"/>
                  </a:cubicBezTo>
                  <a:lnTo>
                    <a:pt x="469" y="5764"/>
                  </a:lnTo>
                  <a:cubicBezTo>
                    <a:pt x="3891" y="3674"/>
                    <a:pt x="5855" y="68"/>
                    <a:pt x="5855" y="68"/>
                  </a:cubicBezTo>
                  <a:lnTo>
                    <a:pt x="5189" y="1"/>
                  </a:lnTo>
                  <a:close/>
                </a:path>
              </a:pathLst>
            </a:custGeom>
            <a:solidFill>
              <a:srgbClr val="2A0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10;p64"/>
            <p:cNvSpPr/>
            <p:nvPr/>
          </p:nvSpPr>
          <p:spPr>
            <a:xfrm>
              <a:off x="2648100" y="3080550"/>
              <a:ext cx="306225" cy="291375"/>
            </a:xfrm>
            <a:custGeom>
              <a:avLst/>
              <a:gdLst/>
              <a:ahLst/>
              <a:cxnLst/>
              <a:rect l="l" t="t" r="r" b="b"/>
              <a:pathLst>
                <a:path w="12249" h="11655" extrusionOk="0">
                  <a:moveTo>
                    <a:pt x="2467" y="0"/>
                  </a:moveTo>
                  <a:cubicBezTo>
                    <a:pt x="1859" y="0"/>
                    <a:pt x="1645" y="835"/>
                    <a:pt x="2204" y="1117"/>
                  </a:cubicBezTo>
                  <a:cubicBezTo>
                    <a:pt x="2296" y="1164"/>
                    <a:pt x="2388" y="1185"/>
                    <a:pt x="2476" y="1185"/>
                  </a:cubicBezTo>
                  <a:cubicBezTo>
                    <a:pt x="2933" y="1185"/>
                    <a:pt x="3271" y="619"/>
                    <a:pt x="2918" y="210"/>
                  </a:cubicBezTo>
                  <a:cubicBezTo>
                    <a:pt x="2817" y="89"/>
                    <a:pt x="2672" y="17"/>
                    <a:pt x="2513" y="2"/>
                  </a:cubicBezTo>
                  <a:lnTo>
                    <a:pt x="2518" y="2"/>
                  </a:lnTo>
                  <a:cubicBezTo>
                    <a:pt x="2500" y="1"/>
                    <a:pt x="2483" y="0"/>
                    <a:pt x="2467" y="0"/>
                  </a:cubicBezTo>
                  <a:close/>
                  <a:moveTo>
                    <a:pt x="6705" y="443"/>
                  </a:moveTo>
                  <a:cubicBezTo>
                    <a:pt x="6642" y="443"/>
                    <a:pt x="6577" y="453"/>
                    <a:pt x="6509" y="475"/>
                  </a:cubicBezTo>
                  <a:cubicBezTo>
                    <a:pt x="5896" y="673"/>
                    <a:pt x="6003" y="1576"/>
                    <a:pt x="6644" y="1624"/>
                  </a:cubicBezTo>
                  <a:cubicBezTo>
                    <a:pt x="6658" y="1625"/>
                    <a:pt x="6671" y="1625"/>
                    <a:pt x="6684" y="1625"/>
                  </a:cubicBezTo>
                  <a:cubicBezTo>
                    <a:pt x="6829" y="1625"/>
                    <a:pt x="6968" y="1577"/>
                    <a:pt x="7074" y="1484"/>
                  </a:cubicBezTo>
                  <a:cubicBezTo>
                    <a:pt x="7512" y="1110"/>
                    <a:pt x="7209" y="443"/>
                    <a:pt x="6705" y="443"/>
                  </a:cubicBezTo>
                  <a:close/>
                  <a:moveTo>
                    <a:pt x="9485" y="314"/>
                  </a:moveTo>
                  <a:cubicBezTo>
                    <a:pt x="9228" y="314"/>
                    <a:pt x="8976" y="430"/>
                    <a:pt x="8807" y="644"/>
                  </a:cubicBezTo>
                  <a:cubicBezTo>
                    <a:pt x="8551" y="968"/>
                    <a:pt x="8561" y="1421"/>
                    <a:pt x="8831" y="1735"/>
                  </a:cubicBezTo>
                  <a:cubicBezTo>
                    <a:pt x="8981" y="1909"/>
                    <a:pt x="9188" y="2015"/>
                    <a:pt x="9420" y="2034"/>
                  </a:cubicBezTo>
                  <a:cubicBezTo>
                    <a:pt x="9440" y="2036"/>
                    <a:pt x="9461" y="2036"/>
                    <a:pt x="9481" y="2036"/>
                  </a:cubicBezTo>
                  <a:cubicBezTo>
                    <a:pt x="9863" y="2036"/>
                    <a:pt x="10207" y="1783"/>
                    <a:pt x="10313" y="1407"/>
                  </a:cubicBezTo>
                  <a:cubicBezTo>
                    <a:pt x="10424" y="1011"/>
                    <a:pt x="10240" y="591"/>
                    <a:pt x="9873" y="408"/>
                  </a:cubicBezTo>
                  <a:cubicBezTo>
                    <a:pt x="9749" y="344"/>
                    <a:pt x="9616" y="314"/>
                    <a:pt x="9485" y="314"/>
                  </a:cubicBezTo>
                  <a:close/>
                  <a:moveTo>
                    <a:pt x="816" y="5473"/>
                  </a:moveTo>
                  <a:cubicBezTo>
                    <a:pt x="216" y="5473"/>
                    <a:pt x="1" y="6305"/>
                    <a:pt x="563" y="6591"/>
                  </a:cubicBezTo>
                  <a:cubicBezTo>
                    <a:pt x="655" y="6637"/>
                    <a:pt x="747" y="6658"/>
                    <a:pt x="835" y="6658"/>
                  </a:cubicBezTo>
                  <a:cubicBezTo>
                    <a:pt x="1292" y="6658"/>
                    <a:pt x="1630" y="6092"/>
                    <a:pt x="1277" y="5678"/>
                  </a:cubicBezTo>
                  <a:cubicBezTo>
                    <a:pt x="1176" y="5558"/>
                    <a:pt x="1026" y="5485"/>
                    <a:pt x="872" y="5476"/>
                  </a:cubicBezTo>
                  <a:cubicBezTo>
                    <a:pt x="853" y="5474"/>
                    <a:pt x="835" y="5473"/>
                    <a:pt x="816" y="5473"/>
                  </a:cubicBezTo>
                  <a:close/>
                  <a:moveTo>
                    <a:pt x="4089" y="1326"/>
                  </a:moveTo>
                  <a:cubicBezTo>
                    <a:pt x="3119" y="1326"/>
                    <a:pt x="2567" y="2478"/>
                    <a:pt x="3218" y="3236"/>
                  </a:cubicBezTo>
                  <a:cubicBezTo>
                    <a:pt x="3300" y="3337"/>
                    <a:pt x="3401" y="3415"/>
                    <a:pt x="3512" y="3477"/>
                  </a:cubicBezTo>
                  <a:cubicBezTo>
                    <a:pt x="3618" y="3540"/>
                    <a:pt x="3734" y="3584"/>
                    <a:pt x="3860" y="3613"/>
                  </a:cubicBezTo>
                  <a:cubicBezTo>
                    <a:pt x="3314" y="4356"/>
                    <a:pt x="3054" y="5273"/>
                    <a:pt x="3111" y="6195"/>
                  </a:cubicBezTo>
                  <a:cubicBezTo>
                    <a:pt x="2992" y="6133"/>
                    <a:pt x="2863" y="6102"/>
                    <a:pt x="2729" y="6102"/>
                  </a:cubicBezTo>
                  <a:cubicBezTo>
                    <a:pt x="2696" y="6102"/>
                    <a:pt x="2663" y="6104"/>
                    <a:pt x="2629" y="6108"/>
                  </a:cubicBezTo>
                  <a:cubicBezTo>
                    <a:pt x="2059" y="6175"/>
                    <a:pt x="1712" y="6779"/>
                    <a:pt x="1943" y="7310"/>
                  </a:cubicBezTo>
                  <a:cubicBezTo>
                    <a:pt x="2089" y="7639"/>
                    <a:pt x="2408" y="7825"/>
                    <a:pt x="2735" y="7825"/>
                  </a:cubicBezTo>
                  <a:cubicBezTo>
                    <a:pt x="2929" y="7825"/>
                    <a:pt x="3126" y="7759"/>
                    <a:pt x="3290" y="7619"/>
                  </a:cubicBezTo>
                  <a:cubicBezTo>
                    <a:pt x="3314" y="7594"/>
                    <a:pt x="3338" y="7575"/>
                    <a:pt x="3358" y="7551"/>
                  </a:cubicBezTo>
                  <a:cubicBezTo>
                    <a:pt x="3377" y="7532"/>
                    <a:pt x="3396" y="7508"/>
                    <a:pt x="3420" y="7483"/>
                  </a:cubicBezTo>
                  <a:cubicBezTo>
                    <a:pt x="4077" y="9024"/>
                    <a:pt x="5553" y="9885"/>
                    <a:pt x="7062" y="9885"/>
                  </a:cubicBezTo>
                  <a:cubicBezTo>
                    <a:pt x="7961" y="9885"/>
                    <a:pt x="8871" y="9580"/>
                    <a:pt x="9627" y="8931"/>
                  </a:cubicBezTo>
                  <a:cubicBezTo>
                    <a:pt x="9951" y="8656"/>
                    <a:pt x="10226" y="8328"/>
                    <a:pt x="10443" y="7966"/>
                  </a:cubicBezTo>
                  <a:cubicBezTo>
                    <a:pt x="10651" y="7614"/>
                    <a:pt x="10805" y="7233"/>
                    <a:pt x="10897" y="6837"/>
                  </a:cubicBezTo>
                  <a:cubicBezTo>
                    <a:pt x="11017" y="6964"/>
                    <a:pt x="11170" y="7021"/>
                    <a:pt x="11321" y="7021"/>
                  </a:cubicBezTo>
                  <a:cubicBezTo>
                    <a:pt x="11601" y="7021"/>
                    <a:pt x="11873" y="6823"/>
                    <a:pt x="11910" y="6504"/>
                  </a:cubicBezTo>
                  <a:cubicBezTo>
                    <a:pt x="11954" y="6128"/>
                    <a:pt x="11654" y="5841"/>
                    <a:pt x="11324" y="5841"/>
                  </a:cubicBezTo>
                  <a:cubicBezTo>
                    <a:pt x="11216" y="5841"/>
                    <a:pt x="11106" y="5872"/>
                    <a:pt x="11003" y="5939"/>
                  </a:cubicBezTo>
                  <a:cubicBezTo>
                    <a:pt x="11008" y="4993"/>
                    <a:pt x="10670" y="4076"/>
                    <a:pt x="10057" y="3357"/>
                  </a:cubicBezTo>
                  <a:cubicBezTo>
                    <a:pt x="9285" y="2457"/>
                    <a:pt x="8181" y="1978"/>
                    <a:pt x="7056" y="1978"/>
                  </a:cubicBezTo>
                  <a:cubicBezTo>
                    <a:pt x="6443" y="1978"/>
                    <a:pt x="5824" y="2121"/>
                    <a:pt x="5250" y="2416"/>
                  </a:cubicBezTo>
                  <a:cubicBezTo>
                    <a:pt x="5240" y="2295"/>
                    <a:pt x="5216" y="2169"/>
                    <a:pt x="5172" y="2054"/>
                  </a:cubicBezTo>
                  <a:cubicBezTo>
                    <a:pt x="5124" y="1938"/>
                    <a:pt x="5061" y="1827"/>
                    <a:pt x="4974" y="1730"/>
                  </a:cubicBezTo>
                  <a:cubicBezTo>
                    <a:pt x="4777" y="1494"/>
                    <a:pt x="4487" y="1354"/>
                    <a:pt x="4183" y="1334"/>
                  </a:cubicBezTo>
                  <a:lnTo>
                    <a:pt x="4183" y="1330"/>
                  </a:lnTo>
                  <a:cubicBezTo>
                    <a:pt x="4151" y="1327"/>
                    <a:pt x="4120" y="1326"/>
                    <a:pt x="4089" y="1326"/>
                  </a:cubicBezTo>
                  <a:close/>
                  <a:moveTo>
                    <a:pt x="11313" y="8277"/>
                  </a:moveTo>
                  <a:cubicBezTo>
                    <a:pt x="10931" y="8277"/>
                    <a:pt x="10596" y="8530"/>
                    <a:pt x="10491" y="8902"/>
                  </a:cubicBezTo>
                  <a:cubicBezTo>
                    <a:pt x="10380" y="9298"/>
                    <a:pt x="10564" y="9718"/>
                    <a:pt x="10930" y="9902"/>
                  </a:cubicBezTo>
                  <a:cubicBezTo>
                    <a:pt x="11055" y="9965"/>
                    <a:pt x="11188" y="9996"/>
                    <a:pt x="11319" y="9996"/>
                  </a:cubicBezTo>
                  <a:cubicBezTo>
                    <a:pt x="11576" y="9996"/>
                    <a:pt x="11828" y="9879"/>
                    <a:pt x="11997" y="9665"/>
                  </a:cubicBezTo>
                  <a:cubicBezTo>
                    <a:pt x="12248" y="9342"/>
                    <a:pt x="12238" y="8888"/>
                    <a:pt x="11973" y="8574"/>
                  </a:cubicBezTo>
                  <a:cubicBezTo>
                    <a:pt x="11823" y="8401"/>
                    <a:pt x="11611" y="8294"/>
                    <a:pt x="11384" y="8280"/>
                  </a:cubicBezTo>
                  <a:cubicBezTo>
                    <a:pt x="11360" y="8278"/>
                    <a:pt x="11336" y="8277"/>
                    <a:pt x="11313" y="8277"/>
                  </a:cubicBezTo>
                  <a:close/>
                  <a:moveTo>
                    <a:pt x="5070" y="10421"/>
                  </a:moveTo>
                  <a:cubicBezTo>
                    <a:pt x="4942" y="10421"/>
                    <a:pt x="4810" y="10465"/>
                    <a:pt x="4690" y="10568"/>
                  </a:cubicBezTo>
                  <a:cubicBezTo>
                    <a:pt x="4574" y="10669"/>
                    <a:pt x="4497" y="10814"/>
                    <a:pt x="4487" y="10968"/>
                  </a:cubicBezTo>
                  <a:cubicBezTo>
                    <a:pt x="4458" y="11363"/>
                    <a:pt x="4769" y="11606"/>
                    <a:pt x="5083" y="11606"/>
                  </a:cubicBezTo>
                  <a:cubicBezTo>
                    <a:pt x="5285" y="11606"/>
                    <a:pt x="5487" y="11506"/>
                    <a:pt x="5602" y="11282"/>
                  </a:cubicBezTo>
                  <a:cubicBezTo>
                    <a:pt x="5821" y="10847"/>
                    <a:pt x="5468" y="10421"/>
                    <a:pt x="5070" y="10421"/>
                  </a:cubicBezTo>
                  <a:close/>
                  <a:moveTo>
                    <a:pt x="2823" y="9933"/>
                  </a:moveTo>
                  <a:cubicBezTo>
                    <a:pt x="2437" y="9933"/>
                    <a:pt x="2092" y="10187"/>
                    <a:pt x="1987" y="10563"/>
                  </a:cubicBezTo>
                  <a:cubicBezTo>
                    <a:pt x="1876" y="10959"/>
                    <a:pt x="2059" y="11379"/>
                    <a:pt x="2426" y="11562"/>
                  </a:cubicBezTo>
                  <a:cubicBezTo>
                    <a:pt x="2550" y="11624"/>
                    <a:pt x="2684" y="11654"/>
                    <a:pt x="2816" y="11654"/>
                  </a:cubicBezTo>
                  <a:cubicBezTo>
                    <a:pt x="3074" y="11654"/>
                    <a:pt x="3327" y="11539"/>
                    <a:pt x="3493" y="11325"/>
                  </a:cubicBezTo>
                  <a:cubicBezTo>
                    <a:pt x="3749" y="11002"/>
                    <a:pt x="3739" y="10548"/>
                    <a:pt x="3469" y="10235"/>
                  </a:cubicBezTo>
                  <a:cubicBezTo>
                    <a:pt x="3324" y="10061"/>
                    <a:pt x="3111" y="9955"/>
                    <a:pt x="2885" y="9935"/>
                  </a:cubicBezTo>
                  <a:cubicBezTo>
                    <a:pt x="2864" y="9934"/>
                    <a:pt x="2843" y="9933"/>
                    <a:pt x="2823" y="9933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11;p64"/>
            <p:cNvSpPr/>
            <p:nvPr/>
          </p:nvSpPr>
          <p:spPr>
            <a:xfrm>
              <a:off x="2715750" y="3108425"/>
              <a:ext cx="234800" cy="217925"/>
            </a:xfrm>
            <a:custGeom>
              <a:avLst/>
              <a:gdLst/>
              <a:ahLst/>
              <a:cxnLst/>
              <a:rect l="l" t="t" r="r" b="b"/>
              <a:pathLst>
                <a:path w="9392" h="8717" extrusionOk="0">
                  <a:moveTo>
                    <a:pt x="3957" y="0"/>
                  </a:moveTo>
                  <a:cubicBezTo>
                    <a:pt x="3897" y="0"/>
                    <a:pt x="3834" y="10"/>
                    <a:pt x="3770" y="31"/>
                  </a:cubicBezTo>
                  <a:cubicBezTo>
                    <a:pt x="3181" y="224"/>
                    <a:pt x="3282" y="1088"/>
                    <a:pt x="3900" y="1136"/>
                  </a:cubicBezTo>
                  <a:cubicBezTo>
                    <a:pt x="3912" y="1137"/>
                    <a:pt x="3925" y="1138"/>
                    <a:pt x="3938" y="1138"/>
                  </a:cubicBezTo>
                  <a:cubicBezTo>
                    <a:pt x="4074" y="1138"/>
                    <a:pt x="4209" y="1090"/>
                    <a:pt x="4315" y="1001"/>
                  </a:cubicBezTo>
                  <a:cubicBezTo>
                    <a:pt x="4732" y="640"/>
                    <a:pt x="4441" y="0"/>
                    <a:pt x="3957" y="0"/>
                  </a:cubicBezTo>
                  <a:close/>
                  <a:moveTo>
                    <a:pt x="2792" y="1130"/>
                  </a:moveTo>
                  <a:cubicBezTo>
                    <a:pt x="2702" y="1130"/>
                    <a:pt x="2612" y="1161"/>
                    <a:pt x="2539" y="1223"/>
                  </a:cubicBezTo>
                  <a:cubicBezTo>
                    <a:pt x="2380" y="1363"/>
                    <a:pt x="2360" y="1609"/>
                    <a:pt x="2500" y="1774"/>
                  </a:cubicBezTo>
                  <a:cubicBezTo>
                    <a:pt x="2577" y="1861"/>
                    <a:pt x="2684" y="1906"/>
                    <a:pt x="2792" y="1906"/>
                  </a:cubicBezTo>
                  <a:cubicBezTo>
                    <a:pt x="2882" y="1906"/>
                    <a:pt x="2971" y="1875"/>
                    <a:pt x="3046" y="1812"/>
                  </a:cubicBezTo>
                  <a:cubicBezTo>
                    <a:pt x="3210" y="1672"/>
                    <a:pt x="3229" y="1431"/>
                    <a:pt x="3089" y="1267"/>
                  </a:cubicBezTo>
                  <a:cubicBezTo>
                    <a:pt x="3012" y="1176"/>
                    <a:pt x="2902" y="1130"/>
                    <a:pt x="2792" y="1130"/>
                  </a:cubicBezTo>
                  <a:close/>
                  <a:moveTo>
                    <a:pt x="7072" y="1459"/>
                  </a:moveTo>
                  <a:cubicBezTo>
                    <a:pt x="6811" y="1459"/>
                    <a:pt x="6620" y="1715"/>
                    <a:pt x="6704" y="1967"/>
                  </a:cubicBezTo>
                  <a:cubicBezTo>
                    <a:pt x="6760" y="2137"/>
                    <a:pt x="6914" y="2236"/>
                    <a:pt x="7073" y="2236"/>
                  </a:cubicBezTo>
                  <a:cubicBezTo>
                    <a:pt x="7161" y="2236"/>
                    <a:pt x="7251" y="2206"/>
                    <a:pt x="7327" y="2140"/>
                  </a:cubicBezTo>
                  <a:cubicBezTo>
                    <a:pt x="7587" y="1918"/>
                    <a:pt x="7447" y="1489"/>
                    <a:pt x="7100" y="1460"/>
                  </a:cubicBezTo>
                  <a:cubicBezTo>
                    <a:pt x="7090" y="1459"/>
                    <a:pt x="7081" y="1459"/>
                    <a:pt x="7072" y="1459"/>
                  </a:cubicBezTo>
                  <a:close/>
                  <a:moveTo>
                    <a:pt x="8858" y="4765"/>
                  </a:moveTo>
                  <a:cubicBezTo>
                    <a:pt x="8817" y="4765"/>
                    <a:pt x="8775" y="4771"/>
                    <a:pt x="8731" y="4785"/>
                  </a:cubicBezTo>
                  <a:cubicBezTo>
                    <a:pt x="8331" y="4921"/>
                    <a:pt x="8398" y="5509"/>
                    <a:pt x="8823" y="5543"/>
                  </a:cubicBezTo>
                  <a:cubicBezTo>
                    <a:pt x="8834" y="5544"/>
                    <a:pt x="8846" y="5545"/>
                    <a:pt x="8857" y="5545"/>
                  </a:cubicBezTo>
                  <a:cubicBezTo>
                    <a:pt x="8947" y="5545"/>
                    <a:pt x="9035" y="5511"/>
                    <a:pt x="9108" y="5451"/>
                  </a:cubicBezTo>
                  <a:cubicBezTo>
                    <a:pt x="9392" y="5206"/>
                    <a:pt x="9192" y="4765"/>
                    <a:pt x="8858" y="4765"/>
                  </a:cubicBezTo>
                  <a:close/>
                  <a:moveTo>
                    <a:pt x="772" y="4730"/>
                  </a:moveTo>
                  <a:cubicBezTo>
                    <a:pt x="712" y="4730"/>
                    <a:pt x="649" y="4740"/>
                    <a:pt x="584" y="4761"/>
                  </a:cubicBezTo>
                  <a:cubicBezTo>
                    <a:pt x="0" y="4954"/>
                    <a:pt x="101" y="5813"/>
                    <a:pt x="719" y="5862"/>
                  </a:cubicBezTo>
                  <a:cubicBezTo>
                    <a:pt x="732" y="5863"/>
                    <a:pt x="744" y="5863"/>
                    <a:pt x="757" y="5863"/>
                  </a:cubicBezTo>
                  <a:cubicBezTo>
                    <a:pt x="894" y="5863"/>
                    <a:pt x="1028" y="5815"/>
                    <a:pt x="1129" y="5727"/>
                  </a:cubicBezTo>
                  <a:cubicBezTo>
                    <a:pt x="1546" y="5366"/>
                    <a:pt x="1256" y="4730"/>
                    <a:pt x="772" y="4730"/>
                  </a:cubicBezTo>
                  <a:close/>
                  <a:moveTo>
                    <a:pt x="6679" y="6526"/>
                  </a:moveTo>
                  <a:cubicBezTo>
                    <a:pt x="6589" y="6526"/>
                    <a:pt x="6498" y="6559"/>
                    <a:pt x="6429" y="6619"/>
                  </a:cubicBezTo>
                  <a:cubicBezTo>
                    <a:pt x="6142" y="6864"/>
                    <a:pt x="6342" y="7303"/>
                    <a:pt x="6675" y="7303"/>
                  </a:cubicBezTo>
                  <a:cubicBezTo>
                    <a:pt x="6716" y="7303"/>
                    <a:pt x="6760" y="7296"/>
                    <a:pt x="6805" y="7281"/>
                  </a:cubicBezTo>
                  <a:cubicBezTo>
                    <a:pt x="7206" y="7150"/>
                    <a:pt x="7134" y="6562"/>
                    <a:pt x="6714" y="6528"/>
                  </a:cubicBezTo>
                  <a:cubicBezTo>
                    <a:pt x="6702" y="6527"/>
                    <a:pt x="6691" y="6526"/>
                    <a:pt x="6679" y="6526"/>
                  </a:cubicBezTo>
                  <a:close/>
                  <a:moveTo>
                    <a:pt x="5772" y="1745"/>
                  </a:moveTo>
                  <a:cubicBezTo>
                    <a:pt x="5496" y="1745"/>
                    <a:pt x="5228" y="1945"/>
                    <a:pt x="5203" y="2271"/>
                  </a:cubicBezTo>
                  <a:cubicBezTo>
                    <a:pt x="5203" y="2290"/>
                    <a:pt x="5203" y="2309"/>
                    <a:pt x="5203" y="2329"/>
                  </a:cubicBezTo>
                  <a:cubicBezTo>
                    <a:pt x="5203" y="2348"/>
                    <a:pt x="5203" y="2367"/>
                    <a:pt x="5208" y="2391"/>
                  </a:cubicBezTo>
                  <a:cubicBezTo>
                    <a:pt x="4885" y="2262"/>
                    <a:pt x="4556" y="2201"/>
                    <a:pt x="4235" y="2201"/>
                  </a:cubicBezTo>
                  <a:cubicBezTo>
                    <a:pt x="2931" y="2201"/>
                    <a:pt x="1754" y="3197"/>
                    <a:pt x="1646" y="4602"/>
                  </a:cubicBezTo>
                  <a:cubicBezTo>
                    <a:pt x="1622" y="4882"/>
                    <a:pt x="1646" y="5162"/>
                    <a:pt x="1713" y="5432"/>
                  </a:cubicBezTo>
                  <a:cubicBezTo>
                    <a:pt x="1781" y="5693"/>
                    <a:pt x="1887" y="5939"/>
                    <a:pt x="2027" y="6171"/>
                  </a:cubicBezTo>
                  <a:cubicBezTo>
                    <a:pt x="2026" y="6171"/>
                    <a:pt x="2024" y="6171"/>
                    <a:pt x="2022" y="6171"/>
                  </a:cubicBezTo>
                  <a:cubicBezTo>
                    <a:pt x="1535" y="6171"/>
                    <a:pt x="1498" y="6895"/>
                    <a:pt x="1989" y="6943"/>
                  </a:cubicBezTo>
                  <a:cubicBezTo>
                    <a:pt x="1996" y="6943"/>
                    <a:pt x="2004" y="6943"/>
                    <a:pt x="2011" y="6943"/>
                  </a:cubicBezTo>
                  <a:cubicBezTo>
                    <a:pt x="2096" y="6943"/>
                    <a:pt x="2183" y="6919"/>
                    <a:pt x="2249" y="6866"/>
                  </a:cubicBezTo>
                  <a:cubicBezTo>
                    <a:pt x="2326" y="6808"/>
                    <a:pt x="2375" y="6726"/>
                    <a:pt x="2394" y="6634"/>
                  </a:cubicBezTo>
                  <a:cubicBezTo>
                    <a:pt x="2611" y="6851"/>
                    <a:pt x="2862" y="7025"/>
                    <a:pt x="3132" y="7155"/>
                  </a:cubicBezTo>
                  <a:cubicBezTo>
                    <a:pt x="3491" y="7323"/>
                    <a:pt x="3866" y="7402"/>
                    <a:pt x="4235" y="7402"/>
                  </a:cubicBezTo>
                  <a:cubicBezTo>
                    <a:pt x="5325" y="7402"/>
                    <a:pt x="6357" y="6711"/>
                    <a:pt x="6714" y="5596"/>
                  </a:cubicBezTo>
                  <a:cubicBezTo>
                    <a:pt x="6772" y="5649"/>
                    <a:pt x="6839" y="5698"/>
                    <a:pt x="6916" y="5727"/>
                  </a:cubicBezTo>
                  <a:cubicBezTo>
                    <a:pt x="6994" y="5760"/>
                    <a:pt x="7076" y="5784"/>
                    <a:pt x="7158" y="5789"/>
                  </a:cubicBezTo>
                  <a:cubicBezTo>
                    <a:pt x="7177" y="5791"/>
                    <a:pt x="7196" y="5791"/>
                    <a:pt x="7215" y="5791"/>
                  </a:cubicBezTo>
                  <a:cubicBezTo>
                    <a:pt x="7397" y="5791"/>
                    <a:pt x="7573" y="5728"/>
                    <a:pt x="7713" y="5606"/>
                  </a:cubicBezTo>
                  <a:lnTo>
                    <a:pt x="7713" y="5611"/>
                  </a:lnTo>
                  <a:cubicBezTo>
                    <a:pt x="8224" y="5167"/>
                    <a:pt x="7949" y="4322"/>
                    <a:pt x="7274" y="4274"/>
                  </a:cubicBezTo>
                  <a:cubicBezTo>
                    <a:pt x="7252" y="4271"/>
                    <a:pt x="7229" y="4270"/>
                    <a:pt x="7207" y="4270"/>
                  </a:cubicBezTo>
                  <a:cubicBezTo>
                    <a:pt x="7145" y="4270"/>
                    <a:pt x="7083" y="4279"/>
                    <a:pt x="7023" y="4293"/>
                  </a:cubicBezTo>
                  <a:cubicBezTo>
                    <a:pt x="6945" y="4317"/>
                    <a:pt x="6873" y="4351"/>
                    <a:pt x="6805" y="4394"/>
                  </a:cubicBezTo>
                  <a:cubicBezTo>
                    <a:pt x="6757" y="4095"/>
                    <a:pt x="6656" y="3806"/>
                    <a:pt x="6506" y="3540"/>
                  </a:cubicBezTo>
                  <a:cubicBezTo>
                    <a:pt x="6361" y="3279"/>
                    <a:pt x="6173" y="3043"/>
                    <a:pt x="5946" y="2845"/>
                  </a:cubicBezTo>
                  <a:cubicBezTo>
                    <a:pt x="6053" y="2811"/>
                    <a:pt x="6144" y="2749"/>
                    <a:pt x="6212" y="2662"/>
                  </a:cubicBezTo>
                  <a:cubicBezTo>
                    <a:pt x="6381" y="2449"/>
                    <a:pt x="6371" y="2150"/>
                    <a:pt x="6197" y="1943"/>
                  </a:cubicBezTo>
                  <a:cubicBezTo>
                    <a:pt x="6080" y="1806"/>
                    <a:pt x="5925" y="1745"/>
                    <a:pt x="5772" y="1745"/>
                  </a:cubicBezTo>
                  <a:close/>
                  <a:moveTo>
                    <a:pt x="5310" y="7582"/>
                  </a:moveTo>
                  <a:cubicBezTo>
                    <a:pt x="5178" y="7582"/>
                    <a:pt x="5050" y="7630"/>
                    <a:pt x="4952" y="7715"/>
                  </a:cubicBezTo>
                  <a:cubicBezTo>
                    <a:pt x="4531" y="8076"/>
                    <a:pt x="4825" y="8716"/>
                    <a:pt x="5307" y="8716"/>
                  </a:cubicBezTo>
                  <a:cubicBezTo>
                    <a:pt x="5366" y="8716"/>
                    <a:pt x="5429" y="8706"/>
                    <a:pt x="5493" y="8685"/>
                  </a:cubicBezTo>
                  <a:cubicBezTo>
                    <a:pt x="6081" y="8492"/>
                    <a:pt x="5980" y="7628"/>
                    <a:pt x="5362" y="7585"/>
                  </a:cubicBezTo>
                  <a:cubicBezTo>
                    <a:pt x="5345" y="7583"/>
                    <a:pt x="5327" y="7582"/>
                    <a:pt x="5310" y="7582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e Images : man, person, people, girl, play, male, lov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74" y="902230"/>
            <a:ext cx="2237752" cy="3356628"/>
          </a:xfrm>
          <a:prstGeom prst="rect">
            <a:avLst/>
          </a:prstGeom>
        </p:spPr>
      </p:pic>
      <p:sp>
        <p:nvSpPr>
          <p:cNvPr id="339" name="Google Shape;339;p41"/>
          <p:cNvSpPr txBox="1">
            <a:spLocks noGrp="1"/>
          </p:cNvSpPr>
          <p:nvPr>
            <p:ph type="ctrTitle"/>
          </p:nvPr>
        </p:nvSpPr>
        <p:spPr>
          <a:xfrm flipH="1">
            <a:off x="2068286" y="300972"/>
            <a:ext cx="6736714" cy="12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latin typeface="Comic Sans MS" panose="030F0702030302020204" pitchFamily="66" charset="0"/>
              </a:rPr>
              <a:t>…and the people we love still love us (a little bit </a:t>
            </a:r>
            <a:r>
              <a:rPr lang="en-GB" smtClean="0">
                <a:latin typeface="Comic Sans MS" panose="030F0702030302020204" pitchFamily="66" charset="0"/>
              </a:rPr>
              <a:t>more each day)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Flickr - Photo Sharing!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84"/>
          <a:stretch/>
        </p:blipFill>
        <p:spPr>
          <a:xfrm>
            <a:off x="5546629" y="1333790"/>
            <a:ext cx="3521171" cy="2493508"/>
          </a:xfrm>
          <a:prstGeom prst="rect">
            <a:avLst/>
          </a:prstGeom>
        </p:spPr>
      </p:pic>
      <p:pic>
        <p:nvPicPr>
          <p:cNvPr id="4" name="Picture 3" descr="The Changing Family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9664" r="3650"/>
          <a:stretch/>
        </p:blipFill>
        <p:spPr>
          <a:xfrm>
            <a:off x="2715214" y="3145972"/>
            <a:ext cx="2721429" cy="1873310"/>
          </a:xfrm>
          <a:prstGeom prst="rect">
            <a:avLst/>
          </a:prstGeom>
        </p:spPr>
      </p:pic>
      <p:sp>
        <p:nvSpPr>
          <p:cNvPr id="7" name="Heart 6"/>
          <p:cNvSpPr/>
          <p:nvPr/>
        </p:nvSpPr>
        <p:spPr>
          <a:xfrm>
            <a:off x="3235260" y="1291543"/>
            <a:ext cx="1602602" cy="1621972"/>
          </a:xfrm>
          <a:prstGeom prst="hear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ctrTitle"/>
          </p:nvPr>
        </p:nvSpPr>
        <p:spPr>
          <a:xfrm>
            <a:off x="3949890" y="1414991"/>
            <a:ext cx="4134300" cy="8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" sz="3200" dirty="0" smtClean="0">
                <a:latin typeface="Comic Sans MS" panose="030F0702030302020204" pitchFamily="66" charset="0"/>
              </a:rPr>
              <a:t>Lots of grown ups are doing things to fight the coronavirus</a:t>
            </a:r>
            <a:endParaRPr sz="3200" dirty="0">
              <a:latin typeface="Comic Sans MS" panose="030F0702030302020204" pitchFamily="66" charset="0"/>
            </a:endParaRPr>
          </a:p>
        </p:txBody>
      </p:sp>
      <p:pic>
        <p:nvPicPr>
          <p:cNvPr id="49" name="Content Placeholder 6" descr="Scientist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96" y="2690035"/>
            <a:ext cx="2758657" cy="2239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50" descr="School nurse uses CPR, AED to revive a coworke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70" y="2290991"/>
            <a:ext cx="4698206" cy="2638154"/>
          </a:xfrm>
          <a:prstGeom prst="rect">
            <a:avLst/>
          </a:prstGeom>
        </p:spPr>
      </p:pic>
      <p:pic>
        <p:nvPicPr>
          <p:cNvPr id="53" name="Picture 52" descr="English Policeman at Buckingham Palace | I did not ask ..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62" y="95240"/>
            <a:ext cx="2300166" cy="2332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143"/>
            <a:ext cx="9144000" cy="512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oyalty Free Nurse Stock Photos | rawpixel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00"/>
          <a:stretch/>
        </p:blipFill>
        <p:spPr>
          <a:xfrm>
            <a:off x="5777212" y="1508583"/>
            <a:ext cx="2215186" cy="2288159"/>
          </a:xfrm>
          <a:prstGeom prst="rect">
            <a:avLst/>
          </a:prstGeom>
        </p:spPr>
      </p:pic>
      <p:pic>
        <p:nvPicPr>
          <p:cNvPr id="7" name="Picture 6" descr="Mississippians among volunteers making home-sewn masks fo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5619">
            <a:off x="3072757" y="884524"/>
            <a:ext cx="2932242" cy="3909656"/>
          </a:xfrm>
          <a:prstGeom prst="rect">
            <a:avLst/>
          </a:prstGeom>
        </p:spPr>
      </p:pic>
      <p:pic>
        <p:nvPicPr>
          <p:cNvPr id="6" name="Picture 5" descr="Boy Wearing Surgical Mask · Free Stock Phot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3773" b="6604"/>
          <a:stretch/>
        </p:blipFill>
        <p:spPr>
          <a:xfrm rot="1522680">
            <a:off x="739946" y="997962"/>
            <a:ext cx="1892300" cy="2514600"/>
          </a:xfrm>
          <a:prstGeom prst="rect">
            <a:avLst/>
          </a:prstGeom>
        </p:spPr>
      </p:pic>
      <p:sp>
        <p:nvSpPr>
          <p:cNvPr id="643" name="Google Shape;643;p53"/>
          <p:cNvSpPr txBox="1">
            <a:spLocks noGrp="1"/>
          </p:cNvSpPr>
          <p:nvPr>
            <p:ph type="title"/>
          </p:nvPr>
        </p:nvSpPr>
        <p:spPr>
          <a:xfrm>
            <a:off x="791392" y="218190"/>
            <a:ext cx="7735919" cy="1663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 smtClean="0">
                <a:latin typeface="Comic Sans MS" panose="030F0702030302020204" pitchFamily="66" charset="0"/>
              </a:rPr>
              <a:t>Some people wear masks – they might look different but we don’t need to be scared…</a:t>
            </a:r>
            <a:br>
              <a:rPr lang="en-GB" sz="3000" dirty="0" smtClean="0">
                <a:latin typeface="Comic Sans MS" panose="030F0702030302020204" pitchFamily="66" charset="0"/>
              </a:rPr>
            </a:br>
            <a:r>
              <a:rPr lang="en-GB" sz="3000" dirty="0" smtClean="0">
                <a:latin typeface="Comic Sans MS" panose="030F0702030302020204" pitchFamily="66" charset="0"/>
              </a:rPr>
              <a:t>they are helping to fight the virus too!</a:t>
            </a:r>
            <a:endParaRPr sz="3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Local Reporting Network — Local and Community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60" y="3105940"/>
            <a:ext cx="2806700" cy="1866456"/>
          </a:xfrm>
          <a:prstGeom prst="rect">
            <a:avLst/>
          </a:prstGeom>
        </p:spPr>
      </p:pic>
      <p:pic>
        <p:nvPicPr>
          <p:cNvPr id="9" name="Picture 8" descr="Category:Protective masks during the COVID-19 pandemic ..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8141">
            <a:off x="7208869" y="2438536"/>
            <a:ext cx="1567056" cy="235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5"/>
          <p:cNvSpPr txBox="1">
            <a:spLocks noGrp="1"/>
          </p:cNvSpPr>
          <p:nvPr>
            <p:ph type="title"/>
          </p:nvPr>
        </p:nvSpPr>
        <p:spPr>
          <a:xfrm>
            <a:off x="199695" y="2180524"/>
            <a:ext cx="3983421" cy="24440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  <a:cs typeface="Nirmala UI Semilight" panose="020B0402040204020203" pitchFamily="34" charset="0"/>
              </a:rPr>
              <a:t>…and we help</a:t>
            </a:r>
            <a:br>
              <a:rPr lang="en" dirty="0" smtClean="0">
                <a:latin typeface="Comic Sans MS" panose="030F0702030302020204" pitchFamily="66" charset="0"/>
                <a:cs typeface="Nirmala UI Semilight" panose="020B0402040204020203" pitchFamily="34" charset="0"/>
              </a:rPr>
            </a:br>
            <a:r>
              <a:rPr lang="en" dirty="0" smtClean="0">
                <a:latin typeface="Comic Sans MS" panose="030F0702030302020204" pitchFamily="66" charset="0"/>
                <a:cs typeface="Nirmala UI Semilight" panose="020B0402040204020203" pitchFamily="34" charset="0"/>
              </a:rPr>
              <a:t>fight it too!</a:t>
            </a:r>
            <a:endParaRPr dirty="0">
              <a:latin typeface="Comic Sans MS" panose="030F0702030302020204" pitchFamily="66" charset="0"/>
              <a:cs typeface="Nirmala UI Semilight" panose="020B04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895400" y="35365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>
                <a:latin typeface="Comic Sans MS" panose="030F0702030302020204" pitchFamily="66" charset="0"/>
              </a:rPr>
              <a:t>WE WASH OUR HANDS </a:t>
            </a:r>
            <a:r>
              <a:rPr lang="en-GB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LOT!</a:t>
            </a:r>
            <a:endParaRPr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1"/>
          </p:nvPr>
        </p:nvSpPr>
        <p:spPr>
          <a:xfrm flipH="1">
            <a:off x="670847" y="766507"/>
            <a:ext cx="8063700" cy="12281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Carefully, using soap and water, making sure we clean every bit of our fingers and hands</a:t>
            </a:r>
          </a:p>
        </p:txBody>
      </p:sp>
      <p:pic>
        <p:nvPicPr>
          <p:cNvPr id="3" name="Picture 2" descr="Free vector graphic: Liquid Soap, Dispenser, Drip, Wash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359" y="2002972"/>
            <a:ext cx="1993712" cy="2242488"/>
          </a:xfrm>
          <a:prstGeom prst="rect">
            <a:avLst/>
          </a:prstGeom>
        </p:spPr>
      </p:pic>
      <p:pic>
        <p:nvPicPr>
          <p:cNvPr id="7" name="Picture 6" descr="Trinetra - About: Free Indian Symbols, Signs, Pattern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9" y="2051965"/>
            <a:ext cx="2344972" cy="2299318"/>
          </a:xfrm>
          <a:prstGeom prst="rect">
            <a:avLst/>
          </a:prstGeom>
        </p:spPr>
      </p:pic>
      <p:pic>
        <p:nvPicPr>
          <p:cNvPr id="8" name="Picture 7" descr="Good Grief! Snoopy is 253 years old! - For the Love of the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06" y="3025727"/>
            <a:ext cx="1571625" cy="1076154"/>
          </a:xfrm>
          <a:prstGeom prst="rect">
            <a:avLst/>
          </a:prstGeom>
        </p:spPr>
      </p:pic>
      <p:pic>
        <p:nvPicPr>
          <p:cNvPr id="2052" name="Picture 4" descr="Buy Baby Shark Singing Handwash 250ml | med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54" y="2251108"/>
            <a:ext cx="934959" cy="188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6047" y="4523063"/>
            <a:ext cx="7092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>
              <a:spcBef>
                <a:spcPts val="1600"/>
              </a:spcBef>
              <a:buNone/>
            </a:pP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We sometimes use hand sanitiser gel too!</a:t>
            </a:r>
          </a:p>
        </p:txBody>
      </p:sp>
      <p:sp>
        <p:nvSpPr>
          <p:cNvPr id="4" name="Rectangle 3"/>
          <p:cNvSpPr/>
          <p:nvPr/>
        </p:nvSpPr>
        <p:spPr>
          <a:xfrm>
            <a:off x="2433680" y="2196372"/>
            <a:ext cx="2808782" cy="7899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0" indent="0" algn="r">
              <a:spcBef>
                <a:spcPts val="1600"/>
              </a:spcBef>
              <a:buNone/>
            </a:pPr>
            <a:r>
              <a:rPr lang="en-GB" sz="1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Singing a song can help </a:t>
            </a:r>
            <a:endParaRPr lang="en-GB" sz="1800" dirty="0" smtClean="0">
              <a:solidFill>
                <a:schemeClr val="bg1"/>
              </a:solidFill>
              <a:latin typeface="Comic Sans MS" panose="030F0702030302020204" pitchFamily="66" charset="0"/>
              <a:hlinkClick r:id="rId7"/>
            </a:endParaRPr>
          </a:p>
          <a:p>
            <a:pPr marL="0" lvl="0" indent="0" algn="r">
              <a:spcBef>
                <a:spcPts val="1600"/>
              </a:spcBef>
              <a:buNone/>
            </a:pP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  <a:hlinkClick r:id="rId7"/>
              </a:rPr>
              <a:t>https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  <a:hlinkClick r:id="rId7"/>
              </a:rPr>
              <a:t>://youtube/L89nN03pBzI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piratory Hygiene Posters - Health Protection Surveillance Cent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80" y="1303296"/>
            <a:ext cx="41433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xplosion 2 5"/>
          <p:cNvSpPr/>
          <p:nvPr/>
        </p:nvSpPr>
        <p:spPr>
          <a:xfrm rot="1512445">
            <a:off x="1178743" y="908069"/>
            <a:ext cx="3793089" cy="3090326"/>
          </a:xfrm>
          <a:prstGeom prst="irregularSeal2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Google Shape;696;p58"/>
          <p:cNvSpPr txBox="1">
            <a:spLocks noGrp="1"/>
          </p:cNvSpPr>
          <p:nvPr>
            <p:ph type="title" idx="2"/>
          </p:nvPr>
        </p:nvSpPr>
        <p:spPr>
          <a:xfrm>
            <a:off x="346841" y="482850"/>
            <a:ext cx="8429297" cy="82044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Comic Sans MS" panose="030F0702030302020204" pitchFamily="66" charset="0"/>
              </a:rPr>
              <a:t>We must be careful when we cough or sneeze to catch it in a tissue and throw it in the bin.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12" name="Google Shape;696;p58"/>
          <p:cNvSpPr txBox="1">
            <a:spLocks noGrp="1"/>
          </p:cNvSpPr>
          <p:nvPr>
            <p:ph type="title" idx="2"/>
          </p:nvPr>
        </p:nvSpPr>
        <p:spPr>
          <a:xfrm>
            <a:off x="2139866" y="2095124"/>
            <a:ext cx="1870841" cy="11771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latin typeface="Comic Sans MS" panose="030F0702030302020204" pitchFamily="66" charset="0"/>
              </a:rPr>
              <a:t>Did you know that a sneeze can travel up to 100 miles per hour!!</a:t>
            </a:r>
            <a:endParaRPr sz="1800" dirty="0">
              <a:latin typeface="Comic Sans MS" panose="030F0702030302020204" pitchFamily="66" charset="0"/>
            </a:endParaRPr>
          </a:p>
        </p:txBody>
      </p:sp>
      <p:grpSp>
        <p:nvGrpSpPr>
          <p:cNvPr id="16" name="Google Shape;923;p64"/>
          <p:cNvGrpSpPr/>
          <p:nvPr/>
        </p:nvGrpSpPr>
        <p:grpSpPr>
          <a:xfrm>
            <a:off x="798785" y="3456163"/>
            <a:ext cx="1530890" cy="1438191"/>
            <a:chOff x="6657550" y="3038888"/>
            <a:chExt cx="1246450" cy="1170975"/>
          </a:xfrm>
        </p:grpSpPr>
        <p:sp>
          <p:nvSpPr>
            <p:cNvPr id="17" name="Google Shape;924;p64"/>
            <p:cNvSpPr/>
            <p:nvPr/>
          </p:nvSpPr>
          <p:spPr>
            <a:xfrm>
              <a:off x="7360025" y="3357413"/>
              <a:ext cx="462875" cy="238550"/>
            </a:xfrm>
            <a:custGeom>
              <a:avLst/>
              <a:gdLst/>
              <a:ahLst/>
              <a:cxnLst/>
              <a:rect l="l" t="t" r="r" b="b"/>
              <a:pathLst>
                <a:path w="18515" h="9542" extrusionOk="0">
                  <a:moveTo>
                    <a:pt x="3263" y="1"/>
                  </a:moveTo>
                  <a:cubicBezTo>
                    <a:pt x="2273" y="1651"/>
                    <a:pt x="1076" y="3167"/>
                    <a:pt x="0" y="4731"/>
                  </a:cubicBezTo>
                  <a:lnTo>
                    <a:pt x="10691" y="9205"/>
                  </a:lnTo>
                  <a:cubicBezTo>
                    <a:pt x="11230" y="9432"/>
                    <a:pt x="11795" y="9542"/>
                    <a:pt x="12355" y="9542"/>
                  </a:cubicBezTo>
                  <a:cubicBezTo>
                    <a:pt x="13648" y="9542"/>
                    <a:pt x="14910" y="8957"/>
                    <a:pt x="15749" y="7892"/>
                  </a:cubicBezTo>
                  <a:lnTo>
                    <a:pt x="18515" y="4374"/>
                  </a:lnTo>
                  <a:cubicBezTo>
                    <a:pt x="17240" y="3524"/>
                    <a:pt x="16039" y="2588"/>
                    <a:pt x="15030" y="1396"/>
                  </a:cubicBezTo>
                  <a:lnTo>
                    <a:pt x="12428" y="4243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25;p64"/>
            <p:cNvSpPr/>
            <p:nvPr/>
          </p:nvSpPr>
          <p:spPr>
            <a:xfrm>
              <a:off x="7735750" y="3299463"/>
              <a:ext cx="168250" cy="167300"/>
            </a:xfrm>
            <a:custGeom>
              <a:avLst/>
              <a:gdLst/>
              <a:ahLst/>
              <a:cxnLst/>
              <a:rect l="l" t="t" r="r" b="b"/>
              <a:pathLst>
                <a:path w="6730" h="6692" extrusionOk="0">
                  <a:moveTo>
                    <a:pt x="4298" y="1"/>
                  </a:moveTo>
                  <a:cubicBezTo>
                    <a:pt x="3744" y="1"/>
                    <a:pt x="3192" y="225"/>
                    <a:pt x="2791" y="663"/>
                  </a:cubicBezTo>
                  <a:lnTo>
                    <a:pt x="1" y="3714"/>
                  </a:lnTo>
                  <a:cubicBezTo>
                    <a:pt x="1010" y="4906"/>
                    <a:pt x="2211" y="5842"/>
                    <a:pt x="3486" y="6692"/>
                  </a:cubicBezTo>
                  <a:lnTo>
                    <a:pt x="6049" y="3429"/>
                  </a:lnTo>
                  <a:cubicBezTo>
                    <a:pt x="6729" y="2560"/>
                    <a:pt x="6599" y="1310"/>
                    <a:pt x="5754" y="600"/>
                  </a:cubicBezTo>
                  <a:lnTo>
                    <a:pt x="5614" y="480"/>
                  </a:lnTo>
                  <a:cubicBezTo>
                    <a:pt x="5231" y="158"/>
                    <a:pt x="4764" y="1"/>
                    <a:pt x="4298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26;p64"/>
            <p:cNvSpPr/>
            <p:nvPr/>
          </p:nvSpPr>
          <p:spPr>
            <a:xfrm>
              <a:off x="6761875" y="3775163"/>
              <a:ext cx="246900" cy="149400"/>
            </a:xfrm>
            <a:custGeom>
              <a:avLst/>
              <a:gdLst/>
              <a:ahLst/>
              <a:cxnLst/>
              <a:rect l="l" t="t" r="r" b="b"/>
              <a:pathLst>
                <a:path w="9876" h="5976" extrusionOk="0">
                  <a:moveTo>
                    <a:pt x="2521" y="0"/>
                  </a:moveTo>
                  <a:cubicBezTo>
                    <a:pt x="1654" y="0"/>
                    <a:pt x="840" y="522"/>
                    <a:pt x="503" y="1371"/>
                  </a:cubicBezTo>
                  <a:lnTo>
                    <a:pt x="430" y="1550"/>
                  </a:lnTo>
                  <a:cubicBezTo>
                    <a:pt x="1" y="2640"/>
                    <a:pt x="512" y="3871"/>
                    <a:pt x="1584" y="4339"/>
                  </a:cubicBezTo>
                  <a:lnTo>
                    <a:pt x="5445" y="5976"/>
                  </a:lnTo>
                  <a:cubicBezTo>
                    <a:pt x="6840" y="4706"/>
                    <a:pt x="8322" y="3533"/>
                    <a:pt x="9876" y="2462"/>
                  </a:cubicBezTo>
                  <a:lnTo>
                    <a:pt x="3235" y="121"/>
                  </a:lnTo>
                  <a:cubicBezTo>
                    <a:pt x="2999" y="39"/>
                    <a:pt x="2758" y="0"/>
                    <a:pt x="2521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27;p64"/>
            <p:cNvSpPr/>
            <p:nvPr/>
          </p:nvSpPr>
          <p:spPr>
            <a:xfrm>
              <a:off x="6898000" y="3633738"/>
              <a:ext cx="440325" cy="350400"/>
            </a:xfrm>
            <a:custGeom>
              <a:avLst/>
              <a:gdLst/>
              <a:ahLst/>
              <a:cxnLst/>
              <a:rect l="l" t="t" r="r" b="b"/>
              <a:pathLst>
                <a:path w="17613" h="14016" extrusionOk="0">
                  <a:moveTo>
                    <a:pt x="12192" y="1"/>
                  </a:moveTo>
                  <a:lnTo>
                    <a:pt x="5782" y="8568"/>
                  </a:lnTo>
                  <a:lnTo>
                    <a:pt x="4431" y="8119"/>
                  </a:lnTo>
                  <a:cubicBezTo>
                    <a:pt x="2877" y="9190"/>
                    <a:pt x="1395" y="10363"/>
                    <a:pt x="0" y="11633"/>
                  </a:cubicBezTo>
                  <a:lnTo>
                    <a:pt x="4518" y="13636"/>
                  </a:lnTo>
                  <a:cubicBezTo>
                    <a:pt x="5107" y="13892"/>
                    <a:pt x="5727" y="14015"/>
                    <a:pt x="6341" y="14015"/>
                  </a:cubicBezTo>
                  <a:cubicBezTo>
                    <a:pt x="7691" y="14015"/>
                    <a:pt x="9010" y="13417"/>
                    <a:pt x="9899" y="12318"/>
                  </a:cubicBezTo>
                  <a:lnTo>
                    <a:pt x="17612" y="2766"/>
                  </a:lnTo>
                  <a:cubicBezTo>
                    <a:pt x="15826" y="1849"/>
                    <a:pt x="13949" y="1038"/>
                    <a:pt x="12192" y="1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28;p64"/>
            <p:cNvSpPr/>
            <p:nvPr/>
          </p:nvSpPr>
          <p:spPr>
            <a:xfrm>
              <a:off x="7432400" y="3253763"/>
              <a:ext cx="260075" cy="190275"/>
            </a:xfrm>
            <a:custGeom>
              <a:avLst/>
              <a:gdLst/>
              <a:ahLst/>
              <a:cxnLst/>
              <a:rect l="l" t="t" r="r" b="b"/>
              <a:pathLst>
                <a:path w="10403" h="7611" extrusionOk="0">
                  <a:moveTo>
                    <a:pt x="2438" y="1"/>
                  </a:moveTo>
                  <a:cubicBezTo>
                    <a:pt x="1647" y="2424"/>
                    <a:pt x="725" y="4707"/>
                    <a:pt x="1" y="7033"/>
                  </a:cubicBezTo>
                  <a:cubicBezTo>
                    <a:pt x="979" y="7417"/>
                    <a:pt x="2016" y="7611"/>
                    <a:pt x="3055" y="7611"/>
                  </a:cubicBezTo>
                  <a:cubicBezTo>
                    <a:pt x="3856" y="7611"/>
                    <a:pt x="4658" y="7496"/>
                    <a:pt x="5436" y="7265"/>
                  </a:cubicBezTo>
                  <a:cubicBezTo>
                    <a:pt x="7559" y="6632"/>
                    <a:pt x="9345" y="5189"/>
                    <a:pt x="10402" y="3244"/>
                  </a:cubicBezTo>
                  <a:cubicBezTo>
                    <a:pt x="7786" y="2076"/>
                    <a:pt x="5040" y="1058"/>
                    <a:pt x="2438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29;p64"/>
            <p:cNvSpPr/>
            <p:nvPr/>
          </p:nvSpPr>
          <p:spPr>
            <a:xfrm>
              <a:off x="7312225" y="3038888"/>
              <a:ext cx="436100" cy="404600"/>
            </a:xfrm>
            <a:custGeom>
              <a:avLst/>
              <a:gdLst/>
              <a:ahLst/>
              <a:cxnLst/>
              <a:rect l="l" t="t" r="r" b="b"/>
              <a:pathLst>
                <a:path w="17444" h="16184" extrusionOk="0">
                  <a:moveTo>
                    <a:pt x="8416" y="1"/>
                  </a:moveTo>
                  <a:cubicBezTo>
                    <a:pt x="7457" y="1"/>
                    <a:pt x="6488" y="166"/>
                    <a:pt x="5551" y="506"/>
                  </a:cubicBezTo>
                  <a:cubicBezTo>
                    <a:pt x="2279" y="1699"/>
                    <a:pt x="83" y="4792"/>
                    <a:pt x="39" y="8277"/>
                  </a:cubicBezTo>
                  <a:cubicBezTo>
                    <a:pt x="1" y="11767"/>
                    <a:pt x="2120" y="14914"/>
                    <a:pt x="5368" y="16183"/>
                  </a:cubicBezTo>
                  <a:cubicBezTo>
                    <a:pt x="6092" y="13857"/>
                    <a:pt x="7014" y="11574"/>
                    <a:pt x="7805" y="9151"/>
                  </a:cubicBezTo>
                  <a:cubicBezTo>
                    <a:pt x="10407" y="10208"/>
                    <a:pt x="13158" y="11226"/>
                    <a:pt x="15774" y="12394"/>
                  </a:cubicBezTo>
                  <a:cubicBezTo>
                    <a:pt x="17444" y="9334"/>
                    <a:pt x="17043" y="5560"/>
                    <a:pt x="14775" y="2920"/>
                  </a:cubicBezTo>
                  <a:cubicBezTo>
                    <a:pt x="13151" y="1031"/>
                    <a:pt x="10814" y="1"/>
                    <a:pt x="8416" y="1"/>
                  </a:cubicBez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30;p64"/>
            <p:cNvSpPr/>
            <p:nvPr/>
          </p:nvSpPr>
          <p:spPr>
            <a:xfrm>
              <a:off x="7290025" y="3186088"/>
              <a:ext cx="203700" cy="257400"/>
            </a:xfrm>
            <a:custGeom>
              <a:avLst/>
              <a:gdLst/>
              <a:ahLst/>
              <a:cxnLst/>
              <a:rect l="l" t="t" r="r" b="b"/>
              <a:pathLst>
                <a:path w="8148" h="10296" extrusionOk="0">
                  <a:moveTo>
                    <a:pt x="1309" y="0"/>
                  </a:moveTo>
                  <a:lnTo>
                    <a:pt x="1309" y="0"/>
                  </a:lnTo>
                  <a:cubicBezTo>
                    <a:pt x="1" y="4199"/>
                    <a:pt x="2163" y="8693"/>
                    <a:pt x="6256" y="10295"/>
                  </a:cubicBezTo>
                  <a:cubicBezTo>
                    <a:pt x="6821" y="8490"/>
                    <a:pt x="7501" y="6709"/>
                    <a:pt x="8148" y="4870"/>
                  </a:cubicBezTo>
                  <a:cubicBezTo>
                    <a:pt x="6270" y="2770"/>
                    <a:pt x="3997" y="1067"/>
                    <a:pt x="1309" y="0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31;p64"/>
            <p:cNvSpPr/>
            <p:nvPr/>
          </p:nvSpPr>
          <p:spPr>
            <a:xfrm>
              <a:off x="7480325" y="3956888"/>
              <a:ext cx="125625" cy="252975"/>
            </a:xfrm>
            <a:custGeom>
              <a:avLst/>
              <a:gdLst/>
              <a:ahLst/>
              <a:cxnLst/>
              <a:rect l="l" t="t" r="r" b="b"/>
              <a:pathLst>
                <a:path w="5025" h="10119" extrusionOk="0">
                  <a:moveTo>
                    <a:pt x="0" y="0"/>
                  </a:moveTo>
                  <a:lnTo>
                    <a:pt x="63" y="7805"/>
                  </a:lnTo>
                  <a:cubicBezTo>
                    <a:pt x="72" y="9056"/>
                    <a:pt x="1072" y="10119"/>
                    <a:pt x="2310" y="10119"/>
                  </a:cubicBezTo>
                  <a:cubicBezTo>
                    <a:pt x="2343" y="10119"/>
                    <a:pt x="2376" y="10118"/>
                    <a:pt x="2409" y="10117"/>
                  </a:cubicBezTo>
                  <a:cubicBezTo>
                    <a:pt x="3538" y="10063"/>
                    <a:pt x="4450" y="9175"/>
                    <a:pt x="4542" y="8051"/>
                  </a:cubicBezTo>
                  <a:lnTo>
                    <a:pt x="5025" y="1916"/>
                  </a:lnTo>
                  <a:cubicBezTo>
                    <a:pt x="3326" y="1294"/>
                    <a:pt x="1646" y="652"/>
                    <a:pt x="0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2;p64"/>
            <p:cNvSpPr/>
            <p:nvPr/>
          </p:nvSpPr>
          <p:spPr>
            <a:xfrm>
              <a:off x="6936850" y="3383713"/>
              <a:ext cx="162550" cy="158700"/>
            </a:xfrm>
            <a:custGeom>
              <a:avLst/>
              <a:gdLst/>
              <a:ahLst/>
              <a:cxnLst/>
              <a:rect l="l" t="t" r="r" b="b"/>
              <a:pathLst>
                <a:path w="6502" h="6348" extrusionOk="0">
                  <a:moveTo>
                    <a:pt x="2838" y="1"/>
                  </a:moveTo>
                  <a:lnTo>
                    <a:pt x="691" y="3100"/>
                  </a:lnTo>
                  <a:cubicBezTo>
                    <a:pt x="0" y="4094"/>
                    <a:pt x="319" y="5469"/>
                    <a:pt x="1381" y="6053"/>
                  </a:cubicBezTo>
                  <a:cubicBezTo>
                    <a:pt x="1704" y="6267"/>
                    <a:pt x="2022" y="6348"/>
                    <a:pt x="2318" y="6348"/>
                  </a:cubicBezTo>
                  <a:cubicBezTo>
                    <a:pt x="3227" y="6348"/>
                    <a:pt x="3929" y="5590"/>
                    <a:pt x="3929" y="5590"/>
                  </a:cubicBezTo>
                  <a:lnTo>
                    <a:pt x="6502" y="2554"/>
                  </a:lnTo>
                  <a:cubicBezTo>
                    <a:pt x="5363" y="1661"/>
                    <a:pt x="4170" y="744"/>
                    <a:pt x="2838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33;p64"/>
            <p:cNvSpPr/>
            <p:nvPr/>
          </p:nvSpPr>
          <p:spPr>
            <a:xfrm>
              <a:off x="7007800" y="3215563"/>
              <a:ext cx="608900" cy="789250"/>
            </a:xfrm>
            <a:custGeom>
              <a:avLst/>
              <a:gdLst/>
              <a:ahLst/>
              <a:cxnLst/>
              <a:rect l="l" t="t" r="r" b="b"/>
              <a:pathLst>
                <a:path w="24356" h="31570" extrusionOk="0">
                  <a:moveTo>
                    <a:pt x="6928" y="1"/>
                  </a:moveTo>
                  <a:cubicBezTo>
                    <a:pt x="5550" y="1"/>
                    <a:pt x="4209" y="662"/>
                    <a:pt x="3379" y="1857"/>
                  </a:cubicBezTo>
                  <a:lnTo>
                    <a:pt x="0" y="6727"/>
                  </a:lnTo>
                  <a:cubicBezTo>
                    <a:pt x="1337" y="7470"/>
                    <a:pt x="2529" y="8382"/>
                    <a:pt x="3664" y="9280"/>
                  </a:cubicBezTo>
                  <a:lnTo>
                    <a:pt x="6482" y="5950"/>
                  </a:lnTo>
                  <a:lnTo>
                    <a:pt x="11767" y="8257"/>
                  </a:lnTo>
                  <a:cubicBezTo>
                    <a:pt x="9846" y="11172"/>
                    <a:pt x="7646" y="14560"/>
                    <a:pt x="6883" y="15941"/>
                  </a:cubicBezTo>
                  <a:cubicBezTo>
                    <a:pt x="5425" y="18581"/>
                    <a:pt x="4962" y="22626"/>
                    <a:pt x="11468" y="25116"/>
                  </a:cubicBezTo>
                  <a:cubicBezTo>
                    <a:pt x="16097" y="26892"/>
                    <a:pt x="18891" y="28012"/>
                    <a:pt x="18891" y="28012"/>
                  </a:cubicBezTo>
                  <a:lnTo>
                    <a:pt x="18906" y="29653"/>
                  </a:lnTo>
                  <a:cubicBezTo>
                    <a:pt x="20547" y="30305"/>
                    <a:pt x="22231" y="30947"/>
                    <a:pt x="23926" y="31569"/>
                  </a:cubicBezTo>
                  <a:lnTo>
                    <a:pt x="24244" y="27558"/>
                  </a:lnTo>
                  <a:cubicBezTo>
                    <a:pt x="24355" y="26183"/>
                    <a:pt x="23732" y="24851"/>
                    <a:pt x="22603" y="24054"/>
                  </a:cubicBezTo>
                  <a:lnTo>
                    <a:pt x="17569" y="20483"/>
                  </a:lnTo>
                  <a:lnTo>
                    <a:pt x="20228" y="16081"/>
                  </a:lnTo>
                  <a:cubicBezTo>
                    <a:pt x="22859" y="11737"/>
                    <a:pt x="21102" y="6071"/>
                    <a:pt x="16473" y="3976"/>
                  </a:cubicBezTo>
                  <a:lnTo>
                    <a:pt x="8736" y="399"/>
                  </a:lnTo>
                  <a:cubicBezTo>
                    <a:pt x="8154" y="130"/>
                    <a:pt x="7537" y="1"/>
                    <a:pt x="6928" y="1"/>
                  </a:cubicBez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34;p64"/>
            <p:cNvSpPr/>
            <p:nvPr/>
          </p:nvSpPr>
          <p:spPr>
            <a:xfrm>
              <a:off x="7436750" y="3201788"/>
              <a:ext cx="139525" cy="131825"/>
            </a:xfrm>
            <a:custGeom>
              <a:avLst/>
              <a:gdLst/>
              <a:ahLst/>
              <a:cxnLst/>
              <a:rect l="l" t="t" r="r" b="b"/>
              <a:pathLst>
                <a:path w="5581" h="5273" extrusionOk="0">
                  <a:moveTo>
                    <a:pt x="2830" y="0"/>
                  </a:moveTo>
                  <a:cubicBezTo>
                    <a:pt x="2713" y="0"/>
                    <a:pt x="2595" y="8"/>
                    <a:pt x="2477" y="24"/>
                  </a:cubicBezTo>
                  <a:cubicBezTo>
                    <a:pt x="1420" y="164"/>
                    <a:pt x="551" y="926"/>
                    <a:pt x="276" y="1959"/>
                  </a:cubicBezTo>
                  <a:cubicBezTo>
                    <a:pt x="1" y="2987"/>
                    <a:pt x="377" y="4083"/>
                    <a:pt x="1222" y="4730"/>
                  </a:cubicBezTo>
                  <a:cubicBezTo>
                    <a:pt x="1694" y="5089"/>
                    <a:pt x="2260" y="5273"/>
                    <a:pt x="2829" y="5273"/>
                  </a:cubicBezTo>
                  <a:cubicBezTo>
                    <a:pt x="3282" y="5273"/>
                    <a:pt x="3737" y="5156"/>
                    <a:pt x="4147" y="4918"/>
                  </a:cubicBezTo>
                  <a:cubicBezTo>
                    <a:pt x="5069" y="4382"/>
                    <a:pt x="5580" y="3344"/>
                    <a:pt x="5440" y="2287"/>
                  </a:cubicBezTo>
                  <a:cubicBezTo>
                    <a:pt x="5263" y="963"/>
                    <a:pt x="4130" y="0"/>
                    <a:pt x="2830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5;p64"/>
            <p:cNvSpPr/>
            <p:nvPr/>
          </p:nvSpPr>
          <p:spPr>
            <a:xfrm>
              <a:off x="7226725" y="3124213"/>
              <a:ext cx="317575" cy="175575"/>
            </a:xfrm>
            <a:custGeom>
              <a:avLst/>
              <a:gdLst/>
              <a:ahLst/>
              <a:cxnLst/>
              <a:rect l="l" t="t" r="r" b="b"/>
              <a:pathLst>
                <a:path w="12703" h="7023" extrusionOk="0">
                  <a:moveTo>
                    <a:pt x="688" y="1"/>
                  </a:moveTo>
                  <a:cubicBezTo>
                    <a:pt x="247" y="1"/>
                    <a:pt x="0" y="640"/>
                    <a:pt x="452" y="906"/>
                  </a:cubicBezTo>
                  <a:lnTo>
                    <a:pt x="10564" y="6848"/>
                  </a:lnTo>
                  <a:cubicBezTo>
                    <a:pt x="10768" y="6966"/>
                    <a:pt x="10990" y="7022"/>
                    <a:pt x="11210" y="7022"/>
                  </a:cubicBezTo>
                  <a:cubicBezTo>
                    <a:pt x="11646" y="7022"/>
                    <a:pt x="12069" y="6800"/>
                    <a:pt x="12306" y="6399"/>
                  </a:cubicBezTo>
                  <a:cubicBezTo>
                    <a:pt x="12702" y="5733"/>
                    <a:pt x="12417" y="4874"/>
                    <a:pt x="11703" y="4575"/>
                  </a:cubicBezTo>
                  <a:lnTo>
                    <a:pt x="887" y="42"/>
                  </a:lnTo>
                  <a:cubicBezTo>
                    <a:pt x="818" y="14"/>
                    <a:pt x="751" y="1"/>
                    <a:pt x="688" y="1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6;p64"/>
            <p:cNvSpPr/>
            <p:nvPr/>
          </p:nvSpPr>
          <p:spPr>
            <a:xfrm>
              <a:off x="7018300" y="3215763"/>
              <a:ext cx="161950" cy="30300"/>
            </a:xfrm>
            <a:custGeom>
              <a:avLst/>
              <a:gdLst/>
              <a:ahLst/>
              <a:cxnLst/>
              <a:rect l="l" t="t" r="r" b="b"/>
              <a:pathLst>
                <a:path w="6478" h="1212" extrusionOk="0">
                  <a:moveTo>
                    <a:pt x="6318" y="0"/>
                  </a:moveTo>
                  <a:lnTo>
                    <a:pt x="246" y="811"/>
                  </a:lnTo>
                  <a:cubicBezTo>
                    <a:pt x="0" y="850"/>
                    <a:pt x="24" y="1212"/>
                    <a:pt x="275" y="1212"/>
                  </a:cubicBezTo>
                  <a:lnTo>
                    <a:pt x="6477" y="1164"/>
                  </a:lnTo>
                  <a:lnTo>
                    <a:pt x="6318" y="0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7;p64"/>
            <p:cNvSpPr/>
            <p:nvPr/>
          </p:nvSpPr>
          <p:spPr>
            <a:xfrm>
              <a:off x="7149975" y="3417138"/>
              <a:ext cx="162050" cy="30325"/>
            </a:xfrm>
            <a:custGeom>
              <a:avLst/>
              <a:gdLst/>
              <a:ahLst/>
              <a:cxnLst/>
              <a:rect l="l" t="t" r="r" b="b"/>
              <a:pathLst>
                <a:path w="6482" h="1213" extrusionOk="0">
                  <a:moveTo>
                    <a:pt x="6327" y="1"/>
                  </a:moveTo>
                  <a:lnTo>
                    <a:pt x="250" y="812"/>
                  </a:lnTo>
                  <a:cubicBezTo>
                    <a:pt x="1" y="845"/>
                    <a:pt x="28" y="1212"/>
                    <a:pt x="274" y="1212"/>
                  </a:cubicBezTo>
                  <a:cubicBezTo>
                    <a:pt x="276" y="1212"/>
                    <a:pt x="277" y="1212"/>
                    <a:pt x="279" y="1212"/>
                  </a:cubicBezTo>
                  <a:lnTo>
                    <a:pt x="6481" y="1164"/>
                  </a:lnTo>
                  <a:lnTo>
                    <a:pt x="6327" y="1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8;p64"/>
            <p:cNvSpPr/>
            <p:nvPr/>
          </p:nvSpPr>
          <p:spPr>
            <a:xfrm>
              <a:off x="6899800" y="3645438"/>
              <a:ext cx="289975" cy="43475"/>
            </a:xfrm>
            <a:custGeom>
              <a:avLst/>
              <a:gdLst/>
              <a:ahLst/>
              <a:cxnLst/>
              <a:rect l="l" t="t" r="r" b="b"/>
              <a:pathLst>
                <a:path w="11599" h="1739" extrusionOk="0">
                  <a:moveTo>
                    <a:pt x="11444" y="1"/>
                  </a:moveTo>
                  <a:lnTo>
                    <a:pt x="145" y="1511"/>
                  </a:lnTo>
                  <a:cubicBezTo>
                    <a:pt x="0" y="1521"/>
                    <a:pt x="14" y="1739"/>
                    <a:pt x="156" y="1739"/>
                  </a:cubicBezTo>
                  <a:cubicBezTo>
                    <a:pt x="160" y="1739"/>
                    <a:pt x="165" y="1739"/>
                    <a:pt x="170" y="1738"/>
                  </a:cubicBezTo>
                  <a:lnTo>
                    <a:pt x="11599" y="1164"/>
                  </a:lnTo>
                  <a:lnTo>
                    <a:pt x="11444" y="1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9;p64"/>
            <p:cNvSpPr/>
            <p:nvPr/>
          </p:nvSpPr>
          <p:spPr>
            <a:xfrm>
              <a:off x="6799300" y="3251363"/>
              <a:ext cx="337150" cy="50100"/>
            </a:xfrm>
            <a:custGeom>
              <a:avLst/>
              <a:gdLst/>
              <a:ahLst/>
              <a:cxnLst/>
              <a:rect l="l" t="t" r="r" b="b"/>
              <a:pathLst>
                <a:path w="13486" h="2004" extrusionOk="0">
                  <a:moveTo>
                    <a:pt x="13355" y="0"/>
                  </a:moveTo>
                  <a:lnTo>
                    <a:pt x="126" y="1767"/>
                  </a:lnTo>
                  <a:cubicBezTo>
                    <a:pt x="0" y="1805"/>
                    <a:pt x="15" y="1979"/>
                    <a:pt x="140" y="2003"/>
                  </a:cubicBezTo>
                  <a:lnTo>
                    <a:pt x="13485" y="946"/>
                  </a:lnTo>
                  <a:lnTo>
                    <a:pt x="13355" y="0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40;p64"/>
            <p:cNvSpPr/>
            <p:nvPr/>
          </p:nvSpPr>
          <p:spPr>
            <a:xfrm>
              <a:off x="7209175" y="3440688"/>
              <a:ext cx="170175" cy="27900"/>
            </a:xfrm>
            <a:custGeom>
              <a:avLst/>
              <a:gdLst/>
              <a:ahLst/>
              <a:cxnLst/>
              <a:rect l="l" t="t" r="r" b="b"/>
              <a:pathLst>
                <a:path w="6807" h="1116" extrusionOk="0">
                  <a:moveTo>
                    <a:pt x="6681" y="0"/>
                  </a:moveTo>
                  <a:lnTo>
                    <a:pt x="122" y="879"/>
                  </a:lnTo>
                  <a:cubicBezTo>
                    <a:pt x="1" y="917"/>
                    <a:pt x="15" y="1091"/>
                    <a:pt x="141" y="1115"/>
                  </a:cubicBezTo>
                  <a:lnTo>
                    <a:pt x="6806" y="951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41;p64"/>
            <p:cNvSpPr/>
            <p:nvPr/>
          </p:nvSpPr>
          <p:spPr>
            <a:xfrm>
              <a:off x="6657550" y="3775888"/>
              <a:ext cx="162025" cy="30300"/>
            </a:xfrm>
            <a:custGeom>
              <a:avLst/>
              <a:gdLst/>
              <a:ahLst/>
              <a:cxnLst/>
              <a:rect l="l" t="t" r="r" b="b"/>
              <a:pathLst>
                <a:path w="6481" h="1212" extrusionOk="0">
                  <a:moveTo>
                    <a:pt x="6326" y="0"/>
                  </a:moveTo>
                  <a:lnTo>
                    <a:pt x="250" y="811"/>
                  </a:lnTo>
                  <a:cubicBezTo>
                    <a:pt x="1" y="845"/>
                    <a:pt x="27" y="1212"/>
                    <a:pt x="274" y="1212"/>
                  </a:cubicBezTo>
                  <a:cubicBezTo>
                    <a:pt x="276" y="1212"/>
                    <a:pt x="277" y="1212"/>
                    <a:pt x="279" y="1212"/>
                  </a:cubicBezTo>
                  <a:lnTo>
                    <a:pt x="6481" y="1163"/>
                  </a:lnTo>
                  <a:lnTo>
                    <a:pt x="6326" y="0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42;p64"/>
            <p:cNvSpPr/>
            <p:nvPr/>
          </p:nvSpPr>
          <p:spPr>
            <a:xfrm>
              <a:off x="6716750" y="3799413"/>
              <a:ext cx="170175" cy="27775"/>
            </a:xfrm>
            <a:custGeom>
              <a:avLst/>
              <a:gdLst/>
              <a:ahLst/>
              <a:cxnLst/>
              <a:rect l="l" t="t" r="r" b="b"/>
              <a:pathLst>
                <a:path w="6807" h="1111" extrusionOk="0">
                  <a:moveTo>
                    <a:pt x="6681" y="0"/>
                  </a:moveTo>
                  <a:lnTo>
                    <a:pt x="121" y="879"/>
                  </a:lnTo>
                  <a:cubicBezTo>
                    <a:pt x="1" y="917"/>
                    <a:pt x="15" y="1091"/>
                    <a:pt x="141" y="1111"/>
                  </a:cubicBezTo>
                  <a:lnTo>
                    <a:pt x="6806" y="951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43;p64"/>
            <p:cNvSpPr/>
            <p:nvPr/>
          </p:nvSpPr>
          <p:spPr>
            <a:xfrm>
              <a:off x="7338900" y="3990913"/>
              <a:ext cx="162075" cy="30300"/>
            </a:xfrm>
            <a:custGeom>
              <a:avLst/>
              <a:gdLst/>
              <a:ahLst/>
              <a:cxnLst/>
              <a:rect l="l" t="t" r="r" b="b"/>
              <a:pathLst>
                <a:path w="6483" h="1212" extrusionOk="0">
                  <a:moveTo>
                    <a:pt x="6328" y="0"/>
                  </a:moveTo>
                  <a:lnTo>
                    <a:pt x="251" y="811"/>
                  </a:lnTo>
                  <a:cubicBezTo>
                    <a:pt x="0" y="845"/>
                    <a:pt x="29" y="1212"/>
                    <a:pt x="280" y="1212"/>
                  </a:cubicBezTo>
                  <a:lnTo>
                    <a:pt x="6482" y="1163"/>
                  </a:lnTo>
                  <a:lnTo>
                    <a:pt x="6328" y="0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4;p64"/>
            <p:cNvSpPr/>
            <p:nvPr/>
          </p:nvSpPr>
          <p:spPr>
            <a:xfrm>
              <a:off x="7399700" y="4026263"/>
              <a:ext cx="170175" cy="27775"/>
            </a:xfrm>
            <a:custGeom>
              <a:avLst/>
              <a:gdLst/>
              <a:ahLst/>
              <a:cxnLst/>
              <a:rect l="l" t="t" r="r" b="b"/>
              <a:pathLst>
                <a:path w="6807" h="1111" extrusionOk="0">
                  <a:moveTo>
                    <a:pt x="6681" y="0"/>
                  </a:moveTo>
                  <a:lnTo>
                    <a:pt x="122" y="879"/>
                  </a:lnTo>
                  <a:cubicBezTo>
                    <a:pt x="1" y="913"/>
                    <a:pt x="15" y="1091"/>
                    <a:pt x="141" y="1110"/>
                  </a:cubicBezTo>
                  <a:lnTo>
                    <a:pt x="6806" y="946"/>
                  </a:lnTo>
                  <a:lnTo>
                    <a:pt x="6681" y="0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5;p64"/>
            <p:cNvSpPr/>
            <p:nvPr/>
          </p:nvSpPr>
          <p:spPr>
            <a:xfrm>
              <a:off x="7556925" y="3577988"/>
              <a:ext cx="122875" cy="19950"/>
            </a:xfrm>
            <a:custGeom>
              <a:avLst/>
              <a:gdLst/>
              <a:ahLst/>
              <a:cxnLst/>
              <a:rect l="l" t="t" r="r" b="b"/>
              <a:pathLst>
                <a:path w="4915" h="798" extrusionOk="0">
                  <a:moveTo>
                    <a:pt x="4321" y="1"/>
                  </a:moveTo>
                  <a:lnTo>
                    <a:pt x="122" y="561"/>
                  </a:lnTo>
                  <a:cubicBezTo>
                    <a:pt x="1" y="599"/>
                    <a:pt x="11" y="778"/>
                    <a:pt x="136" y="797"/>
                  </a:cubicBezTo>
                  <a:lnTo>
                    <a:pt x="4914" y="696"/>
                  </a:lnTo>
                  <a:cubicBezTo>
                    <a:pt x="4876" y="454"/>
                    <a:pt x="4103" y="208"/>
                    <a:pt x="4321" y="1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6;p64"/>
            <p:cNvSpPr/>
            <p:nvPr/>
          </p:nvSpPr>
          <p:spPr>
            <a:xfrm>
              <a:off x="6939875" y="3967013"/>
              <a:ext cx="126100" cy="19825"/>
            </a:xfrm>
            <a:custGeom>
              <a:avLst/>
              <a:gdLst/>
              <a:ahLst/>
              <a:cxnLst/>
              <a:rect l="l" t="t" r="r" b="b"/>
              <a:pathLst>
                <a:path w="5044" h="793" extrusionOk="0">
                  <a:moveTo>
                    <a:pt x="4320" y="1"/>
                  </a:moveTo>
                  <a:lnTo>
                    <a:pt x="121" y="560"/>
                  </a:lnTo>
                  <a:cubicBezTo>
                    <a:pt x="0" y="599"/>
                    <a:pt x="14" y="773"/>
                    <a:pt x="140" y="792"/>
                  </a:cubicBezTo>
                  <a:lnTo>
                    <a:pt x="5044" y="671"/>
                  </a:lnTo>
                  <a:cubicBezTo>
                    <a:pt x="5010" y="435"/>
                    <a:pt x="4103" y="203"/>
                    <a:pt x="4320" y="1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7;p64"/>
            <p:cNvSpPr/>
            <p:nvPr/>
          </p:nvSpPr>
          <p:spPr>
            <a:xfrm>
              <a:off x="6796000" y="3935038"/>
              <a:ext cx="212425" cy="33325"/>
            </a:xfrm>
            <a:custGeom>
              <a:avLst/>
              <a:gdLst/>
              <a:ahLst/>
              <a:cxnLst/>
              <a:rect l="l" t="t" r="r" b="b"/>
              <a:pathLst>
                <a:path w="8497" h="1333" extrusionOk="0">
                  <a:moveTo>
                    <a:pt x="7285" y="0"/>
                  </a:moveTo>
                  <a:lnTo>
                    <a:pt x="248" y="942"/>
                  </a:lnTo>
                  <a:cubicBezTo>
                    <a:pt x="0" y="966"/>
                    <a:pt x="25" y="1333"/>
                    <a:pt x="267" y="1333"/>
                  </a:cubicBezTo>
                  <a:cubicBezTo>
                    <a:pt x="271" y="1333"/>
                    <a:pt x="274" y="1333"/>
                    <a:pt x="277" y="1333"/>
                  </a:cubicBezTo>
                  <a:lnTo>
                    <a:pt x="8496" y="1135"/>
                  </a:lnTo>
                  <a:cubicBezTo>
                    <a:pt x="8443" y="724"/>
                    <a:pt x="6918" y="343"/>
                    <a:pt x="7285" y="0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8;p64"/>
            <p:cNvSpPr/>
            <p:nvPr/>
          </p:nvSpPr>
          <p:spPr>
            <a:xfrm>
              <a:off x="7047000" y="3671263"/>
              <a:ext cx="170175" cy="27775"/>
            </a:xfrm>
            <a:custGeom>
              <a:avLst/>
              <a:gdLst/>
              <a:ahLst/>
              <a:cxnLst/>
              <a:rect l="l" t="t" r="r" b="b"/>
              <a:pathLst>
                <a:path w="6807" h="1111" extrusionOk="0">
                  <a:moveTo>
                    <a:pt x="6681" y="1"/>
                  </a:moveTo>
                  <a:lnTo>
                    <a:pt x="122" y="879"/>
                  </a:lnTo>
                  <a:cubicBezTo>
                    <a:pt x="1" y="918"/>
                    <a:pt x="15" y="1091"/>
                    <a:pt x="141" y="1111"/>
                  </a:cubicBezTo>
                  <a:lnTo>
                    <a:pt x="6806" y="951"/>
                  </a:lnTo>
                  <a:lnTo>
                    <a:pt x="6681" y="1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9;p64"/>
            <p:cNvSpPr/>
            <p:nvPr/>
          </p:nvSpPr>
          <p:spPr>
            <a:xfrm>
              <a:off x="7339250" y="3652788"/>
              <a:ext cx="125775" cy="74850"/>
            </a:xfrm>
            <a:custGeom>
              <a:avLst/>
              <a:gdLst/>
              <a:ahLst/>
              <a:cxnLst/>
              <a:rect l="l" t="t" r="r" b="b"/>
              <a:pathLst>
                <a:path w="5031" h="2994" extrusionOk="0">
                  <a:moveTo>
                    <a:pt x="111" y="0"/>
                  </a:moveTo>
                  <a:cubicBezTo>
                    <a:pt x="41" y="0"/>
                    <a:pt x="0" y="99"/>
                    <a:pt x="68" y="146"/>
                  </a:cubicBezTo>
                  <a:lnTo>
                    <a:pt x="4311" y="2994"/>
                  </a:lnTo>
                  <a:lnTo>
                    <a:pt x="5030" y="1801"/>
                  </a:lnTo>
                  <a:lnTo>
                    <a:pt x="141" y="6"/>
                  </a:lnTo>
                  <a:cubicBezTo>
                    <a:pt x="130" y="2"/>
                    <a:pt x="120" y="0"/>
                    <a:pt x="111" y="0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50;p64"/>
            <p:cNvSpPr/>
            <p:nvPr/>
          </p:nvSpPr>
          <p:spPr>
            <a:xfrm>
              <a:off x="7588175" y="3242163"/>
              <a:ext cx="118050" cy="71775"/>
            </a:xfrm>
            <a:custGeom>
              <a:avLst/>
              <a:gdLst/>
              <a:ahLst/>
              <a:cxnLst/>
              <a:rect l="l" t="t" r="r" b="b"/>
              <a:pathLst>
                <a:path w="4722" h="2871" extrusionOk="0">
                  <a:moveTo>
                    <a:pt x="214" y="1"/>
                  </a:moveTo>
                  <a:cubicBezTo>
                    <a:pt x="99" y="1"/>
                    <a:pt x="0" y="112"/>
                    <a:pt x="35" y="238"/>
                  </a:cubicBezTo>
                  <a:cubicBezTo>
                    <a:pt x="488" y="1833"/>
                    <a:pt x="1941" y="2870"/>
                    <a:pt x="3518" y="2870"/>
                  </a:cubicBezTo>
                  <a:cubicBezTo>
                    <a:pt x="3855" y="2870"/>
                    <a:pt x="4198" y="2823"/>
                    <a:pt x="4538" y="2724"/>
                  </a:cubicBezTo>
                  <a:cubicBezTo>
                    <a:pt x="4697" y="2670"/>
                    <a:pt x="4721" y="2458"/>
                    <a:pt x="4577" y="2376"/>
                  </a:cubicBezTo>
                  <a:lnTo>
                    <a:pt x="305" y="26"/>
                  </a:lnTo>
                  <a:cubicBezTo>
                    <a:pt x="275" y="8"/>
                    <a:pt x="244" y="1"/>
                    <a:pt x="2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337457" y="-1405762"/>
            <a:ext cx="9046029" cy="527640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666" y="84083"/>
            <a:ext cx="5988879" cy="2984938"/>
          </a:xfrm>
        </p:spPr>
        <p:txBody>
          <a:bodyPr/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If you don’t have a tissue, cough or sneeze into </a:t>
            </a:r>
            <a:r>
              <a:rPr lang="en-GB" sz="2800" dirty="0">
                <a:latin typeface="Comic Sans MS" panose="030F0702030302020204" pitchFamily="66" charset="0"/>
              </a:rPr>
              <a:t>y</a:t>
            </a:r>
            <a:r>
              <a:rPr lang="en-GB" sz="2800" dirty="0" smtClean="0">
                <a:latin typeface="Comic Sans MS" panose="030F0702030302020204" pitchFamily="66" charset="0"/>
              </a:rPr>
              <a:t>our elbow so all the germs get stuck there and can’t jump on to your hands and into your body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Derek Yu's tweet - &quot;Friendly reminder to sneeze/cough into th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901" y="2459647"/>
            <a:ext cx="4337050" cy="252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4185" y="4117567"/>
            <a:ext cx="4141973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060"/>
                </a:solidFill>
                <a:hlinkClick r:id="rId3"/>
              </a:rPr>
              <a:t>https://www.youtube.com/watch?v=BV005Zx7Dp8</a:t>
            </a:r>
            <a:endParaRPr lang="en-GB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ronavirus prevention: Can't stop touching your face ? Read th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5" y="-53935"/>
            <a:ext cx="9178955" cy="519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5773" y="413845"/>
            <a:ext cx="8086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shouldn’t touch our faces, because the germs might try to jump in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 idx="3"/>
          </p:nvPr>
        </p:nvSpPr>
        <p:spPr>
          <a:xfrm>
            <a:off x="830649" y="357520"/>
            <a:ext cx="7941875" cy="10508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en-GB" dirty="0"/>
              <a:t>If the germs get in our bodies, they can make us sick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0649" y="2951646"/>
            <a:ext cx="36362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You might feel like you’ve got a cold, with a cough and feel a bit hot</a:t>
            </a:r>
          </a:p>
        </p:txBody>
      </p:sp>
      <p:pic>
        <p:nvPicPr>
          <p:cNvPr id="3074" name="Picture 2" descr="Child Sick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20" y="1244271"/>
            <a:ext cx="3880398" cy="34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1986456" y="1376855"/>
            <a:ext cx="3069021" cy="154326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bg1"/>
                </a:solidFill>
              </a:rPr>
              <a:t>Tell an adult if you feel </a:t>
            </a:r>
            <a:r>
              <a:rPr lang="en-GB" sz="2400" dirty="0" smtClean="0">
                <a:solidFill>
                  <a:schemeClr val="bg1"/>
                </a:solidFill>
              </a:rPr>
              <a:t>poorly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2"/>
          <p:cNvSpPr txBox="1">
            <a:spLocks noGrp="1"/>
          </p:cNvSpPr>
          <p:nvPr>
            <p:ph type="ctrTitle"/>
          </p:nvPr>
        </p:nvSpPr>
        <p:spPr>
          <a:xfrm rot="888">
            <a:off x="457807" y="319651"/>
            <a:ext cx="8276422" cy="10244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GB" dirty="0" smtClean="0">
                <a:latin typeface="Comic Sans MS" panose="030F0702030302020204" pitchFamily="66" charset="0"/>
              </a:rPr>
              <a:t>Coming into school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88" name="Google Shape;904;p64"/>
          <p:cNvGrpSpPr/>
          <p:nvPr/>
        </p:nvGrpSpPr>
        <p:grpSpPr>
          <a:xfrm rot="19768575">
            <a:off x="6804385" y="1191344"/>
            <a:ext cx="2539954" cy="2661231"/>
            <a:chOff x="5456900" y="2969913"/>
            <a:chExt cx="1087450" cy="1309150"/>
          </a:xfrm>
        </p:grpSpPr>
        <p:sp>
          <p:nvSpPr>
            <p:cNvPr id="89" name="Google Shape;905;p64"/>
            <p:cNvSpPr/>
            <p:nvPr/>
          </p:nvSpPr>
          <p:spPr>
            <a:xfrm>
              <a:off x="5785000" y="3039638"/>
              <a:ext cx="291650" cy="373375"/>
            </a:xfrm>
            <a:custGeom>
              <a:avLst/>
              <a:gdLst/>
              <a:ahLst/>
              <a:cxnLst/>
              <a:rect l="l" t="t" r="r" b="b"/>
              <a:pathLst>
                <a:path w="11666" h="14935" extrusionOk="0">
                  <a:moveTo>
                    <a:pt x="7468" y="0"/>
                  </a:moveTo>
                  <a:cubicBezTo>
                    <a:pt x="6272" y="0"/>
                    <a:pt x="5072" y="287"/>
                    <a:pt x="3977" y="867"/>
                  </a:cubicBezTo>
                  <a:cubicBezTo>
                    <a:pt x="1530" y="2161"/>
                    <a:pt x="0" y="4700"/>
                    <a:pt x="0" y="7465"/>
                  </a:cubicBezTo>
                  <a:cubicBezTo>
                    <a:pt x="0" y="10236"/>
                    <a:pt x="1530" y="12774"/>
                    <a:pt x="3977" y="14068"/>
                  </a:cubicBezTo>
                  <a:cubicBezTo>
                    <a:pt x="5071" y="14648"/>
                    <a:pt x="6270" y="14934"/>
                    <a:pt x="7466" y="14934"/>
                  </a:cubicBezTo>
                  <a:cubicBezTo>
                    <a:pt x="8938" y="14934"/>
                    <a:pt x="10406" y="14499"/>
                    <a:pt x="11666" y="13638"/>
                  </a:cubicBezTo>
                  <a:lnTo>
                    <a:pt x="11666" y="1292"/>
                  </a:lnTo>
                  <a:cubicBezTo>
                    <a:pt x="10407" y="435"/>
                    <a:pt x="8940" y="0"/>
                    <a:pt x="7468" y="0"/>
                  </a:cubicBez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6;p64"/>
            <p:cNvSpPr/>
            <p:nvPr/>
          </p:nvSpPr>
          <p:spPr>
            <a:xfrm>
              <a:off x="5795725" y="3096713"/>
              <a:ext cx="280925" cy="351775"/>
            </a:xfrm>
            <a:custGeom>
              <a:avLst/>
              <a:gdLst/>
              <a:ahLst/>
              <a:cxnLst/>
              <a:rect l="l" t="t" r="r" b="b"/>
              <a:pathLst>
                <a:path w="11237" h="14071" extrusionOk="0">
                  <a:moveTo>
                    <a:pt x="7059" y="0"/>
                  </a:moveTo>
                  <a:cubicBezTo>
                    <a:pt x="5989" y="0"/>
                    <a:pt x="4913" y="245"/>
                    <a:pt x="3920" y="742"/>
                  </a:cubicBezTo>
                  <a:cubicBezTo>
                    <a:pt x="1555" y="1920"/>
                    <a:pt x="54" y="4323"/>
                    <a:pt x="25" y="6968"/>
                  </a:cubicBezTo>
                  <a:cubicBezTo>
                    <a:pt x="1" y="9608"/>
                    <a:pt x="1454" y="12041"/>
                    <a:pt x="3794" y="13267"/>
                  </a:cubicBezTo>
                  <a:cubicBezTo>
                    <a:pt x="4821" y="13805"/>
                    <a:pt x="5943" y="14070"/>
                    <a:pt x="7061" y="14070"/>
                  </a:cubicBezTo>
                  <a:cubicBezTo>
                    <a:pt x="8491" y="14070"/>
                    <a:pt x="9915" y="13635"/>
                    <a:pt x="11126" y="12779"/>
                  </a:cubicBezTo>
                  <a:lnTo>
                    <a:pt x="11237" y="10853"/>
                  </a:lnTo>
                  <a:lnTo>
                    <a:pt x="11237" y="1379"/>
                  </a:lnTo>
                  <a:cubicBezTo>
                    <a:pt x="10005" y="467"/>
                    <a:pt x="8537" y="0"/>
                    <a:pt x="7059" y="0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07;p64"/>
            <p:cNvSpPr/>
            <p:nvPr/>
          </p:nvSpPr>
          <p:spPr>
            <a:xfrm>
              <a:off x="5776175" y="3162063"/>
              <a:ext cx="300475" cy="76650"/>
            </a:xfrm>
            <a:custGeom>
              <a:avLst/>
              <a:gdLst/>
              <a:ahLst/>
              <a:cxnLst/>
              <a:rect l="l" t="t" r="r" b="b"/>
              <a:pathLst>
                <a:path w="12019" h="3066" extrusionOk="0">
                  <a:moveTo>
                    <a:pt x="6" y="1"/>
                  </a:moveTo>
                  <a:cubicBezTo>
                    <a:pt x="1" y="1695"/>
                    <a:pt x="1376" y="3065"/>
                    <a:pt x="3071" y="3065"/>
                  </a:cubicBezTo>
                  <a:lnTo>
                    <a:pt x="12019" y="3065"/>
                  </a:lnTo>
                  <a:lnTo>
                    <a:pt x="12019" y="1"/>
                  </a:ln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08;p64"/>
            <p:cNvSpPr/>
            <p:nvPr/>
          </p:nvSpPr>
          <p:spPr>
            <a:xfrm>
              <a:off x="5839775" y="3327788"/>
              <a:ext cx="236875" cy="120700"/>
            </a:xfrm>
            <a:custGeom>
              <a:avLst/>
              <a:gdLst/>
              <a:ahLst/>
              <a:cxnLst/>
              <a:rect l="l" t="t" r="r" b="b"/>
              <a:pathLst>
                <a:path w="9475" h="4828" extrusionOk="0">
                  <a:moveTo>
                    <a:pt x="5302" y="0"/>
                  </a:moveTo>
                  <a:cubicBezTo>
                    <a:pt x="3333" y="0"/>
                    <a:pt x="1382" y="825"/>
                    <a:pt x="0" y="2412"/>
                  </a:cubicBezTo>
                  <a:cubicBezTo>
                    <a:pt x="1383" y="4000"/>
                    <a:pt x="3335" y="4827"/>
                    <a:pt x="5308" y="4827"/>
                  </a:cubicBezTo>
                  <a:cubicBezTo>
                    <a:pt x="6716" y="4827"/>
                    <a:pt x="8135" y="4405"/>
                    <a:pt x="9364" y="3536"/>
                  </a:cubicBezTo>
                  <a:lnTo>
                    <a:pt x="9475" y="1610"/>
                  </a:lnTo>
                  <a:lnTo>
                    <a:pt x="9475" y="1379"/>
                  </a:lnTo>
                  <a:cubicBezTo>
                    <a:pt x="8223" y="451"/>
                    <a:pt x="6758" y="0"/>
                    <a:pt x="5302" y="0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09;p64"/>
            <p:cNvSpPr/>
            <p:nvPr/>
          </p:nvSpPr>
          <p:spPr>
            <a:xfrm>
              <a:off x="5848100" y="3182088"/>
              <a:ext cx="94150" cy="24325"/>
            </a:xfrm>
            <a:custGeom>
              <a:avLst/>
              <a:gdLst/>
              <a:ahLst/>
              <a:cxnLst/>
              <a:rect l="l" t="t" r="r" b="b"/>
              <a:pathLst>
                <a:path w="3766" h="973" extrusionOk="0">
                  <a:moveTo>
                    <a:pt x="179" y="1"/>
                  </a:moveTo>
                  <a:cubicBezTo>
                    <a:pt x="58" y="1"/>
                    <a:pt x="0" y="141"/>
                    <a:pt x="83" y="223"/>
                  </a:cubicBezTo>
                  <a:cubicBezTo>
                    <a:pt x="577" y="722"/>
                    <a:pt x="1229" y="972"/>
                    <a:pt x="1881" y="972"/>
                  </a:cubicBezTo>
                  <a:cubicBezTo>
                    <a:pt x="2533" y="972"/>
                    <a:pt x="3186" y="722"/>
                    <a:pt x="3683" y="223"/>
                  </a:cubicBezTo>
                  <a:cubicBezTo>
                    <a:pt x="3765" y="141"/>
                    <a:pt x="3702" y="1"/>
                    <a:pt x="3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10;p64"/>
            <p:cNvSpPr/>
            <p:nvPr/>
          </p:nvSpPr>
          <p:spPr>
            <a:xfrm>
              <a:off x="5999400" y="3182088"/>
              <a:ext cx="77250" cy="24300"/>
            </a:xfrm>
            <a:custGeom>
              <a:avLst/>
              <a:gdLst/>
              <a:ahLst/>
              <a:cxnLst/>
              <a:rect l="l" t="t" r="r" b="b"/>
              <a:pathLst>
                <a:path w="3090" h="972" extrusionOk="0">
                  <a:moveTo>
                    <a:pt x="180" y="1"/>
                  </a:moveTo>
                  <a:cubicBezTo>
                    <a:pt x="59" y="1"/>
                    <a:pt x="1" y="141"/>
                    <a:pt x="83" y="223"/>
                  </a:cubicBezTo>
                  <a:cubicBezTo>
                    <a:pt x="552" y="701"/>
                    <a:pt x="1196" y="971"/>
                    <a:pt x="1866" y="971"/>
                  </a:cubicBezTo>
                  <a:cubicBezTo>
                    <a:pt x="1871" y="971"/>
                    <a:pt x="1877" y="971"/>
                    <a:pt x="1883" y="971"/>
                  </a:cubicBezTo>
                  <a:cubicBezTo>
                    <a:pt x="1892" y="971"/>
                    <a:pt x="1901" y="971"/>
                    <a:pt x="1910" y="971"/>
                  </a:cubicBezTo>
                  <a:cubicBezTo>
                    <a:pt x="2321" y="971"/>
                    <a:pt x="2731" y="860"/>
                    <a:pt x="3090" y="662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11;p64"/>
            <p:cNvSpPr/>
            <p:nvPr/>
          </p:nvSpPr>
          <p:spPr>
            <a:xfrm>
              <a:off x="5761350" y="3007038"/>
              <a:ext cx="315300" cy="135625"/>
            </a:xfrm>
            <a:custGeom>
              <a:avLst/>
              <a:gdLst/>
              <a:ahLst/>
              <a:cxnLst/>
              <a:rect l="l" t="t" r="r" b="b"/>
              <a:pathLst>
                <a:path w="12612" h="5425" extrusionOk="0">
                  <a:moveTo>
                    <a:pt x="5364" y="1"/>
                  </a:moveTo>
                  <a:cubicBezTo>
                    <a:pt x="5234" y="1"/>
                    <a:pt x="5142" y="154"/>
                    <a:pt x="5232" y="270"/>
                  </a:cubicBezTo>
                  <a:lnTo>
                    <a:pt x="5565" y="704"/>
                  </a:lnTo>
                  <a:cubicBezTo>
                    <a:pt x="5652" y="815"/>
                    <a:pt x="5570" y="974"/>
                    <a:pt x="5435" y="974"/>
                  </a:cubicBezTo>
                  <a:lnTo>
                    <a:pt x="1178" y="974"/>
                  </a:lnTo>
                  <a:cubicBezTo>
                    <a:pt x="1009" y="974"/>
                    <a:pt x="946" y="1196"/>
                    <a:pt x="1091" y="1283"/>
                  </a:cubicBezTo>
                  <a:lnTo>
                    <a:pt x="2452" y="2128"/>
                  </a:lnTo>
                  <a:cubicBezTo>
                    <a:pt x="2573" y="2200"/>
                    <a:pt x="2553" y="2384"/>
                    <a:pt x="2418" y="2432"/>
                  </a:cubicBezTo>
                  <a:lnTo>
                    <a:pt x="155" y="3204"/>
                  </a:lnTo>
                  <a:cubicBezTo>
                    <a:pt x="0" y="3253"/>
                    <a:pt x="0" y="3470"/>
                    <a:pt x="155" y="3518"/>
                  </a:cubicBezTo>
                  <a:lnTo>
                    <a:pt x="1796" y="4054"/>
                  </a:lnTo>
                  <a:cubicBezTo>
                    <a:pt x="1926" y="4092"/>
                    <a:pt x="1955" y="4266"/>
                    <a:pt x="1844" y="4343"/>
                  </a:cubicBezTo>
                  <a:lnTo>
                    <a:pt x="777" y="5120"/>
                  </a:lnTo>
                  <a:cubicBezTo>
                    <a:pt x="647" y="5217"/>
                    <a:pt x="715" y="5424"/>
                    <a:pt x="879" y="5424"/>
                  </a:cubicBezTo>
                  <a:lnTo>
                    <a:pt x="1936" y="5424"/>
                  </a:lnTo>
                  <a:cubicBezTo>
                    <a:pt x="1960" y="5424"/>
                    <a:pt x="1979" y="5420"/>
                    <a:pt x="1998" y="5410"/>
                  </a:cubicBezTo>
                  <a:lnTo>
                    <a:pt x="8683" y="2640"/>
                  </a:lnTo>
                  <a:cubicBezTo>
                    <a:pt x="8693" y="2635"/>
                    <a:pt x="8702" y="2630"/>
                    <a:pt x="8717" y="2630"/>
                  </a:cubicBezTo>
                  <a:cubicBezTo>
                    <a:pt x="8717" y="2630"/>
                    <a:pt x="11372" y="3262"/>
                    <a:pt x="12612" y="3310"/>
                  </a:cubicBezTo>
                  <a:lnTo>
                    <a:pt x="12612" y="2591"/>
                  </a:lnTo>
                  <a:cubicBezTo>
                    <a:pt x="12588" y="2577"/>
                    <a:pt x="12564" y="2562"/>
                    <a:pt x="12535" y="2543"/>
                  </a:cubicBezTo>
                  <a:cubicBezTo>
                    <a:pt x="9706" y="868"/>
                    <a:pt x="5416" y="9"/>
                    <a:pt x="5416" y="9"/>
                  </a:cubicBezTo>
                  <a:cubicBezTo>
                    <a:pt x="5398" y="4"/>
                    <a:pt x="5381" y="1"/>
                    <a:pt x="5364" y="1"/>
                  </a:cubicBez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12;p64"/>
            <p:cNvSpPr/>
            <p:nvPr/>
          </p:nvSpPr>
          <p:spPr>
            <a:xfrm>
              <a:off x="5456900" y="3407238"/>
              <a:ext cx="1087450" cy="742650"/>
            </a:xfrm>
            <a:custGeom>
              <a:avLst/>
              <a:gdLst/>
              <a:ahLst/>
              <a:cxnLst/>
              <a:rect l="l" t="t" r="r" b="b"/>
              <a:pathLst>
                <a:path w="43498" h="29706" extrusionOk="0">
                  <a:moveTo>
                    <a:pt x="27296" y="0"/>
                  </a:moveTo>
                  <a:cubicBezTo>
                    <a:pt x="27286" y="0"/>
                    <a:pt x="27276" y="1"/>
                    <a:pt x="27266" y="1"/>
                  </a:cubicBezTo>
                  <a:lnTo>
                    <a:pt x="14567" y="735"/>
                  </a:lnTo>
                  <a:cubicBezTo>
                    <a:pt x="14389" y="749"/>
                    <a:pt x="14229" y="846"/>
                    <a:pt x="14138" y="1000"/>
                  </a:cubicBezTo>
                  <a:lnTo>
                    <a:pt x="165" y="24631"/>
                  </a:lnTo>
                  <a:cubicBezTo>
                    <a:pt x="1" y="24906"/>
                    <a:pt x="112" y="25268"/>
                    <a:pt x="406" y="25398"/>
                  </a:cubicBezTo>
                  <a:cubicBezTo>
                    <a:pt x="2568" y="26349"/>
                    <a:pt x="10887" y="29706"/>
                    <a:pt x="20705" y="29706"/>
                  </a:cubicBezTo>
                  <a:cubicBezTo>
                    <a:pt x="28033" y="29706"/>
                    <a:pt x="36195" y="27836"/>
                    <a:pt x="43256" y="21701"/>
                  </a:cubicBezTo>
                  <a:cubicBezTo>
                    <a:pt x="43469" y="21518"/>
                    <a:pt x="43498" y="21199"/>
                    <a:pt x="43329" y="20977"/>
                  </a:cubicBezTo>
                  <a:lnTo>
                    <a:pt x="27724" y="213"/>
                  </a:lnTo>
                  <a:cubicBezTo>
                    <a:pt x="27624" y="77"/>
                    <a:pt x="27464" y="0"/>
                    <a:pt x="27296" y="0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13;p64"/>
            <p:cNvSpPr/>
            <p:nvPr/>
          </p:nvSpPr>
          <p:spPr>
            <a:xfrm>
              <a:off x="5607725" y="3400263"/>
              <a:ext cx="234125" cy="324975"/>
            </a:xfrm>
            <a:custGeom>
              <a:avLst/>
              <a:gdLst/>
              <a:ahLst/>
              <a:cxnLst/>
              <a:rect l="l" t="t" r="r" b="b"/>
              <a:pathLst>
                <a:path w="9365" h="12999" extrusionOk="0">
                  <a:moveTo>
                    <a:pt x="9364" y="0"/>
                  </a:moveTo>
                  <a:cubicBezTo>
                    <a:pt x="9364" y="0"/>
                    <a:pt x="2110" y="328"/>
                    <a:pt x="788" y="5913"/>
                  </a:cubicBezTo>
                  <a:cubicBezTo>
                    <a:pt x="1" y="9209"/>
                    <a:pt x="1613" y="11497"/>
                    <a:pt x="3544" y="12998"/>
                  </a:cubicBezTo>
                  <a:cubicBezTo>
                    <a:pt x="4060" y="11999"/>
                    <a:pt x="4615" y="11024"/>
                    <a:pt x="5286" y="10102"/>
                  </a:cubicBezTo>
                  <a:cubicBezTo>
                    <a:pt x="4601" y="9518"/>
                    <a:pt x="4070" y="8712"/>
                    <a:pt x="4089" y="7621"/>
                  </a:cubicBezTo>
                  <a:cubicBezTo>
                    <a:pt x="4134" y="4832"/>
                    <a:pt x="7947" y="4628"/>
                    <a:pt x="9062" y="4628"/>
                  </a:cubicBezTo>
                  <a:cubicBezTo>
                    <a:pt x="9253" y="4628"/>
                    <a:pt x="9364" y="4634"/>
                    <a:pt x="9364" y="4634"/>
                  </a:cubicBezTo>
                  <a:lnTo>
                    <a:pt x="9364" y="0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14;p64"/>
            <p:cNvSpPr/>
            <p:nvPr/>
          </p:nvSpPr>
          <p:spPr>
            <a:xfrm>
              <a:off x="5696175" y="3652813"/>
              <a:ext cx="118525" cy="131900"/>
            </a:xfrm>
            <a:custGeom>
              <a:avLst/>
              <a:gdLst/>
              <a:ahLst/>
              <a:cxnLst/>
              <a:rect l="l" t="t" r="r" b="b"/>
              <a:pathLst>
                <a:path w="4741" h="5276" extrusionOk="0">
                  <a:moveTo>
                    <a:pt x="1743" y="0"/>
                  </a:moveTo>
                  <a:cubicBezTo>
                    <a:pt x="1077" y="922"/>
                    <a:pt x="517" y="1897"/>
                    <a:pt x="1" y="2896"/>
                  </a:cubicBezTo>
                  <a:cubicBezTo>
                    <a:pt x="2173" y="4585"/>
                    <a:pt x="4741" y="5276"/>
                    <a:pt x="4741" y="5276"/>
                  </a:cubicBezTo>
                  <a:lnTo>
                    <a:pt x="4654" y="1381"/>
                  </a:lnTo>
                  <a:cubicBezTo>
                    <a:pt x="4654" y="1381"/>
                    <a:pt x="2955" y="1038"/>
                    <a:pt x="1743" y="0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15;p64"/>
            <p:cNvSpPr/>
            <p:nvPr/>
          </p:nvSpPr>
          <p:spPr>
            <a:xfrm>
              <a:off x="6064800" y="2969913"/>
              <a:ext cx="100550" cy="149700"/>
            </a:xfrm>
            <a:custGeom>
              <a:avLst/>
              <a:gdLst/>
              <a:ahLst/>
              <a:cxnLst/>
              <a:rect l="l" t="t" r="r" b="b"/>
              <a:pathLst>
                <a:path w="4022" h="5988" extrusionOk="0">
                  <a:moveTo>
                    <a:pt x="2129" y="0"/>
                  </a:moveTo>
                  <a:cubicBezTo>
                    <a:pt x="1161" y="0"/>
                    <a:pt x="346" y="738"/>
                    <a:pt x="252" y="1706"/>
                  </a:cubicBezTo>
                  <a:lnTo>
                    <a:pt x="1" y="5988"/>
                  </a:lnTo>
                  <a:cubicBezTo>
                    <a:pt x="1348" y="5978"/>
                    <a:pt x="2684" y="5978"/>
                    <a:pt x="4021" y="5978"/>
                  </a:cubicBezTo>
                  <a:lnTo>
                    <a:pt x="4021" y="1885"/>
                  </a:lnTo>
                  <a:cubicBezTo>
                    <a:pt x="4017" y="876"/>
                    <a:pt x="3225" y="46"/>
                    <a:pt x="2221" y="3"/>
                  </a:cubicBezTo>
                  <a:cubicBezTo>
                    <a:pt x="2190" y="1"/>
                    <a:pt x="2160" y="0"/>
                    <a:pt x="2129" y="0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916;p64"/>
            <p:cNvSpPr/>
            <p:nvPr/>
          </p:nvSpPr>
          <p:spPr>
            <a:xfrm>
              <a:off x="5799350" y="3119338"/>
              <a:ext cx="366000" cy="690350"/>
            </a:xfrm>
            <a:custGeom>
              <a:avLst/>
              <a:gdLst/>
              <a:ahLst/>
              <a:cxnLst/>
              <a:rect l="l" t="t" r="r" b="b"/>
              <a:pathLst>
                <a:path w="14640" h="27614" extrusionOk="0">
                  <a:moveTo>
                    <a:pt x="14639" y="1"/>
                  </a:moveTo>
                  <a:cubicBezTo>
                    <a:pt x="13307" y="1"/>
                    <a:pt x="11966" y="1"/>
                    <a:pt x="10619" y="11"/>
                  </a:cubicBezTo>
                  <a:lnTo>
                    <a:pt x="9977" y="10808"/>
                  </a:lnTo>
                  <a:lnTo>
                    <a:pt x="1695" y="11237"/>
                  </a:lnTo>
                  <a:cubicBezTo>
                    <a:pt x="1695" y="11237"/>
                    <a:pt x="1" y="18284"/>
                    <a:pt x="691" y="27614"/>
                  </a:cubicBezTo>
                  <a:lnTo>
                    <a:pt x="691" y="27614"/>
                  </a:lnTo>
                  <a:cubicBezTo>
                    <a:pt x="5358" y="27121"/>
                    <a:pt x="10054" y="26837"/>
                    <a:pt x="14639" y="25789"/>
                  </a:cubicBezTo>
                  <a:lnTo>
                    <a:pt x="14639" y="1"/>
                  </a:ln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917;p64"/>
            <p:cNvSpPr/>
            <p:nvPr/>
          </p:nvSpPr>
          <p:spPr>
            <a:xfrm>
              <a:off x="5886100" y="4102163"/>
              <a:ext cx="156175" cy="176900"/>
            </a:xfrm>
            <a:custGeom>
              <a:avLst/>
              <a:gdLst/>
              <a:ahLst/>
              <a:cxnLst/>
              <a:rect l="l" t="t" r="r" b="b"/>
              <a:pathLst>
                <a:path w="6247" h="7076" extrusionOk="0">
                  <a:moveTo>
                    <a:pt x="4267" y="0"/>
                  </a:moveTo>
                  <a:cubicBezTo>
                    <a:pt x="2873" y="710"/>
                    <a:pt x="1444" y="1318"/>
                    <a:pt x="1" y="1897"/>
                  </a:cubicBezTo>
                  <a:cubicBezTo>
                    <a:pt x="455" y="3176"/>
                    <a:pt x="971" y="4455"/>
                    <a:pt x="1560" y="5729"/>
                  </a:cubicBezTo>
                  <a:cubicBezTo>
                    <a:pt x="1947" y="6579"/>
                    <a:pt x="2783" y="7076"/>
                    <a:pt x="3653" y="7076"/>
                  </a:cubicBezTo>
                  <a:cubicBezTo>
                    <a:pt x="4010" y="7076"/>
                    <a:pt x="4372" y="6992"/>
                    <a:pt x="4712" y="6815"/>
                  </a:cubicBezTo>
                  <a:cubicBezTo>
                    <a:pt x="5802" y="6246"/>
                    <a:pt x="6246" y="4914"/>
                    <a:pt x="5720" y="3799"/>
                  </a:cubicBezTo>
                  <a:cubicBezTo>
                    <a:pt x="5363" y="3051"/>
                    <a:pt x="4818" y="1641"/>
                    <a:pt x="4267" y="0"/>
                  </a:cubicBez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918;p64"/>
            <p:cNvSpPr/>
            <p:nvPr/>
          </p:nvSpPr>
          <p:spPr>
            <a:xfrm>
              <a:off x="5813950" y="3692988"/>
              <a:ext cx="351275" cy="456625"/>
            </a:xfrm>
            <a:custGeom>
              <a:avLst/>
              <a:gdLst/>
              <a:ahLst/>
              <a:cxnLst/>
              <a:rect l="l" t="t" r="r" b="b"/>
              <a:pathLst>
                <a:path w="14051" h="18265" extrusionOk="0">
                  <a:moveTo>
                    <a:pt x="14051" y="0"/>
                  </a:moveTo>
                  <a:cubicBezTo>
                    <a:pt x="9432" y="1111"/>
                    <a:pt x="4711" y="1931"/>
                    <a:pt x="1" y="2795"/>
                  </a:cubicBezTo>
                  <a:cubicBezTo>
                    <a:pt x="25" y="3408"/>
                    <a:pt x="63" y="4031"/>
                    <a:pt x="112" y="4668"/>
                  </a:cubicBezTo>
                  <a:cubicBezTo>
                    <a:pt x="155" y="5247"/>
                    <a:pt x="208" y="5836"/>
                    <a:pt x="271" y="6434"/>
                  </a:cubicBezTo>
                  <a:lnTo>
                    <a:pt x="271" y="6454"/>
                  </a:lnTo>
                  <a:cubicBezTo>
                    <a:pt x="662" y="10184"/>
                    <a:pt x="1453" y="14215"/>
                    <a:pt x="2887" y="18264"/>
                  </a:cubicBezTo>
                  <a:cubicBezTo>
                    <a:pt x="4335" y="17685"/>
                    <a:pt x="5759" y="17077"/>
                    <a:pt x="7153" y="16367"/>
                  </a:cubicBezTo>
                  <a:cubicBezTo>
                    <a:pt x="6333" y="13906"/>
                    <a:pt x="5512" y="10928"/>
                    <a:pt x="5339" y="8886"/>
                  </a:cubicBezTo>
                  <a:cubicBezTo>
                    <a:pt x="5295" y="8336"/>
                    <a:pt x="5401" y="7786"/>
                    <a:pt x="5652" y="7293"/>
                  </a:cubicBezTo>
                  <a:cubicBezTo>
                    <a:pt x="5701" y="7202"/>
                    <a:pt x="5749" y="7115"/>
                    <a:pt x="5807" y="7033"/>
                  </a:cubicBezTo>
                  <a:cubicBezTo>
                    <a:pt x="5817" y="7013"/>
                    <a:pt x="5831" y="6999"/>
                    <a:pt x="5841" y="6980"/>
                  </a:cubicBezTo>
                  <a:cubicBezTo>
                    <a:pt x="5884" y="6912"/>
                    <a:pt x="5937" y="6844"/>
                    <a:pt x="5985" y="6782"/>
                  </a:cubicBezTo>
                  <a:cubicBezTo>
                    <a:pt x="6000" y="6762"/>
                    <a:pt x="6014" y="6748"/>
                    <a:pt x="6029" y="6729"/>
                  </a:cubicBezTo>
                  <a:cubicBezTo>
                    <a:pt x="6087" y="6661"/>
                    <a:pt x="6145" y="6598"/>
                    <a:pt x="6207" y="6540"/>
                  </a:cubicBezTo>
                  <a:cubicBezTo>
                    <a:pt x="6217" y="6526"/>
                    <a:pt x="6227" y="6516"/>
                    <a:pt x="6241" y="6507"/>
                  </a:cubicBezTo>
                  <a:cubicBezTo>
                    <a:pt x="6314" y="6434"/>
                    <a:pt x="6391" y="6367"/>
                    <a:pt x="6478" y="6299"/>
                  </a:cubicBezTo>
                  <a:lnTo>
                    <a:pt x="6483" y="6294"/>
                  </a:lnTo>
                  <a:cubicBezTo>
                    <a:pt x="6560" y="6236"/>
                    <a:pt x="6642" y="6183"/>
                    <a:pt x="6724" y="6130"/>
                  </a:cubicBezTo>
                  <a:lnTo>
                    <a:pt x="6801" y="6087"/>
                  </a:lnTo>
                  <a:cubicBezTo>
                    <a:pt x="6859" y="6053"/>
                    <a:pt x="6927" y="6014"/>
                    <a:pt x="6994" y="5985"/>
                  </a:cubicBezTo>
                  <a:cubicBezTo>
                    <a:pt x="7023" y="5971"/>
                    <a:pt x="7052" y="5956"/>
                    <a:pt x="7086" y="5942"/>
                  </a:cubicBezTo>
                  <a:cubicBezTo>
                    <a:pt x="7153" y="5913"/>
                    <a:pt x="7221" y="5884"/>
                    <a:pt x="7289" y="5860"/>
                  </a:cubicBezTo>
                  <a:cubicBezTo>
                    <a:pt x="7318" y="5850"/>
                    <a:pt x="7347" y="5841"/>
                    <a:pt x="7380" y="5831"/>
                  </a:cubicBezTo>
                  <a:cubicBezTo>
                    <a:pt x="7477" y="5797"/>
                    <a:pt x="7578" y="5773"/>
                    <a:pt x="7680" y="5749"/>
                  </a:cubicBezTo>
                  <a:lnTo>
                    <a:pt x="14051" y="4455"/>
                  </a:lnTo>
                  <a:lnTo>
                    <a:pt x="14051" y="0"/>
                  </a:ln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919;p64"/>
            <p:cNvSpPr/>
            <p:nvPr/>
          </p:nvSpPr>
          <p:spPr>
            <a:xfrm>
              <a:off x="6066150" y="3589813"/>
              <a:ext cx="122975" cy="279725"/>
            </a:xfrm>
            <a:custGeom>
              <a:avLst/>
              <a:gdLst/>
              <a:ahLst/>
              <a:cxnLst/>
              <a:rect l="l" t="t" r="r" b="b"/>
              <a:pathLst>
                <a:path w="4919" h="11189" extrusionOk="0">
                  <a:moveTo>
                    <a:pt x="2457" y="1"/>
                  </a:moveTo>
                  <a:cubicBezTo>
                    <a:pt x="1096" y="1"/>
                    <a:pt x="0" y="1116"/>
                    <a:pt x="19" y="2482"/>
                  </a:cubicBezTo>
                  <a:lnTo>
                    <a:pt x="19" y="11189"/>
                  </a:lnTo>
                  <a:lnTo>
                    <a:pt x="4899" y="11189"/>
                  </a:lnTo>
                  <a:lnTo>
                    <a:pt x="4899" y="2482"/>
                  </a:lnTo>
                  <a:cubicBezTo>
                    <a:pt x="4918" y="1116"/>
                    <a:pt x="3823" y="1"/>
                    <a:pt x="2457" y="1"/>
                  </a:cubicBez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920;p64"/>
            <p:cNvSpPr/>
            <p:nvPr/>
          </p:nvSpPr>
          <p:spPr>
            <a:xfrm>
              <a:off x="6066625" y="3869513"/>
              <a:ext cx="122000" cy="155675"/>
            </a:xfrm>
            <a:custGeom>
              <a:avLst/>
              <a:gdLst/>
              <a:ahLst/>
              <a:cxnLst/>
              <a:rect l="l" t="t" r="r" b="b"/>
              <a:pathLst>
                <a:path w="4880" h="6227" extrusionOk="0">
                  <a:moveTo>
                    <a:pt x="0" y="1"/>
                  </a:moveTo>
                  <a:lnTo>
                    <a:pt x="0" y="3828"/>
                  </a:lnTo>
                  <a:cubicBezTo>
                    <a:pt x="24" y="5160"/>
                    <a:pt x="1106" y="6227"/>
                    <a:pt x="2438" y="6227"/>
                  </a:cubicBezTo>
                  <a:cubicBezTo>
                    <a:pt x="3770" y="6227"/>
                    <a:pt x="4856" y="5160"/>
                    <a:pt x="4880" y="3828"/>
                  </a:cubicBezTo>
                  <a:lnTo>
                    <a:pt x="4880" y="1"/>
                  </a:ln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921;p64"/>
            <p:cNvSpPr/>
            <p:nvPr/>
          </p:nvSpPr>
          <p:spPr>
            <a:xfrm>
              <a:off x="5841700" y="3389513"/>
              <a:ext cx="207075" cy="75600"/>
            </a:xfrm>
            <a:custGeom>
              <a:avLst/>
              <a:gdLst/>
              <a:ahLst/>
              <a:cxnLst/>
              <a:rect l="l" t="t" r="r" b="b"/>
              <a:pathLst>
                <a:path w="8283" h="3024" extrusionOk="0">
                  <a:moveTo>
                    <a:pt x="8283" y="1"/>
                  </a:moveTo>
                  <a:lnTo>
                    <a:pt x="1" y="430"/>
                  </a:lnTo>
                  <a:cubicBezTo>
                    <a:pt x="1577" y="2543"/>
                    <a:pt x="3830" y="3024"/>
                    <a:pt x="5553" y="3024"/>
                  </a:cubicBezTo>
                  <a:cubicBezTo>
                    <a:pt x="6992" y="3024"/>
                    <a:pt x="8061" y="2689"/>
                    <a:pt x="8061" y="2689"/>
                  </a:cubicBezTo>
                  <a:lnTo>
                    <a:pt x="8283" y="1"/>
                  </a:lnTo>
                  <a:close/>
                </a:path>
              </a:pathLst>
            </a:custGeom>
            <a:solidFill>
              <a:srgbClr val="521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922;p64"/>
            <p:cNvSpPr/>
            <p:nvPr/>
          </p:nvSpPr>
          <p:spPr>
            <a:xfrm>
              <a:off x="5926650" y="3505688"/>
              <a:ext cx="126000" cy="116875"/>
            </a:xfrm>
            <a:custGeom>
              <a:avLst/>
              <a:gdLst/>
              <a:ahLst/>
              <a:cxnLst/>
              <a:rect l="l" t="t" r="r" b="b"/>
              <a:pathLst>
                <a:path w="5040" h="4675" extrusionOk="0">
                  <a:moveTo>
                    <a:pt x="2520" y="0"/>
                  </a:moveTo>
                  <a:cubicBezTo>
                    <a:pt x="2431" y="0"/>
                    <a:pt x="2341" y="47"/>
                    <a:pt x="2293" y="142"/>
                  </a:cubicBezTo>
                  <a:lnTo>
                    <a:pt x="1733" y="1271"/>
                  </a:lnTo>
                  <a:cubicBezTo>
                    <a:pt x="1699" y="1348"/>
                    <a:pt x="1627" y="1401"/>
                    <a:pt x="1545" y="1411"/>
                  </a:cubicBezTo>
                  <a:lnTo>
                    <a:pt x="295" y="1594"/>
                  </a:lnTo>
                  <a:cubicBezTo>
                    <a:pt x="83" y="1623"/>
                    <a:pt x="1" y="1879"/>
                    <a:pt x="150" y="2024"/>
                  </a:cubicBezTo>
                  <a:lnTo>
                    <a:pt x="1058" y="2907"/>
                  </a:lnTo>
                  <a:cubicBezTo>
                    <a:pt x="1115" y="2965"/>
                    <a:pt x="1144" y="3052"/>
                    <a:pt x="1130" y="3134"/>
                  </a:cubicBezTo>
                  <a:lnTo>
                    <a:pt x="918" y="4379"/>
                  </a:lnTo>
                  <a:cubicBezTo>
                    <a:pt x="891" y="4543"/>
                    <a:pt x="1018" y="4674"/>
                    <a:pt x="1165" y="4674"/>
                  </a:cubicBezTo>
                  <a:cubicBezTo>
                    <a:pt x="1204" y="4674"/>
                    <a:pt x="1245" y="4665"/>
                    <a:pt x="1284" y="4645"/>
                  </a:cubicBezTo>
                  <a:lnTo>
                    <a:pt x="2399" y="4056"/>
                  </a:lnTo>
                  <a:cubicBezTo>
                    <a:pt x="2436" y="4037"/>
                    <a:pt x="2477" y="4027"/>
                    <a:pt x="2518" y="4027"/>
                  </a:cubicBezTo>
                  <a:cubicBezTo>
                    <a:pt x="2559" y="4027"/>
                    <a:pt x="2600" y="4037"/>
                    <a:pt x="2636" y="4056"/>
                  </a:cubicBezTo>
                  <a:lnTo>
                    <a:pt x="3756" y="4645"/>
                  </a:lnTo>
                  <a:cubicBezTo>
                    <a:pt x="3794" y="4665"/>
                    <a:pt x="3834" y="4674"/>
                    <a:pt x="3873" y="4674"/>
                  </a:cubicBezTo>
                  <a:cubicBezTo>
                    <a:pt x="4021" y="4674"/>
                    <a:pt x="4153" y="4543"/>
                    <a:pt x="4122" y="4379"/>
                  </a:cubicBezTo>
                  <a:lnTo>
                    <a:pt x="3910" y="3134"/>
                  </a:lnTo>
                  <a:cubicBezTo>
                    <a:pt x="3896" y="3047"/>
                    <a:pt x="3925" y="2965"/>
                    <a:pt x="3982" y="2907"/>
                  </a:cubicBezTo>
                  <a:lnTo>
                    <a:pt x="4890" y="2024"/>
                  </a:lnTo>
                  <a:cubicBezTo>
                    <a:pt x="5039" y="1879"/>
                    <a:pt x="4957" y="1623"/>
                    <a:pt x="4745" y="1594"/>
                  </a:cubicBezTo>
                  <a:lnTo>
                    <a:pt x="3495" y="1411"/>
                  </a:lnTo>
                  <a:cubicBezTo>
                    <a:pt x="3413" y="1401"/>
                    <a:pt x="3341" y="1348"/>
                    <a:pt x="3307" y="1271"/>
                  </a:cubicBezTo>
                  <a:lnTo>
                    <a:pt x="2747" y="142"/>
                  </a:lnTo>
                  <a:cubicBezTo>
                    <a:pt x="2699" y="47"/>
                    <a:pt x="2609" y="0"/>
                    <a:pt x="25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017842" y="3230886"/>
            <a:ext cx="3521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Yay… we can see our friends and teachers again!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16" y="1448092"/>
            <a:ext cx="2256661" cy="1575609"/>
          </a:xfrm>
          <a:prstGeom prst="rect">
            <a:avLst/>
          </a:prstGeom>
        </p:spPr>
      </p:pic>
      <p:pic>
        <p:nvPicPr>
          <p:cNvPr id="7170" name="Picture 2" descr="Back To School Clipart - Whatsapp Dp For School Group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6"/>
          <a:stretch/>
        </p:blipFill>
        <p:spPr bwMode="auto">
          <a:xfrm>
            <a:off x="536860" y="1595128"/>
            <a:ext cx="2879696" cy="299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765" y="305307"/>
            <a:ext cx="2664113" cy="4392183"/>
          </a:xfrm>
          <a:prstGeom prst="rect">
            <a:avLst/>
          </a:prstGeom>
        </p:spPr>
      </p:pic>
      <p:sp>
        <p:nvSpPr>
          <p:cNvPr id="209" name="Google Shape;209;p34"/>
          <p:cNvSpPr/>
          <p:nvPr/>
        </p:nvSpPr>
        <p:spPr>
          <a:xfrm>
            <a:off x="10094197" y="1901827"/>
            <a:ext cx="260709" cy="250828"/>
          </a:xfrm>
          <a:custGeom>
            <a:avLst/>
            <a:gdLst/>
            <a:ahLst/>
            <a:cxnLst/>
            <a:rect l="l" t="t" r="r" b="b"/>
            <a:pathLst>
              <a:path w="10105" h="9722" extrusionOk="0">
                <a:moveTo>
                  <a:pt x="4860" y="1"/>
                </a:moveTo>
                <a:cubicBezTo>
                  <a:pt x="4234" y="1"/>
                  <a:pt x="3602" y="122"/>
                  <a:pt x="3001" y="371"/>
                </a:cubicBezTo>
                <a:cubicBezTo>
                  <a:pt x="1185" y="1122"/>
                  <a:pt x="0" y="2895"/>
                  <a:pt x="3" y="4862"/>
                </a:cubicBezTo>
                <a:cubicBezTo>
                  <a:pt x="3" y="7545"/>
                  <a:pt x="2176" y="9721"/>
                  <a:pt x="4862" y="9721"/>
                </a:cubicBezTo>
                <a:cubicBezTo>
                  <a:pt x="6826" y="9721"/>
                  <a:pt x="8599" y="8536"/>
                  <a:pt x="9353" y="6720"/>
                </a:cubicBezTo>
                <a:cubicBezTo>
                  <a:pt x="10104" y="4905"/>
                  <a:pt x="9688" y="2814"/>
                  <a:pt x="8299" y="1425"/>
                </a:cubicBezTo>
                <a:cubicBezTo>
                  <a:pt x="7368" y="494"/>
                  <a:pt x="6125" y="1"/>
                  <a:pt x="4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4"/>
          <p:cNvSpPr/>
          <p:nvPr/>
        </p:nvSpPr>
        <p:spPr>
          <a:xfrm>
            <a:off x="9695299" y="1901827"/>
            <a:ext cx="260709" cy="250828"/>
          </a:xfrm>
          <a:custGeom>
            <a:avLst/>
            <a:gdLst/>
            <a:ahLst/>
            <a:cxnLst/>
            <a:rect l="l" t="t" r="r" b="b"/>
            <a:pathLst>
              <a:path w="10105" h="9722" extrusionOk="0">
                <a:moveTo>
                  <a:pt x="4860" y="1"/>
                </a:moveTo>
                <a:cubicBezTo>
                  <a:pt x="4234" y="1"/>
                  <a:pt x="3602" y="122"/>
                  <a:pt x="3001" y="371"/>
                </a:cubicBezTo>
                <a:cubicBezTo>
                  <a:pt x="1185" y="1122"/>
                  <a:pt x="0" y="2895"/>
                  <a:pt x="3" y="4862"/>
                </a:cubicBezTo>
                <a:cubicBezTo>
                  <a:pt x="3" y="7545"/>
                  <a:pt x="2176" y="9721"/>
                  <a:pt x="4862" y="9721"/>
                </a:cubicBezTo>
                <a:cubicBezTo>
                  <a:pt x="6826" y="9721"/>
                  <a:pt x="8599" y="8536"/>
                  <a:pt x="9353" y="6720"/>
                </a:cubicBezTo>
                <a:cubicBezTo>
                  <a:pt x="10104" y="4905"/>
                  <a:pt x="9688" y="2814"/>
                  <a:pt x="8299" y="1425"/>
                </a:cubicBezTo>
                <a:cubicBezTo>
                  <a:pt x="7368" y="494"/>
                  <a:pt x="6125" y="1"/>
                  <a:pt x="4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230;p36"/>
          <p:cNvSpPr txBox="1">
            <a:spLocks/>
          </p:cNvSpPr>
          <p:nvPr/>
        </p:nvSpPr>
        <p:spPr>
          <a:xfrm flipH="1">
            <a:off x="614458" y="800557"/>
            <a:ext cx="4735307" cy="148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l"/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 are all working together to fight the coronavirus and stop it spreading and making people sick. </a:t>
            </a:r>
          </a:p>
          <a:p>
            <a:pPr marL="342900" algn="l">
              <a:buFont typeface="Arial" panose="020B0604020202020204" pitchFamily="34" charset="0"/>
              <a:buChar char="•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5" name="Picture 94" descr="Free Wonder Woman Vector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1" y="2628093"/>
            <a:ext cx="3003602" cy="21004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0870" y="3129220"/>
            <a:ext cx="35219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/>
            <a:r>
              <a:rPr lang="en-GB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The virus germs are SO tiny we can’t see them.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3"/>
          <p:cNvSpPr txBox="1">
            <a:spLocks noGrp="1"/>
          </p:cNvSpPr>
          <p:nvPr>
            <p:ph type="title"/>
          </p:nvPr>
        </p:nvSpPr>
        <p:spPr>
          <a:xfrm>
            <a:off x="3918857" y="261256"/>
            <a:ext cx="4760571" cy="1418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</a:t>
            </a:r>
            <a:r>
              <a:rPr lang="en-GB" dirty="0" smtClean="0"/>
              <a:t>ait at the school entrance until your teacher invites you in</a:t>
            </a:r>
            <a:endParaRPr dirty="0"/>
          </a:p>
        </p:txBody>
      </p:sp>
      <p:grpSp>
        <p:nvGrpSpPr>
          <p:cNvPr id="358" name="Google Shape;358;p43"/>
          <p:cNvGrpSpPr/>
          <p:nvPr/>
        </p:nvGrpSpPr>
        <p:grpSpPr>
          <a:xfrm>
            <a:off x="11217813" y="5054571"/>
            <a:ext cx="333809" cy="373277"/>
            <a:chOff x="861113" y="2885746"/>
            <a:chExt cx="333809" cy="373277"/>
          </a:xfrm>
        </p:grpSpPr>
        <p:sp>
          <p:nvSpPr>
            <p:cNvPr id="359" name="Google Shape;359;p43"/>
            <p:cNvSpPr/>
            <p:nvPr/>
          </p:nvSpPr>
          <p:spPr>
            <a:xfrm>
              <a:off x="861113" y="2981533"/>
              <a:ext cx="315970" cy="277489"/>
            </a:xfrm>
            <a:custGeom>
              <a:avLst/>
              <a:gdLst/>
              <a:ahLst/>
              <a:cxnLst/>
              <a:rect l="l" t="t" r="r" b="b"/>
              <a:pathLst>
                <a:path w="9919" h="8711" extrusionOk="0">
                  <a:moveTo>
                    <a:pt x="3015" y="0"/>
                  </a:moveTo>
                  <a:cubicBezTo>
                    <a:pt x="2777" y="0"/>
                    <a:pt x="2558" y="27"/>
                    <a:pt x="2358" y="79"/>
                  </a:cubicBezTo>
                  <a:cubicBezTo>
                    <a:pt x="1739" y="245"/>
                    <a:pt x="1156" y="638"/>
                    <a:pt x="739" y="1210"/>
                  </a:cubicBezTo>
                  <a:cubicBezTo>
                    <a:pt x="251" y="1864"/>
                    <a:pt x="1" y="2698"/>
                    <a:pt x="1" y="3615"/>
                  </a:cubicBezTo>
                  <a:cubicBezTo>
                    <a:pt x="1" y="4567"/>
                    <a:pt x="429" y="5841"/>
                    <a:pt x="1132" y="6889"/>
                  </a:cubicBezTo>
                  <a:cubicBezTo>
                    <a:pt x="1882" y="8056"/>
                    <a:pt x="2763" y="8711"/>
                    <a:pt x="3549" y="8711"/>
                  </a:cubicBezTo>
                  <a:cubicBezTo>
                    <a:pt x="3870" y="8711"/>
                    <a:pt x="4180" y="8663"/>
                    <a:pt x="4478" y="8580"/>
                  </a:cubicBezTo>
                  <a:cubicBezTo>
                    <a:pt x="4632" y="8532"/>
                    <a:pt x="4796" y="8508"/>
                    <a:pt x="4960" y="8508"/>
                  </a:cubicBezTo>
                  <a:cubicBezTo>
                    <a:pt x="5123" y="8508"/>
                    <a:pt x="5287" y="8532"/>
                    <a:pt x="5442" y="8580"/>
                  </a:cubicBezTo>
                  <a:cubicBezTo>
                    <a:pt x="5740" y="8663"/>
                    <a:pt x="6049" y="8711"/>
                    <a:pt x="6371" y="8711"/>
                  </a:cubicBezTo>
                  <a:cubicBezTo>
                    <a:pt x="7156" y="8711"/>
                    <a:pt x="8026" y="8044"/>
                    <a:pt x="8788" y="6889"/>
                  </a:cubicBezTo>
                  <a:cubicBezTo>
                    <a:pt x="9490" y="5841"/>
                    <a:pt x="9919" y="4567"/>
                    <a:pt x="9919" y="3615"/>
                  </a:cubicBezTo>
                  <a:cubicBezTo>
                    <a:pt x="9847" y="2948"/>
                    <a:pt x="9716" y="2317"/>
                    <a:pt x="9431" y="1757"/>
                  </a:cubicBezTo>
                  <a:cubicBezTo>
                    <a:pt x="9398" y="1685"/>
                    <a:pt x="9334" y="1651"/>
                    <a:pt x="9266" y="1651"/>
                  </a:cubicBezTo>
                  <a:cubicBezTo>
                    <a:pt x="9233" y="1651"/>
                    <a:pt x="9199" y="1658"/>
                    <a:pt x="9169" y="1674"/>
                  </a:cubicBezTo>
                  <a:cubicBezTo>
                    <a:pt x="9061" y="1710"/>
                    <a:pt x="9026" y="1841"/>
                    <a:pt x="9073" y="1936"/>
                  </a:cubicBezTo>
                  <a:cubicBezTo>
                    <a:pt x="9323" y="2448"/>
                    <a:pt x="9442" y="3007"/>
                    <a:pt x="9442" y="3638"/>
                  </a:cubicBezTo>
                  <a:cubicBezTo>
                    <a:pt x="9442" y="4508"/>
                    <a:pt x="9050" y="5686"/>
                    <a:pt x="8395" y="6698"/>
                  </a:cubicBezTo>
                  <a:cubicBezTo>
                    <a:pt x="7716" y="7722"/>
                    <a:pt x="6942" y="8341"/>
                    <a:pt x="6311" y="8341"/>
                  </a:cubicBezTo>
                  <a:cubicBezTo>
                    <a:pt x="6037" y="8341"/>
                    <a:pt x="5751" y="8294"/>
                    <a:pt x="5501" y="8222"/>
                  </a:cubicBezTo>
                  <a:cubicBezTo>
                    <a:pt x="5311" y="8163"/>
                    <a:pt x="5112" y="8133"/>
                    <a:pt x="4911" y="8133"/>
                  </a:cubicBezTo>
                  <a:cubicBezTo>
                    <a:pt x="4710" y="8133"/>
                    <a:pt x="4507" y="8163"/>
                    <a:pt x="4311" y="8222"/>
                  </a:cubicBezTo>
                  <a:cubicBezTo>
                    <a:pt x="4061" y="8294"/>
                    <a:pt x="3775" y="8341"/>
                    <a:pt x="3513" y="8341"/>
                  </a:cubicBezTo>
                  <a:cubicBezTo>
                    <a:pt x="2870" y="8341"/>
                    <a:pt x="2096" y="7722"/>
                    <a:pt x="1430" y="6698"/>
                  </a:cubicBezTo>
                  <a:cubicBezTo>
                    <a:pt x="775" y="5698"/>
                    <a:pt x="370" y="4531"/>
                    <a:pt x="370" y="3638"/>
                  </a:cubicBezTo>
                  <a:cubicBezTo>
                    <a:pt x="370" y="2805"/>
                    <a:pt x="608" y="2043"/>
                    <a:pt x="1037" y="1460"/>
                  </a:cubicBezTo>
                  <a:cubicBezTo>
                    <a:pt x="1406" y="971"/>
                    <a:pt x="1918" y="614"/>
                    <a:pt x="2453" y="460"/>
                  </a:cubicBezTo>
                  <a:cubicBezTo>
                    <a:pt x="2603" y="422"/>
                    <a:pt x="2774" y="403"/>
                    <a:pt x="2963" y="403"/>
                  </a:cubicBezTo>
                  <a:cubicBezTo>
                    <a:pt x="3256" y="403"/>
                    <a:pt x="3592" y="449"/>
                    <a:pt x="3954" y="543"/>
                  </a:cubicBezTo>
                  <a:cubicBezTo>
                    <a:pt x="4013" y="555"/>
                    <a:pt x="4085" y="567"/>
                    <a:pt x="4144" y="579"/>
                  </a:cubicBezTo>
                  <a:cubicBezTo>
                    <a:pt x="4160" y="582"/>
                    <a:pt x="4176" y="584"/>
                    <a:pt x="4191" y="584"/>
                  </a:cubicBezTo>
                  <a:cubicBezTo>
                    <a:pt x="4281" y="584"/>
                    <a:pt x="4362" y="527"/>
                    <a:pt x="4382" y="436"/>
                  </a:cubicBezTo>
                  <a:cubicBezTo>
                    <a:pt x="4406" y="329"/>
                    <a:pt x="4347" y="221"/>
                    <a:pt x="4239" y="198"/>
                  </a:cubicBezTo>
                  <a:lnTo>
                    <a:pt x="4061" y="150"/>
                  </a:lnTo>
                  <a:cubicBezTo>
                    <a:pt x="3680" y="48"/>
                    <a:pt x="3331" y="0"/>
                    <a:pt x="30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3"/>
            <p:cNvSpPr/>
            <p:nvPr/>
          </p:nvSpPr>
          <p:spPr>
            <a:xfrm>
              <a:off x="1024976" y="2981756"/>
              <a:ext cx="125572" cy="45903"/>
            </a:xfrm>
            <a:custGeom>
              <a:avLst/>
              <a:gdLst/>
              <a:ahLst/>
              <a:cxnLst/>
              <a:rect l="l" t="t" r="r" b="b"/>
              <a:pathLst>
                <a:path w="3942" h="1441" extrusionOk="0">
                  <a:moveTo>
                    <a:pt x="1709" y="1"/>
                  </a:moveTo>
                  <a:cubicBezTo>
                    <a:pt x="1383" y="1"/>
                    <a:pt x="1022" y="51"/>
                    <a:pt x="631" y="143"/>
                  </a:cubicBezTo>
                  <a:cubicBezTo>
                    <a:pt x="477" y="191"/>
                    <a:pt x="334" y="202"/>
                    <a:pt x="191" y="238"/>
                  </a:cubicBezTo>
                  <a:cubicBezTo>
                    <a:pt x="96" y="250"/>
                    <a:pt x="0" y="357"/>
                    <a:pt x="12" y="464"/>
                  </a:cubicBezTo>
                  <a:cubicBezTo>
                    <a:pt x="35" y="554"/>
                    <a:pt x="121" y="644"/>
                    <a:pt x="220" y="644"/>
                  </a:cubicBezTo>
                  <a:cubicBezTo>
                    <a:pt x="226" y="644"/>
                    <a:pt x="232" y="644"/>
                    <a:pt x="238" y="643"/>
                  </a:cubicBezTo>
                  <a:cubicBezTo>
                    <a:pt x="405" y="619"/>
                    <a:pt x="572" y="583"/>
                    <a:pt x="727" y="548"/>
                  </a:cubicBezTo>
                  <a:cubicBezTo>
                    <a:pt x="1087" y="461"/>
                    <a:pt x="1417" y="414"/>
                    <a:pt x="1711" y="414"/>
                  </a:cubicBezTo>
                  <a:cubicBezTo>
                    <a:pt x="1903" y="414"/>
                    <a:pt x="2079" y="434"/>
                    <a:pt x="2239" y="476"/>
                  </a:cubicBezTo>
                  <a:cubicBezTo>
                    <a:pt x="2727" y="607"/>
                    <a:pt x="3203" y="917"/>
                    <a:pt x="3572" y="1369"/>
                  </a:cubicBezTo>
                  <a:cubicBezTo>
                    <a:pt x="3620" y="1417"/>
                    <a:pt x="3679" y="1441"/>
                    <a:pt x="3727" y="1441"/>
                  </a:cubicBezTo>
                  <a:cubicBezTo>
                    <a:pt x="3763" y="1441"/>
                    <a:pt x="3810" y="1429"/>
                    <a:pt x="3846" y="1393"/>
                  </a:cubicBezTo>
                  <a:cubicBezTo>
                    <a:pt x="3929" y="1322"/>
                    <a:pt x="3941" y="1191"/>
                    <a:pt x="3870" y="1095"/>
                  </a:cubicBezTo>
                  <a:cubicBezTo>
                    <a:pt x="3453" y="595"/>
                    <a:pt x="2905" y="226"/>
                    <a:pt x="2322" y="72"/>
                  </a:cubicBezTo>
                  <a:cubicBezTo>
                    <a:pt x="2135" y="23"/>
                    <a:pt x="1930" y="1"/>
                    <a:pt x="17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3"/>
            <p:cNvSpPr/>
            <p:nvPr/>
          </p:nvSpPr>
          <p:spPr>
            <a:xfrm>
              <a:off x="979455" y="2885746"/>
              <a:ext cx="215467" cy="145705"/>
            </a:xfrm>
            <a:custGeom>
              <a:avLst/>
              <a:gdLst/>
              <a:ahLst/>
              <a:cxnLst/>
              <a:rect l="l" t="t" r="r" b="b"/>
              <a:pathLst>
                <a:path w="6764" h="4574" extrusionOk="0">
                  <a:moveTo>
                    <a:pt x="4097" y="0"/>
                  </a:moveTo>
                  <a:cubicBezTo>
                    <a:pt x="3959" y="0"/>
                    <a:pt x="3824" y="9"/>
                    <a:pt x="3691" y="26"/>
                  </a:cubicBezTo>
                  <a:cubicBezTo>
                    <a:pt x="3049" y="61"/>
                    <a:pt x="2489" y="419"/>
                    <a:pt x="2060" y="1014"/>
                  </a:cubicBezTo>
                  <a:cubicBezTo>
                    <a:pt x="1775" y="1407"/>
                    <a:pt x="1620" y="1776"/>
                    <a:pt x="1596" y="1883"/>
                  </a:cubicBezTo>
                  <a:lnTo>
                    <a:pt x="1072" y="2681"/>
                  </a:lnTo>
                  <a:cubicBezTo>
                    <a:pt x="929" y="2240"/>
                    <a:pt x="774" y="1954"/>
                    <a:pt x="763" y="1943"/>
                  </a:cubicBezTo>
                  <a:cubicBezTo>
                    <a:pt x="728" y="1866"/>
                    <a:pt x="652" y="1832"/>
                    <a:pt x="576" y="1832"/>
                  </a:cubicBezTo>
                  <a:cubicBezTo>
                    <a:pt x="546" y="1832"/>
                    <a:pt x="516" y="1837"/>
                    <a:pt x="489" y="1847"/>
                  </a:cubicBezTo>
                  <a:cubicBezTo>
                    <a:pt x="405" y="1895"/>
                    <a:pt x="358" y="2026"/>
                    <a:pt x="405" y="2121"/>
                  </a:cubicBezTo>
                  <a:cubicBezTo>
                    <a:pt x="405" y="2133"/>
                    <a:pt x="870" y="3014"/>
                    <a:pt x="965" y="4157"/>
                  </a:cubicBezTo>
                  <a:cubicBezTo>
                    <a:pt x="822" y="4145"/>
                    <a:pt x="667" y="4098"/>
                    <a:pt x="572" y="4050"/>
                  </a:cubicBezTo>
                  <a:cubicBezTo>
                    <a:pt x="429" y="3990"/>
                    <a:pt x="393" y="3931"/>
                    <a:pt x="393" y="3919"/>
                  </a:cubicBezTo>
                  <a:cubicBezTo>
                    <a:pt x="393" y="3812"/>
                    <a:pt x="298" y="3728"/>
                    <a:pt x="191" y="3728"/>
                  </a:cubicBezTo>
                  <a:cubicBezTo>
                    <a:pt x="96" y="3728"/>
                    <a:pt x="1" y="3812"/>
                    <a:pt x="1" y="3919"/>
                  </a:cubicBezTo>
                  <a:cubicBezTo>
                    <a:pt x="1" y="4038"/>
                    <a:pt x="60" y="4264"/>
                    <a:pt x="405" y="4419"/>
                  </a:cubicBezTo>
                  <a:cubicBezTo>
                    <a:pt x="608" y="4514"/>
                    <a:pt x="893" y="4574"/>
                    <a:pt x="1191" y="4574"/>
                  </a:cubicBezTo>
                  <a:cubicBezTo>
                    <a:pt x="1489" y="4574"/>
                    <a:pt x="1763" y="4514"/>
                    <a:pt x="1977" y="4419"/>
                  </a:cubicBezTo>
                  <a:cubicBezTo>
                    <a:pt x="2334" y="4264"/>
                    <a:pt x="2382" y="4038"/>
                    <a:pt x="2382" y="3919"/>
                  </a:cubicBezTo>
                  <a:cubicBezTo>
                    <a:pt x="2382" y="3812"/>
                    <a:pt x="2298" y="3728"/>
                    <a:pt x="2191" y="3728"/>
                  </a:cubicBezTo>
                  <a:cubicBezTo>
                    <a:pt x="2084" y="3728"/>
                    <a:pt x="2001" y="3812"/>
                    <a:pt x="2001" y="3919"/>
                  </a:cubicBezTo>
                  <a:cubicBezTo>
                    <a:pt x="2001" y="3931"/>
                    <a:pt x="1953" y="3990"/>
                    <a:pt x="1822" y="4050"/>
                  </a:cubicBezTo>
                  <a:cubicBezTo>
                    <a:pt x="1703" y="4109"/>
                    <a:pt x="1548" y="4145"/>
                    <a:pt x="1382" y="4157"/>
                  </a:cubicBezTo>
                  <a:cubicBezTo>
                    <a:pt x="1358" y="3800"/>
                    <a:pt x="1298" y="3467"/>
                    <a:pt x="1239" y="3169"/>
                  </a:cubicBezTo>
                  <a:lnTo>
                    <a:pt x="1917" y="2133"/>
                  </a:lnTo>
                  <a:cubicBezTo>
                    <a:pt x="1953" y="2133"/>
                    <a:pt x="1977" y="2145"/>
                    <a:pt x="2060" y="2169"/>
                  </a:cubicBezTo>
                  <a:cubicBezTo>
                    <a:pt x="2179" y="2204"/>
                    <a:pt x="2334" y="2300"/>
                    <a:pt x="2513" y="2407"/>
                  </a:cubicBezTo>
                  <a:cubicBezTo>
                    <a:pt x="2989" y="2669"/>
                    <a:pt x="3584" y="3014"/>
                    <a:pt x="4263" y="3014"/>
                  </a:cubicBezTo>
                  <a:cubicBezTo>
                    <a:pt x="4477" y="3014"/>
                    <a:pt x="4715" y="2966"/>
                    <a:pt x="4954" y="2883"/>
                  </a:cubicBezTo>
                  <a:cubicBezTo>
                    <a:pt x="6466" y="2300"/>
                    <a:pt x="6739" y="407"/>
                    <a:pt x="6763" y="323"/>
                  </a:cubicBezTo>
                  <a:cubicBezTo>
                    <a:pt x="6763" y="288"/>
                    <a:pt x="6716" y="216"/>
                    <a:pt x="6656" y="168"/>
                  </a:cubicBezTo>
                  <a:cubicBezTo>
                    <a:pt x="6626" y="145"/>
                    <a:pt x="6588" y="133"/>
                    <a:pt x="6547" y="133"/>
                  </a:cubicBezTo>
                  <a:cubicBezTo>
                    <a:pt x="6507" y="133"/>
                    <a:pt x="6466" y="145"/>
                    <a:pt x="6430" y="168"/>
                  </a:cubicBezTo>
                  <a:cubicBezTo>
                    <a:pt x="6301" y="255"/>
                    <a:pt x="6164" y="287"/>
                    <a:pt x="6009" y="287"/>
                  </a:cubicBezTo>
                  <a:cubicBezTo>
                    <a:pt x="5820" y="287"/>
                    <a:pt x="5602" y="239"/>
                    <a:pt x="5335" y="180"/>
                  </a:cubicBezTo>
                  <a:cubicBezTo>
                    <a:pt x="5287" y="168"/>
                    <a:pt x="5239" y="168"/>
                    <a:pt x="5192" y="157"/>
                  </a:cubicBezTo>
                  <a:cubicBezTo>
                    <a:pt x="5175" y="150"/>
                    <a:pt x="5158" y="147"/>
                    <a:pt x="5140" y="147"/>
                  </a:cubicBezTo>
                  <a:cubicBezTo>
                    <a:pt x="5061" y="147"/>
                    <a:pt x="4983" y="211"/>
                    <a:pt x="4954" y="299"/>
                  </a:cubicBezTo>
                  <a:cubicBezTo>
                    <a:pt x="4930" y="407"/>
                    <a:pt x="5001" y="514"/>
                    <a:pt x="5108" y="538"/>
                  </a:cubicBezTo>
                  <a:cubicBezTo>
                    <a:pt x="5156" y="561"/>
                    <a:pt x="5192" y="561"/>
                    <a:pt x="5239" y="573"/>
                  </a:cubicBezTo>
                  <a:cubicBezTo>
                    <a:pt x="5512" y="626"/>
                    <a:pt x="5765" y="679"/>
                    <a:pt x="6003" y="679"/>
                  </a:cubicBezTo>
                  <a:cubicBezTo>
                    <a:pt x="6088" y="679"/>
                    <a:pt x="6170" y="672"/>
                    <a:pt x="6251" y="657"/>
                  </a:cubicBezTo>
                  <a:lnTo>
                    <a:pt x="6251" y="657"/>
                  </a:lnTo>
                  <a:cubicBezTo>
                    <a:pt x="6108" y="1192"/>
                    <a:pt x="5704" y="2193"/>
                    <a:pt x="4799" y="2550"/>
                  </a:cubicBezTo>
                  <a:cubicBezTo>
                    <a:pt x="4613" y="2621"/>
                    <a:pt x="4429" y="2651"/>
                    <a:pt x="4249" y="2651"/>
                  </a:cubicBezTo>
                  <a:cubicBezTo>
                    <a:pt x="3679" y="2651"/>
                    <a:pt x="3144" y="2348"/>
                    <a:pt x="2691" y="2085"/>
                  </a:cubicBezTo>
                  <a:cubicBezTo>
                    <a:pt x="2453" y="1954"/>
                    <a:pt x="2251" y="1835"/>
                    <a:pt x="2072" y="1776"/>
                  </a:cubicBezTo>
                  <a:cubicBezTo>
                    <a:pt x="2275" y="1335"/>
                    <a:pt x="2798" y="502"/>
                    <a:pt x="3727" y="419"/>
                  </a:cubicBezTo>
                  <a:cubicBezTo>
                    <a:pt x="3823" y="414"/>
                    <a:pt x="3921" y="411"/>
                    <a:pt x="4019" y="411"/>
                  </a:cubicBezTo>
                  <a:cubicBezTo>
                    <a:pt x="4190" y="411"/>
                    <a:pt x="4363" y="420"/>
                    <a:pt x="4537" y="442"/>
                  </a:cubicBezTo>
                  <a:cubicBezTo>
                    <a:pt x="4545" y="443"/>
                    <a:pt x="4552" y="444"/>
                    <a:pt x="4560" y="444"/>
                  </a:cubicBezTo>
                  <a:cubicBezTo>
                    <a:pt x="4659" y="444"/>
                    <a:pt x="4752" y="374"/>
                    <a:pt x="4763" y="264"/>
                  </a:cubicBezTo>
                  <a:cubicBezTo>
                    <a:pt x="4775" y="157"/>
                    <a:pt x="4703" y="49"/>
                    <a:pt x="4584" y="38"/>
                  </a:cubicBezTo>
                  <a:cubicBezTo>
                    <a:pt x="4419" y="12"/>
                    <a:pt x="4256" y="0"/>
                    <a:pt x="40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357;p43"/>
          <p:cNvSpPr txBox="1">
            <a:spLocks/>
          </p:cNvSpPr>
          <p:nvPr/>
        </p:nvSpPr>
        <p:spPr>
          <a:xfrm>
            <a:off x="0" y="2026531"/>
            <a:ext cx="6966857" cy="111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l"/>
            <a:r>
              <a:rPr lang="en-GB" dirty="0" smtClean="0"/>
              <a:t>Remember not to get too close to people who don’t live in your household</a:t>
            </a:r>
          </a:p>
        </p:txBody>
      </p:sp>
      <p:sp>
        <p:nvSpPr>
          <p:cNvPr id="23" name="Google Shape;357;p43"/>
          <p:cNvSpPr txBox="1">
            <a:spLocks/>
          </p:cNvSpPr>
          <p:nvPr/>
        </p:nvSpPr>
        <p:spPr>
          <a:xfrm>
            <a:off x="3581399" y="4018507"/>
            <a:ext cx="5098029" cy="72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aytone One"/>
              <a:buNone/>
              <a:defRPr sz="3000" b="0" i="0" u="none" strike="noStrike" cap="none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pPr algn="r"/>
            <a:r>
              <a:rPr lang="en-GB" dirty="0" smtClean="0"/>
              <a:t>Wash or sanitise your hands</a:t>
            </a:r>
            <a:endParaRPr lang="en-GB" dirty="0"/>
          </a:p>
        </p:txBody>
      </p:sp>
      <p:pic>
        <p:nvPicPr>
          <p:cNvPr id="4098" name="Picture 2" descr="Social Distancing Floor Graphic - 2m Distance - 600mm - Kingfisher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70" y="2084504"/>
            <a:ext cx="1587559" cy="158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brightnessContrast bright="4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944" y="302962"/>
            <a:ext cx="2289174" cy="171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Trinetra - About: Free Indian Symbols, Signs, Patterns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624" y="3232311"/>
            <a:ext cx="1603613" cy="1572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files.schudio.com/roseberry-academy/imagecache/800x600s/blog/IMG_1752%5B1%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350">
            <a:off x="5297359" y="1427234"/>
            <a:ext cx="3776790" cy="377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Lecturing :: We Are The Practitione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6438">
            <a:off x="285475" y="1144515"/>
            <a:ext cx="4494579" cy="2528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" name="Google Shape;209;p34"/>
          <p:cNvSpPr/>
          <p:nvPr/>
        </p:nvSpPr>
        <p:spPr>
          <a:xfrm>
            <a:off x="10094197" y="1901827"/>
            <a:ext cx="260709" cy="250828"/>
          </a:xfrm>
          <a:custGeom>
            <a:avLst/>
            <a:gdLst/>
            <a:ahLst/>
            <a:cxnLst/>
            <a:rect l="l" t="t" r="r" b="b"/>
            <a:pathLst>
              <a:path w="10105" h="9722" extrusionOk="0">
                <a:moveTo>
                  <a:pt x="4860" y="1"/>
                </a:moveTo>
                <a:cubicBezTo>
                  <a:pt x="4234" y="1"/>
                  <a:pt x="3602" y="122"/>
                  <a:pt x="3001" y="371"/>
                </a:cubicBezTo>
                <a:cubicBezTo>
                  <a:pt x="1185" y="1122"/>
                  <a:pt x="0" y="2895"/>
                  <a:pt x="3" y="4862"/>
                </a:cubicBezTo>
                <a:cubicBezTo>
                  <a:pt x="3" y="7545"/>
                  <a:pt x="2176" y="9721"/>
                  <a:pt x="4862" y="9721"/>
                </a:cubicBezTo>
                <a:cubicBezTo>
                  <a:pt x="6826" y="9721"/>
                  <a:pt x="8599" y="8536"/>
                  <a:pt x="9353" y="6720"/>
                </a:cubicBezTo>
                <a:cubicBezTo>
                  <a:pt x="10104" y="4905"/>
                  <a:pt x="9688" y="2814"/>
                  <a:pt x="8299" y="1425"/>
                </a:cubicBezTo>
                <a:cubicBezTo>
                  <a:pt x="7368" y="494"/>
                  <a:pt x="6125" y="1"/>
                  <a:pt x="4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4"/>
          <p:cNvSpPr/>
          <p:nvPr/>
        </p:nvSpPr>
        <p:spPr>
          <a:xfrm>
            <a:off x="9695299" y="1901827"/>
            <a:ext cx="260709" cy="250828"/>
          </a:xfrm>
          <a:custGeom>
            <a:avLst/>
            <a:gdLst/>
            <a:ahLst/>
            <a:cxnLst/>
            <a:rect l="l" t="t" r="r" b="b"/>
            <a:pathLst>
              <a:path w="10105" h="9722" extrusionOk="0">
                <a:moveTo>
                  <a:pt x="4860" y="1"/>
                </a:moveTo>
                <a:cubicBezTo>
                  <a:pt x="4234" y="1"/>
                  <a:pt x="3602" y="122"/>
                  <a:pt x="3001" y="371"/>
                </a:cubicBezTo>
                <a:cubicBezTo>
                  <a:pt x="1185" y="1122"/>
                  <a:pt x="0" y="2895"/>
                  <a:pt x="3" y="4862"/>
                </a:cubicBezTo>
                <a:cubicBezTo>
                  <a:pt x="3" y="7545"/>
                  <a:pt x="2176" y="9721"/>
                  <a:pt x="4862" y="9721"/>
                </a:cubicBezTo>
                <a:cubicBezTo>
                  <a:pt x="6826" y="9721"/>
                  <a:pt x="8599" y="8536"/>
                  <a:pt x="9353" y="6720"/>
                </a:cubicBezTo>
                <a:cubicBezTo>
                  <a:pt x="10104" y="4905"/>
                  <a:pt x="9688" y="2814"/>
                  <a:pt x="8299" y="1425"/>
                </a:cubicBezTo>
                <a:cubicBezTo>
                  <a:pt x="7368" y="494"/>
                  <a:pt x="6125" y="1"/>
                  <a:pt x="48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230;p36"/>
          <p:cNvSpPr txBox="1">
            <a:spLocks/>
          </p:cNvSpPr>
          <p:nvPr/>
        </p:nvSpPr>
        <p:spPr>
          <a:xfrm flipH="1">
            <a:off x="119743" y="105005"/>
            <a:ext cx="8948056" cy="2029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 algn="l"/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 will be working in a ‘family’ group with an adult. You will stay with this group at playtime and lunchtime. </a:t>
            </a:r>
          </a:p>
          <a:p>
            <a:pPr marL="342900" algn="l">
              <a:buFont typeface="Arial" panose="020B0604020202020204" pitchFamily="34" charset="0"/>
              <a:buChar char="•"/>
            </a:pPr>
            <a:endParaRPr lang="en-GB" dirty="0" smtClean="0">
              <a:latin typeface="Comic Sans MS" panose="030F0702030302020204" pitchFamily="66" charset="0"/>
            </a:endParaRPr>
          </a:p>
          <a:p>
            <a:pPr marL="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2832187"/>
            <a:ext cx="2319337" cy="226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52"/>
          <p:cNvGrpSpPr/>
          <p:nvPr/>
        </p:nvGrpSpPr>
        <p:grpSpPr>
          <a:xfrm>
            <a:off x="868230" y="144143"/>
            <a:ext cx="7751756" cy="4529958"/>
            <a:chOff x="233350" y="949250"/>
            <a:chExt cx="7137300" cy="3802300"/>
          </a:xfrm>
        </p:grpSpPr>
        <p:sp>
          <p:nvSpPr>
            <p:cNvPr id="583" name="Google Shape;583;p52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2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52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52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52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52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52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52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52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52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52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52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52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52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52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52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52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52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52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52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52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52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52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52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52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52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52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52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52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52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52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52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2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2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2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2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2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2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2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2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2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2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2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2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2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2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2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2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2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2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2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Content Placeholder 2"/>
          <p:cNvSpPr txBox="1">
            <a:spLocks/>
          </p:cNvSpPr>
          <p:nvPr/>
        </p:nvSpPr>
        <p:spPr>
          <a:xfrm>
            <a:off x="610474" y="282081"/>
            <a:ext cx="6570727" cy="42707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Everyone is fighting the coronavirus</a:t>
            </a:r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!</a:t>
            </a:r>
          </a:p>
          <a:p>
            <a:endParaRPr lang="en-GB" sz="3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You, your friends, your grown-ups at school and at home, young people, old people…  </a:t>
            </a:r>
          </a:p>
          <a:p>
            <a:endParaRPr lang="en-GB" sz="3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30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Everyone!</a:t>
            </a:r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</a:p>
          <a:p>
            <a:endParaRPr lang="en-GB" sz="3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GB" sz="3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All over the world!</a:t>
            </a:r>
            <a:endParaRPr lang="en-GB" sz="3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3" name="Google Shape;819;p63"/>
          <p:cNvGrpSpPr/>
          <p:nvPr/>
        </p:nvGrpSpPr>
        <p:grpSpPr>
          <a:xfrm rot="-418366">
            <a:off x="7480740" y="542682"/>
            <a:ext cx="1539924" cy="5592528"/>
            <a:chOff x="6365005" y="412299"/>
            <a:chExt cx="1169857" cy="4248558"/>
          </a:xfrm>
        </p:grpSpPr>
        <p:sp>
          <p:nvSpPr>
            <p:cNvPr id="64" name="Google Shape;820;p63"/>
            <p:cNvSpPr/>
            <p:nvPr/>
          </p:nvSpPr>
          <p:spPr>
            <a:xfrm>
              <a:off x="6475705" y="940317"/>
              <a:ext cx="842339" cy="1256734"/>
            </a:xfrm>
            <a:custGeom>
              <a:avLst/>
              <a:gdLst/>
              <a:ahLst/>
              <a:cxnLst/>
              <a:rect l="l" t="t" r="r" b="b"/>
              <a:pathLst>
                <a:path w="21321" h="31810" extrusionOk="0">
                  <a:moveTo>
                    <a:pt x="8642" y="0"/>
                  </a:moveTo>
                  <a:cubicBezTo>
                    <a:pt x="5501" y="0"/>
                    <a:pt x="1" y="2795"/>
                    <a:pt x="329" y="7413"/>
                  </a:cubicBezTo>
                  <a:cubicBezTo>
                    <a:pt x="672" y="12261"/>
                    <a:pt x="3474" y="11745"/>
                    <a:pt x="2365" y="15478"/>
                  </a:cubicBezTo>
                  <a:cubicBezTo>
                    <a:pt x="1255" y="19213"/>
                    <a:pt x="1673" y="20748"/>
                    <a:pt x="4293" y="22782"/>
                  </a:cubicBezTo>
                  <a:cubicBezTo>
                    <a:pt x="6913" y="24818"/>
                    <a:pt x="4204" y="26634"/>
                    <a:pt x="6030" y="29466"/>
                  </a:cubicBezTo>
                  <a:cubicBezTo>
                    <a:pt x="6937" y="30873"/>
                    <a:pt x="8370" y="31810"/>
                    <a:pt x="10166" y="31810"/>
                  </a:cubicBezTo>
                  <a:cubicBezTo>
                    <a:pt x="11983" y="31810"/>
                    <a:pt x="14173" y="30851"/>
                    <a:pt x="16565" y="28449"/>
                  </a:cubicBezTo>
                  <a:cubicBezTo>
                    <a:pt x="21321" y="23674"/>
                    <a:pt x="19207" y="11943"/>
                    <a:pt x="19207" y="11943"/>
                  </a:cubicBezTo>
                  <a:cubicBezTo>
                    <a:pt x="19207" y="11943"/>
                    <a:pt x="16890" y="2752"/>
                    <a:pt x="9836" y="180"/>
                  </a:cubicBezTo>
                  <a:cubicBezTo>
                    <a:pt x="9505" y="59"/>
                    <a:pt x="9098" y="0"/>
                    <a:pt x="8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21;p63"/>
            <p:cNvSpPr/>
            <p:nvPr/>
          </p:nvSpPr>
          <p:spPr>
            <a:xfrm>
              <a:off x="6479024" y="1590136"/>
              <a:ext cx="1055838" cy="2291395"/>
            </a:xfrm>
            <a:custGeom>
              <a:avLst/>
              <a:gdLst/>
              <a:ahLst/>
              <a:cxnLst/>
              <a:rect l="l" t="t" r="r" b="b"/>
              <a:pathLst>
                <a:path w="26725" h="57999" extrusionOk="0">
                  <a:moveTo>
                    <a:pt x="16373" y="1"/>
                  </a:moveTo>
                  <a:lnTo>
                    <a:pt x="6451" y="3451"/>
                  </a:lnTo>
                  <a:cubicBezTo>
                    <a:pt x="12147" y="26644"/>
                    <a:pt x="0" y="37912"/>
                    <a:pt x="0" y="37912"/>
                  </a:cubicBezTo>
                  <a:cubicBezTo>
                    <a:pt x="13857" y="44141"/>
                    <a:pt x="14537" y="57998"/>
                    <a:pt x="14537" y="57998"/>
                  </a:cubicBezTo>
                  <a:cubicBezTo>
                    <a:pt x="14537" y="57998"/>
                    <a:pt x="24249" y="41793"/>
                    <a:pt x="25488" y="25344"/>
                  </a:cubicBezTo>
                  <a:cubicBezTo>
                    <a:pt x="26724" y="8894"/>
                    <a:pt x="16373" y="1"/>
                    <a:pt x="16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22;p63"/>
            <p:cNvSpPr/>
            <p:nvPr/>
          </p:nvSpPr>
          <p:spPr>
            <a:xfrm>
              <a:off x="6588973" y="1436491"/>
              <a:ext cx="646817" cy="3224365"/>
            </a:xfrm>
            <a:custGeom>
              <a:avLst/>
              <a:gdLst/>
              <a:ahLst/>
              <a:cxnLst/>
              <a:rect l="l" t="t" r="r" b="b"/>
              <a:pathLst>
                <a:path w="16372" h="81614" extrusionOk="0">
                  <a:moveTo>
                    <a:pt x="16371" y="1"/>
                  </a:moveTo>
                  <a:lnTo>
                    <a:pt x="7755" y="8617"/>
                  </a:lnTo>
                  <a:lnTo>
                    <a:pt x="3668" y="10134"/>
                  </a:lnTo>
                  <a:lnTo>
                    <a:pt x="0" y="13731"/>
                  </a:lnTo>
                  <a:lnTo>
                    <a:pt x="0" y="81614"/>
                  </a:lnTo>
                  <a:lnTo>
                    <a:pt x="16371" y="81614"/>
                  </a:lnTo>
                  <a:lnTo>
                    <a:pt x="16371" y="1"/>
                  </a:lnTo>
                  <a:close/>
                </a:path>
              </a:pathLst>
            </a:custGeom>
            <a:solidFill>
              <a:srgbClr val="E9D3F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23;p63"/>
            <p:cNvSpPr/>
            <p:nvPr/>
          </p:nvSpPr>
          <p:spPr>
            <a:xfrm>
              <a:off x="6588894" y="1665635"/>
              <a:ext cx="321473" cy="587990"/>
            </a:xfrm>
            <a:custGeom>
              <a:avLst/>
              <a:gdLst/>
              <a:ahLst/>
              <a:cxnLst/>
              <a:rect l="l" t="t" r="r" b="b"/>
              <a:pathLst>
                <a:path w="8137" h="14883" extrusionOk="0">
                  <a:moveTo>
                    <a:pt x="4167" y="1"/>
                  </a:moveTo>
                  <a:cubicBezTo>
                    <a:pt x="3735" y="291"/>
                    <a:pt x="1" y="4870"/>
                    <a:pt x="2" y="7931"/>
                  </a:cubicBezTo>
                  <a:cubicBezTo>
                    <a:pt x="2" y="9909"/>
                    <a:pt x="2564" y="11305"/>
                    <a:pt x="3814" y="11837"/>
                  </a:cubicBezTo>
                  <a:cubicBezTo>
                    <a:pt x="4273" y="12033"/>
                    <a:pt x="4629" y="12413"/>
                    <a:pt x="4799" y="12883"/>
                  </a:cubicBezTo>
                  <a:lnTo>
                    <a:pt x="5523" y="14882"/>
                  </a:lnTo>
                  <a:cubicBezTo>
                    <a:pt x="5523" y="14882"/>
                    <a:pt x="8137" y="12401"/>
                    <a:pt x="7085" y="11097"/>
                  </a:cubicBezTo>
                  <a:cubicBezTo>
                    <a:pt x="6033" y="9793"/>
                    <a:pt x="2568" y="8056"/>
                    <a:pt x="2568" y="8056"/>
                  </a:cubicBezTo>
                  <a:lnTo>
                    <a:pt x="5658" y="4369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rgbClr val="FFE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24;p63"/>
            <p:cNvSpPr/>
            <p:nvPr/>
          </p:nvSpPr>
          <p:spPr>
            <a:xfrm>
              <a:off x="6746489" y="2604847"/>
              <a:ext cx="158504" cy="270073"/>
            </a:xfrm>
            <a:custGeom>
              <a:avLst/>
              <a:gdLst/>
              <a:ahLst/>
              <a:cxnLst/>
              <a:rect l="l" t="t" r="r" b="b"/>
              <a:pathLst>
                <a:path w="4012" h="6836" extrusionOk="0">
                  <a:moveTo>
                    <a:pt x="1475" y="1"/>
                  </a:moveTo>
                  <a:cubicBezTo>
                    <a:pt x="1402" y="1"/>
                    <a:pt x="1327" y="5"/>
                    <a:pt x="1253" y="14"/>
                  </a:cubicBezTo>
                  <a:cubicBezTo>
                    <a:pt x="513" y="105"/>
                    <a:pt x="1" y="399"/>
                    <a:pt x="59" y="1578"/>
                  </a:cubicBezTo>
                  <a:cubicBezTo>
                    <a:pt x="205" y="4620"/>
                    <a:pt x="2148" y="4937"/>
                    <a:pt x="2148" y="4937"/>
                  </a:cubicBezTo>
                  <a:cubicBezTo>
                    <a:pt x="2148" y="4937"/>
                    <a:pt x="2054" y="6836"/>
                    <a:pt x="2366" y="6836"/>
                  </a:cubicBezTo>
                  <a:cubicBezTo>
                    <a:pt x="2405" y="6836"/>
                    <a:pt x="2451" y="6805"/>
                    <a:pt x="2505" y="6737"/>
                  </a:cubicBezTo>
                  <a:cubicBezTo>
                    <a:pt x="3006" y="6095"/>
                    <a:pt x="3528" y="4296"/>
                    <a:pt x="3755" y="3040"/>
                  </a:cubicBezTo>
                  <a:cubicBezTo>
                    <a:pt x="4011" y="1620"/>
                    <a:pt x="2881" y="1"/>
                    <a:pt x="1475" y="1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25;p63"/>
            <p:cNvSpPr/>
            <p:nvPr/>
          </p:nvSpPr>
          <p:spPr>
            <a:xfrm>
              <a:off x="6694893" y="2930783"/>
              <a:ext cx="358491" cy="651439"/>
            </a:xfrm>
            <a:custGeom>
              <a:avLst/>
              <a:gdLst/>
              <a:ahLst/>
              <a:cxnLst/>
              <a:rect l="l" t="t" r="r" b="b"/>
              <a:pathLst>
                <a:path w="9074" h="16489" extrusionOk="0">
                  <a:moveTo>
                    <a:pt x="5700" y="1"/>
                  </a:moveTo>
                  <a:cubicBezTo>
                    <a:pt x="5689" y="62"/>
                    <a:pt x="5675" y="124"/>
                    <a:pt x="5662" y="187"/>
                  </a:cubicBezTo>
                  <a:cubicBezTo>
                    <a:pt x="4523" y="5274"/>
                    <a:pt x="2326" y="10729"/>
                    <a:pt x="2326" y="10729"/>
                  </a:cubicBezTo>
                  <a:cubicBezTo>
                    <a:pt x="1212" y="12983"/>
                    <a:pt x="82" y="14547"/>
                    <a:pt x="16" y="16111"/>
                  </a:cubicBezTo>
                  <a:cubicBezTo>
                    <a:pt x="9" y="16309"/>
                    <a:pt x="0" y="16489"/>
                    <a:pt x="165" y="16489"/>
                  </a:cubicBezTo>
                  <a:cubicBezTo>
                    <a:pt x="178" y="16489"/>
                    <a:pt x="193" y="16487"/>
                    <a:pt x="209" y="16485"/>
                  </a:cubicBezTo>
                  <a:cubicBezTo>
                    <a:pt x="1418" y="16288"/>
                    <a:pt x="5363" y="13382"/>
                    <a:pt x="5997" y="12841"/>
                  </a:cubicBezTo>
                  <a:cubicBezTo>
                    <a:pt x="6748" y="12199"/>
                    <a:pt x="8730" y="1811"/>
                    <a:pt x="9073" y="644"/>
                  </a:cubicBezTo>
                  <a:lnTo>
                    <a:pt x="9073" y="644"/>
                  </a:lnTo>
                  <a:cubicBezTo>
                    <a:pt x="8641" y="755"/>
                    <a:pt x="8203" y="818"/>
                    <a:pt x="7783" y="818"/>
                  </a:cubicBezTo>
                  <a:cubicBezTo>
                    <a:pt x="6971" y="818"/>
                    <a:pt x="6224" y="582"/>
                    <a:pt x="5700" y="1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26;p63"/>
            <p:cNvSpPr/>
            <p:nvPr/>
          </p:nvSpPr>
          <p:spPr>
            <a:xfrm>
              <a:off x="6838818" y="2052532"/>
              <a:ext cx="307605" cy="103075"/>
            </a:xfrm>
            <a:custGeom>
              <a:avLst/>
              <a:gdLst/>
              <a:ahLst/>
              <a:cxnLst/>
              <a:rect l="l" t="t" r="r" b="b"/>
              <a:pathLst>
                <a:path w="7786" h="2609" extrusionOk="0">
                  <a:moveTo>
                    <a:pt x="526" y="0"/>
                  </a:moveTo>
                  <a:cubicBezTo>
                    <a:pt x="418" y="507"/>
                    <a:pt x="231" y="998"/>
                    <a:pt x="0" y="1474"/>
                  </a:cubicBezTo>
                  <a:cubicBezTo>
                    <a:pt x="1455" y="2175"/>
                    <a:pt x="3063" y="2608"/>
                    <a:pt x="4658" y="2608"/>
                  </a:cubicBezTo>
                  <a:cubicBezTo>
                    <a:pt x="5723" y="2608"/>
                    <a:pt x="6782" y="2415"/>
                    <a:pt x="7786" y="1980"/>
                  </a:cubicBezTo>
                  <a:cubicBezTo>
                    <a:pt x="7666" y="1156"/>
                    <a:pt x="7655" y="565"/>
                    <a:pt x="7655" y="424"/>
                  </a:cubicBezTo>
                  <a:cubicBezTo>
                    <a:pt x="6774" y="726"/>
                    <a:pt x="5871" y="855"/>
                    <a:pt x="4963" y="855"/>
                  </a:cubicBezTo>
                  <a:cubicBezTo>
                    <a:pt x="3475" y="855"/>
                    <a:pt x="1972" y="507"/>
                    <a:pt x="526" y="0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27;p63"/>
            <p:cNvSpPr/>
            <p:nvPr/>
          </p:nvSpPr>
          <p:spPr>
            <a:xfrm>
              <a:off x="6700384" y="2110647"/>
              <a:ext cx="495068" cy="854152"/>
            </a:xfrm>
            <a:custGeom>
              <a:avLst/>
              <a:gdLst/>
              <a:ahLst/>
              <a:cxnLst/>
              <a:rect l="l" t="t" r="r" b="b"/>
              <a:pathLst>
                <a:path w="12531" h="21620" extrusionOk="0">
                  <a:moveTo>
                    <a:pt x="3504" y="1"/>
                  </a:moveTo>
                  <a:cubicBezTo>
                    <a:pt x="3134" y="762"/>
                    <a:pt x="2626" y="1509"/>
                    <a:pt x="2189" y="2216"/>
                  </a:cubicBezTo>
                  <a:cubicBezTo>
                    <a:pt x="0" y="5758"/>
                    <a:pt x="561" y="10907"/>
                    <a:pt x="702" y="13392"/>
                  </a:cubicBezTo>
                  <a:cubicBezTo>
                    <a:pt x="824" y="15581"/>
                    <a:pt x="1610" y="17120"/>
                    <a:pt x="2666" y="17120"/>
                  </a:cubicBezTo>
                  <a:cubicBezTo>
                    <a:pt x="2809" y="17120"/>
                    <a:pt x="2957" y="17091"/>
                    <a:pt x="3109" y="17032"/>
                  </a:cubicBezTo>
                  <a:cubicBezTo>
                    <a:pt x="3953" y="16703"/>
                    <a:pt x="4725" y="13527"/>
                    <a:pt x="5151" y="11429"/>
                  </a:cubicBezTo>
                  <a:cubicBezTo>
                    <a:pt x="5546" y="9944"/>
                    <a:pt x="6561" y="7074"/>
                    <a:pt x="6561" y="7074"/>
                  </a:cubicBezTo>
                  <a:lnTo>
                    <a:pt x="6561" y="7074"/>
                  </a:lnTo>
                  <a:cubicBezTo>
                    <a:pt x="6561" y="7074"/>
                    <a:pt x="6623" y="12398"/>
                    <a:pt x="6544" y="13469"/>
                  </a:cubicBezTo>
                  <a:cubicBezTo>
                    <a:pt x="6384" y="15638"/>
                    <a:pt x="6091" y="18363"/>
                    <a:pt x="5561" y="20802"/>
                  </a:cubicBezTo>
                  <a:cubicBezTo>
                    <a:pt x="6085" y="21383"/>
                    <a:pt x="6832" y="21619"/>
                    <a:pt x="7644" y="21619"/>
                  </a:cubicBezTo>
                  <a:cubicBezTo>
                    <a:pt x="8064" y="21619"/>
                    <a:pt x="8502" y="21556"/>
                    <a:pt x="8934" y="21445"/>
                  </a:cubicBezTo>
                  <a:cubicBezTo>
                    <a:pt x="10602" y="15769"/>
                    <a:pt x="12530" y="8497"/>
                    <a:pt x="12473" y="6144"/>
                  </a:cubicBezTo>
                  <a:cubicBezTo>
                    <a:pt x="12413" y="3699"/>
                    <a:pt x="11502" y="1985"/>
                    <a:pt x="11290" y="509"/>
                  </a:cubicBezTo>
                  <a:cubicBezTo>
                    <a:pt x="10286" y="944"/>
                    <a:pt x="9228" y="1136"/>
                    <a:pt x="8165" y="1136"/>
                  </a:cubicBezTo>
                  <a:cubicBezTo>
                    <a:pt x="6568" y="1136"/>
                    <a:pt x="4960" y="703"/>
                    <a:pt x="3504" y="1"/>
                  </a:cubicBezTo>
                  <a:close/>
                </a:path>
              </a:pathLst>
            </a:custGeom>
            <a:solidFill>
              <a:srgbClr val="06C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28;p63"/>
            <p:cNvSpPr/>
            <p:nvPr/>
          </p:nvSpPr>
          <p:spPr>
            <a:xfrm>
              <a:off x="6812467" y="1560979"/>
              <a:ext cx="193705" cy="163996"/>
            </a:xfrm>
            <a:custGeom>
              <a:avLst/>
              <a:gdLst/>
              <a:ahLst/>
              <a:cxnLst/>
              <a:rect l="l" t="t" r="r" b="b"/>
              <a:pathLst>
                <a:path w="4903" h="4151" extrusionOk="0">
                  <a:moveTo>
                    <a:pt x="4262" y="1"/>
                  </a:moveTo>
                  <a:cubicBezTo>
                    <a:pt x="2561" y="224"/>
                    <a:pt x="1049" y="953"/>
                    <a:pt x="1" y="1592"/>
                  </a:cubicBezTo>
                  <a:cubicBezTo>
                    <a:pt x="145" y="2534"/>
                    <a:pt x="398" y="3343"/>
                    <a:pt x="1141" y="3751"/>
                  </a:cubicBezTo>
                  <a:cubicBezTo>
                    <a:pt x="1512" y="4030"/>
                    <a:pt x="1912" y="4151"/>
                    <a:pt x="2307" y="4151"/>
                  </a:cubicBezTo>
                  <a:cubicBezTo>
                    <a:pt x="3191" y="4151"/>
                    <a:pt x="4047" y="3543"/>
                    <a:pt x="4489" y="2738"/>
                  </a:cubicBezTo>
                  <a:cubicBezTo>
                    <a:pt x="4903" y="1756"/>
                    <a:pt x="4570" y="879"/>
                    <a:pt x="4262" y="1"/>
                  </a:cubicBezTo>
                  <a:close/>
                </a:path>
              </a:pathLst>
            </a:custGeom>
            <a:solidFill>
              <a:srgbClr val="FFE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29;p63"/>
            <p:cNvSpPr/>
            <p:nvPr/>
          </p:nvSpPr>
          <p:spPr>
            <a:xfrm>
              <a:off x="6753482" y="1558293"/>
              <a:ext cx="537697" cy="528057"/>
            </a:xfrm>
            <a:custGeom>
              <a:avLst/>
              <a:gdLst/>
              <a:ahLst/>
              <a:cxnLst/>
              <a:rect l="l" t="t" r="r" b="b"/>
              <a:pathLst>
                <a:path w="13610" h="13366" extrusionOk="0">
                  <a:moveTo>
                    <a:pt x="6782" y="1"/>
                  </a:moveTo>
                  <a:cubicBezTo>
                    <a:pt x="6433" y="1"/>
                    <a:pt x="6090" y="25"/>
                    <a:pt x="5755" y="69"/>
                  </a:cubicBezTo>
                  <a:cubicBezTo>
                    <a:pt x="6063" y="947"/>
                    <a:pt x="6396" y="1824"/>
                    <a:pt x="5982" y="2806"/>
                  </a:cubicBezTo>
                  <a:cubicBezTo>
                    <a:pt x="5540" y="3611"/>
                    <a:pt x="4685" y="4219"/>
                    <a:pt x="3801" y="4219"/>
                  </a:cubicBezTo>
                  <a:cubicBezTo>
                    <a:pt x="3407" y="4219"/>
                    <a:pt x="3007" y="4098"/>
                    <a:pt x="2636" y="3819"/>
                  </a:cubicBezTo>
                  <a:cubicBezTo>
                    <a:pt x="1891" y="3411"/>
                    <a:pt x="1638" y="2602"/>
                    <a:pt x="1494" y="1660"/>
                  </a:cubicBezTo>
                  <a:cubicBezTo>
                    <a:pt x="565" y="2226"/>
                    <a:pt x="1" y="2719"/>
                    <a:pt x="1" y="2719"/>
                  </a:cubicBezTo>
                  <a:lnTo>
                    <a:pt x="207" y="7005"/>
                  </a:lnTo>
                  <a:cubicBezTo>
                    <a:pt x="249" y="7911"/>
                    <a:pt x="773" y="8721"/>
                    <a:pt x="1580" y="9134"/>
                  </a:cubicBezTo>
                  <a:lnTo>
                    <a:pt x="2923" y="9819"/>
                  </a:lnTo>
                  <a:lnTo>
                    <a:pt x="2777" y="11882"/>
                  </a:lnTo>
                  <a:cubicBezTo>
                    <a:pt x="2761" y="12092"/>
                    <a:pt x="2730" y="12304"/>
                    <a:pt x="2686" y="12512"/>
                  </a:cubicBezTo>
                  <a:cubicBezTo>
                    <a:pt x="4132" y="13018"/>
                    <a:pt x="5634" y="13365"/>
                    <a:pt x="7122" y="13365"/>
                  </a:cubicBezTo>
                  <a:cubicBezTo>
                    <a:pt x="8030" y="13365"/>
                    <a:pt x="8933" y="13236"/>
                    <a:pt x="9815" y="12934"/>
                  </a:cubicBezTo>
                  <a:lnTo>
                    <a:pt x="9815" y="12899"/>
                  </a:lnTo>
                  <a:cubicBezTo>
                    <a:pt x="13610" y="3873"/>
                    <a:pt x="8954" y="344"/>
                    <a:pt x="8954" y="344"/>
                  </a:cubicBezTo>
                  <a:cubicBezTo>
                    <a:pt x="8220" y="102"/>
                    <a:pt x="7490" y="1"/>
                    <a:pt x="6782" y="1"/>
                  </a:cubicBezTo>
                  <a:close/>
                </a:path>
              </a:pathLst>
            </a:custGeom>
            <a:solidFill>
              <a:srgbClr val="06C7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30;p63"/>
            <p:cNvSpPr/>
            <p:nvPr/>
          </p:nvSpPr>
          <p:spPr>
            <a:xfrm>
              <a:off x="6753482" y="1623875"/>
              <a:ext cx="74037" cy="94383"/>
            </a:xfrm>
            <a:custGeom>
              <a:avLst/>
              <a:gdLst/>
              <a:ahLst/>
              <a:cxnLst/>
              <a:rect l="l" t="t" r="r" b="b"/>
              <a:pathLst>
                <a:path w="1874" h="2389" extrusionOk="0">
                  <a:moveTo>
                    <a:pt x="1494" y="0"/>
                  </a:moveTo>
                  <a:cubicBezTo>
                    <a:pt x="565" y="566"/>
                    <a:pt x="1" y="1059"/>
                    <a:pt x="1" y="1059"/>
                  </a:cubicBezTo>
                  <a:lnTo>
                    <a:pt x="65" y="2389"/>
                  </a:lnTo>
                  <a:cubicBezTo>
                    <a:pt x="639" y="1994"/>
                    <a:pt x="1243" y="1643"/>
                    <a:pt x="1873" y="1343"/>
                  </a:cubicBezTo>
                  <a:cubicBezTo>
                    <a:pt x="1679" y="957"/>
                    <a:pt x="1569" y="499"/>
                    <a:pt x="1494" y="0"/>
                  </a:cubicBezTo>
                  <a:close/>
                </a:path>
              </a:pathLst>
            </a:custGeom>
            <a:solidFill>
              <a:srgbClr val="CE2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31;p63"/>
            <p:cNvSpPr/>
            <p:nvPr/>
          </p:nvSpPr>
          <p:spPr>
            <a:xfrm>
              <a:off x="6980808" y="1558293"/>
              <a:ext cx="162297" cy="66215"/>
            </a:xfrm>
            <a:custGeom>
              <a:avLst/>
              <a:gdLst/>
              <a:ahLst/>
              <a:cxnLst/>
              <a:rect l="l" t="t" r="r" b="b"/>
              <a:pathLst>
                <a:path w="4108" h="1676" extrusionOk="0">
                  <a:moveTo>
                    <a:pt x="1028" y="1"/>
                  </a:moveTo>
                  <a:cubicBezTo>
                    <a:pt x="679" y="1"/>
                    <a:pt x="336" y="25"/>
                    <a:pt x="1" y="69"/>
                  </a:cubicBezTo>
                  <a:cubicBezTo>
                    <a:pt x="185" y="597"/>
                    <a:pt x="380" y="1125"/>
                    <a:pt x="415" y="1675"/>
                  </a:cubicBezTo>
                  <a:cubicBezTo>
                    <a:pt x="1634" y="1469"/>
                    <a:pt x="2869" y="1363"/>
                    <a:pt x="4107" y="1358"/>
                  </a:cubicBezTo>
                  <a:cubicBezTo>
                    <a:pt x="3620" y="666"/>
                    <a:pt x="3200" y="344"/>
                    <a:pt x="3200" y="344"/>
                  </a:cubicBezTo>
                  <a:cubicBezTo>
                    <a:pt x="2466" y="102"/>
                    <a:pt x="1736" y="1"/>
                    <a:pt x="1028" y="1"/>
                  </a:cubicBezTo>
                  <a:close/>
                </a:path>
              </a:pathLst>
            </a:custGeom>
            <a:solidFill>
              <a:srgbClr val="CE2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32;p63"/>
            <p:cNvSpPr/>
            <p:nvPr/>
          </p:nvSpPr>
          <p:spPr>
            <a:xfrm>
              <a:off x="6820329" y="1522183"/>
              <a:ext cx="120498" cy="89247"/>
            </a:xfrm>
            <a:custGeom>
              <a:avLst/>
              <a:gdLst/>
              <a:ahLst/>
              <a:cxnLst/>
              <a:rect l="l" t="t" r="r" b="b"/>
              <a:pathLst>
                <a:path w="3050" h="2259" extrusionOk="0">
                  <a:moveTo>
                    <a:pt x="2674" y="1"/>
                  </a:moveTo>
                  <a:lnTo>
                    <a:pt x="1337" y="604"/>
                  </a:lnTo>
                  <a:lnTo>
                    <a:pt x="0" y="1204"/>
                  </a:lnTo>
                  <a:cubicBezTo>
                    <a:pt x="0" y="1204"/>
                    <a:pt x="19" y="1332"/>
                    <a:pt x="64" y="1528"/>
                  </a:cubicBezTo>
                  <a:cubicBezTo>
                    <a:pt x="120" y="1777"/>
                    <a:pt x="195" y="2019"/>
                    <a:pt x="287" y="2258"/>
                  </a:cubicBezTo>
                  <a:cubicBezTo>
                    <a:pt x="780" y="2179"/>
                    <a:pt x="1262" y="2037"/>
                    <a:pt x="1720" y="1836"/>
                  </a:cubicBezTo>
                  <a:cubicBezTo>
                    <a:pt x="2186" y="1632"/>
                    <a:pt x="2631" y="1384"/>
                    <a:pt x="3049" y="1095"/>
                  </a:cubicBezTo>
                  <a:cubicBezTo>
                    <a:pt x="2986" y="831"/>
                    <a:pt x="2905" y="571"/>
                    <a:pt x="2807" y="318"/>
                  </a:cubicBezTo>
                  <a:cubicBezTo>
                    <a:pt x="2732" y="122"/>
                    <a:pt x="2674" y="1"/>
                    <a:pt x="2674" y="1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33;p63"/>
            <p:cNvSpPr/>
            <p:nvPr/>
          </p:nvSpPr>
          <p:spPr>
            <a:xfrm>
              <a:off x="6831667" y="1565404"/>
              <a:ext cx="115678" cy="97425"/>
            </a:xfrm>
            <a:custGeom>
              <a:avLst/>
              <a:gdLst/>
              <a:ahLst/>
              <a:cxnLst/>
              <a:rect l="l" t="t" r="r" b="b"/>
              <a:pathLst>
                <a:path w="2928" h="2466" extrusionOk="0">
                  <a:moveTo>
                    <a:pt x="2762" y="1"/>
                  </a:moveTo>
                  <a:cubicBezTo>
                    <a:pt x="2344" y="290"/>
                    <a:pt x="1899" y="538"/>
                    <a:pt x="1433" y="744"/>
                  </a:cubicBezTo>
                  <a:cubicBezTo>
                    <a:pt x="977" y="945"/>
                    <a:pt x="495" y="1085"/>
                    <a:pt x="0" y="1164"/>
                  </a:cubicBezTo>
                  <a:cubicBezTo>
                    <a:pt x="137" y="1513"/>
                    <a:pt x="328" y="1875"/>
                    <a:pt x="595" y="2127"/>
                  </a:cubicBezTo>
                  <a:cubicBezTo>
                    <a:pt x="809" y="2332"/>
                    <a:pt x="1071" y="2466"/>
                    <a:pt x="1390" y="2466"/>
                  </a:cubicBezTo>
                  <a:cubicBezTo>
                    <a:pt x="1467" y="2466"/>
                    <a:pt x="1548" y="2458"/>
                    <a:pt x="1632" y="2441"/>
                  </a:cubicBezTo>
                  <a:cubicBezTo>
                    <a:pt x="2310" y="2306"/>
                    <a:pt x="2647" y="1929"/>
                    <a:pt x="2787" y="1470"/>
                  </a:cubicBezTo>
                  <a:cubicBezTo>
                    <a:pt x="2928" y="1012"/>
                    <a:pt x="2870" y="467"/>
                    <a:pt x="2762" y="1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34;p63"/>
            <p:cNvSpPr/>
            <p:nvPr/>
          </p:nvSpPr>
          <p:spPr>
            <a:xfrm>
              <a:off x="6925774" y="1233225"/>
              <a:ext cx="126384" cy="83163"/>
            </a:xfrm>
            <a:custGeom>
              <a:avLst/>
              <a:gdLst/>
              <a:ahLst/>
              <a:cxnLst/>
              <a:rect l="l" t="t" r="r" b="b"/>
              <a:pathLst>
                <a:path w="3199" h="2105" extrusionOk="0">
                  <a:moveTo>
                    <a:pt x="3042" y="1"/>
                  </a:moveTo>
                  <a:lnTo>
                    <a:pt x="3042" y="1"/>
                  </a:lnTo>
                  <a:cubicBezTo>
                    <a:pt x="2226" y="134"/>
                    <a:pt x="1501" y="215"/>
                    <a:pt x="1501" y="215"/>
                  </a:cubicBezTo>
                  <a:cubicBezTo>
                    <a:pt x="1521" y="296"/>
                    <a:pt x="1" y="309"/>
                    <a:pt x="1" y="309"/>
                  </a:cubicBezTo>
                  <a:lnTo>
                    <a:pt x="195" y="924"/>
                  </a:lnTo>
                  <a:lnTo>
                    <a:pt x="390" y="1538"/>
                  </a:lnTo>
                  <a:cubicBezTo>
                    <a:pt x="548" y="1719"/>
                    <a:pt x="741" y="1863"/>
                    <a:pt x="958" y="1962"/>
                  </a:cubicBezTo>
                  <a:cubicBezTo>
                    <a:pt x="1135" y="2044"/>
                    <a:pt x="1350" y="2104"/>
                    <a:pt x="1598" y="2104"/>
                  </a:cubicBezTo>
                  <a:cubicBezTo>
                    <a:pt x="1862" y="2104"/>
                    <a:pt x="2164" y="2036"/>
                    <a:pt x="2499" y="1852"/>
                  </a:cubicBezTo>
                  <a:cubicBezTo>
                    <a:pt x="3056" y="1544"/>
                    <a:pt x="3198" y="706"/>
                    <a:pt x="3042" y="1"/>
                  </a:cubicBezTo>
                  <a:close/>
                </a:path>
              </a:pathLst>
            </a:custGeom>
            <a:solidFill>
              <a:srgbClr val="FFE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35;p63"/>
            <p:cNvSpPr/>
            <p:nvPr/>
          </p:nvSpPr>
          <p:spPr>
            <a:xfrm>
              <a:off x="6500002" y="966787"/>
              <a:ext cx="558992" cy="623389"/>
            </a:xfrm>
            <a:custGeom>
              <a:avLst/>
              <a:gdLst/>
              <a:ahLst/>
              <a:cxnLst/>
              <a:rect l="l" t="t" r="r" b="b"/>
              <a:pathLst>
                <a:path w="14149" h="15779" extrusionOk="0">
                  <a:moveTo>
                    <a:pt x="6329" y="0"/>
                  </a:moveTo>
                  <a:cubicBezTo>
                    <a:pt x="5743" y="0"/>
                    <a:pt x="5147" y="92"/>
                    <a:pt x="4560" y="286"/>
                  </a:cubicBezTo>
                  <a:cubicBezTo>
                    <a:pt x="1603" y="1263"/>
                    <a:pt x="1" y="4453"/>
                    <a:pt x="979" y="7407"/>
                  </a:cubicBezTo>
                  <a:lnTo>
                    <a:pt x="1727" y="9659"/>
                  </a:lnTo>
                  <a:lnTo>
                    <a:pt x="2472" y="11913"/>
                  </a:lnTo>
                  <a:cubicBezTo>
                    <a:pt x="3254" y="14280"/>
                    <a:pt x="5455" y="15779"/>
                    <a:pt x="7819" y="15779"/>
                  </a:cubicBezTo>
                  <a:cubicBezTo>
                    <a:pt x="8406" y="15779"/>
                    <a:pt x="9003" y="15686"/>
                    <a:pt x="9591" y="15492"/>
                  </a:cubicBezTo>
                  <a:cubicBezTo>
                    <a:pt x="12546" y="14515"/>
                    <a:pt x="14149" y="11327"/>
                    <a:pt x="13172" y="8372"/>
                  </a:cubicBezTo>
                  <a:lnTo>
                    <a:pt x="12425" y="6119"/>
                  </a:lnTo>
                  <a:lnTo>
                    <a:pt x="11679" y="3865"/>
                  </a:lnTo>
                  <a:cubicBezTo>
                    <a:pt x="10895" y="1499"/>
                    <a:pt x="8693" y="0"/>
                    <a:pt x="6329" y="0"/>
                  </a:cubicBezTo>
                  <a:close/>
                </a:path>
              </a:pathLst>
            </a:custGeom>
            <a:solidFill>
              <a:srgbClr val="FFE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36;p63"/>
            <p:cNvSpPr/>
            <p:nvPr/>
          </p:nvSpPr>
          <p:spPr>
            <a:xfrm>
              <a:off x="6548201" y="1120629"/>
              <a:ext cx="450623" cy="311556"/>
            </a:xfrm>
            <a:custGeom>
              <a:avLst/>
              <a:gdLst/>
              <a:ahLst/>
              <a:cxnLst/>
              <a:rect l="l" t="t" r="r" b="b"/>
              <a:pathLst>
                <a:path w="11406" h="7886" extrusionOk="0">
                  <a:moveTo>
                    <a:pt x="10471" y="0"/>
                  </a:moveTo>
                  <a:cubicBezTo>
                    <a:pt x="9737" y="160"/>
                    <a:pt x="9049" y="697"/>
                    <a:pt x="8889" y="1343"/>
                  </a:cubicBezTo>
                  <a:cubicBezTo>
                    <a:pt x="8146" y="2581"/>
                    <a:pt x="6320" y="4469"/>
                    <a:pt x="5330" y="4469"/>
                  </a:cubicBezTo>
                  <a:cubicBezTo>
                    <a:pt x="5095" y="4516"/>
                    <a:pt x="4867" y="4536"/>
                    <a:pt x="4647" y="4536"/>
                  </a:cubicBezTo>
                  <a:cubicBezTo>
                    <a:pt x="3318" y="4536"/>
                    <a:pt x="2238" y="3804"/>
                    <a:pt x="1211" y="3804"/>
                  </a:cubicBezTo>
                  <a:cubicBezTo>
                    <a:pt x="803" y="3804"/>
                    <a:pt x="404" y="3919"/>
                    <a:pt x="0" y="4242"/>
                  </a:cubicBezTo>
                  <a:lnTo>
                    <a:pt x="507" y="5767"/>
                  </a:lnTo>
                  <a:lnTo>
                    <a:pt x="1108" y="7585"/>
                  </a:lnTo>
                  <a:cubicBezTo>
                    <a:pt x="1607" y="7737"/>
                    <a:pt x="2367" y="7885"/>
                    <a:pt x="3171" y="7885"/>
                  </a:cubicBezTo>
                  <a:cubicBezTo>
                    <a:pt x="4411" y="7885"/>
                    <a:pt x="5757" y="7532"/>
                    <a:pt x="6416" y="6293"/>
                  </a:cubicBezTo>
                  <a:cubicBezTo>
                    <a:pt x="6872" y="6445"/>
                    <a:pt x="7302" y="6515"/>
                    <a:pt x="7704" y="6515"/>
                  </a:cubicBezTo>
                  <a:cubicBezTo>
                    <a:pt x="9716" y="6515"/>
                    <a:pt x="11026" y="4764"/>
                    <a:pt x="11405" y="2820"/>
                  </a:cubicBezTo>
                  <a:lnTo>
                    <a:pt x="11207" y="2227"/>
                  </a:lnTo>
                  <a:lnTo>
                    <a:pt x="10471" y="0"/>
                  </a:lnTo>
                  <a:close/>
                </a:path>
              </a:pathLst>
            </a:custGeom>
            <a:solidFill>
              <a:srgbClr val="CE2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37;p63"/>
            <p:cNvSpPr/>
            <p:nvPr/>
          </p:nvSpPr>
          <p:spPr>
            <a:xfrm>
              <a:off x="6500002" y="966787"/>
              <a:ext cx="501390" cy="396853"/>
            </a:xfrm>
            <a:custGeom>
              <a:avLst/>
              <a:gdLst/>
              <a:ahLst/>
              <a:cxnLst/>
              <a:rect l="l" t="t" r="r" b="b"/>
              <a:pathLst>
                <a:path w="12691" h="10045" extrusionOk="0">
                  <a:moveTo>
                    <a:pt x="6330" y="0"/>
                  </a:moveTo>
                  <a:cubicBezTo>
                    <a:pt x="5744" y="0"/>
                    <a:pt x="5147" y="92"/>
                    <a:pt x="4560" y="286"/>
                  </a:cubicBezTo>
                  <a:cubicBezTo>
                    <a:pt x="1603" y="1263"/>
                    <a:pt x="1" y="4453"/>
                    <a:pt x="979" y="7407"/>
                  </a:cubicBezTo>
                  <a:lnTo>
                    <a:pt x="1727" y="9659"/>
                  </a:lnTo>
                  <a:lnTo>
                    <a:pt x="1854" y="10044"/>
                  </a:lnTo>
                  <a:cubicBezTo>
                    <a:pt x="4030" y="8767"/>
                    <a:pt x="5408" y="6433"/>
                    <a:pt x="5408" y="3752"/>
                  </a:cubicBezTo>
                  <a:cubicBezTo>
                    <a:pt x="6867" y="5757"/>
                    <a:pt x="9398" y="6956"/>
                    <a:pt x="11918" y="6956"/>
                  </a:cubicBezTo>
                  <a:cubicBezTo>
                    <a:pt x="12176" y="6956"/>
                    <a:pt x="12434" y="6944"/>
                    <a:pt x="12691" y="6918"/>
                  </a:cubicBezTo>
                  <a:lnTo>
                    <a:pt x="12425" y="6121"/>
                  </a:lnTo>
                  <a:lnTo>
                    <a:pt x="11679" y="3867"/>
                  </a:lnTo>
                  <a:cubicBezTo>
                    <a:pt x="10895" y="1499"/>
                    <a:pt x="8694" y="0"/>
                    <a:pt x="6330" y="0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38;p63"/>
            <p:cNvSpPr/>
            <p:nvPr/>
          </p:nvSpPr>
          <p:spPr>
            <a:xfrm>
              <a:off x="6594030" y="1346256"/>
              <a:ext cx="166287" cy="52189"/>
            </a:xfrm>
            <a:custGeom>
              <a:avLst/>
              <a:gdLst/>
              <a:ahLst/>
              <a:cxnLst/>
              <a:rect l="l" t="t" r="r" b="b"/>
              <a:pathLst>
                <a:path w="4209" h="1321" extrusionOk="0">
                  <a:moveTo>
                    <a:pt x="222" y="0"/>
                  </a:moveTo>
                  <a:cubicBezTo>
                    <a:pt x="88" y="0"/>
                    <a:pt x="1" y="163"/>
                    <a:pt x="86" y="262"/>
                  </a:cubicBezTo>
                  <a:cubicBezTo>
                    <a:pt x="566" y="819"/>
                    <a:pt x="1254" y="1183"/>
                    <a:pt x="2020" y="1289"/>
                  </a:cubicBezTo>
                  <a:cubicBezTo>
                    <a:pt x="2167" y="1310"/>
                    <a:pt x="2314" y="1320"/>
                    <a:pt x="2461" y="1320"/>
                  </a:cubicBezTo>
                  <a:cubicBezTo>
                    <a:pt x="3038" y="1320"/>
                    <a:pt x="3608" y="1159"/>
                    <a:pt x="4102" y="852"/>
                  </a:cubicBezTo>
                  <a:cubicBezTo>
                    <a:pt x="4208" y="786"/>
                    <a:pt x="4183" y="613"/>
                    <a:pt x="4060" y="578"/>
                  </a:cubicBezTo>
                  <a:cubicBezTo>
                    <a:pt x="2810" y="237"/>
                    <a:pt x="1523" y="43"/>
                    <a:pt x="227" y="0"/>
                  </a:cubicBezTo>
                  <a:cubicBezTo>
                    <a:pt x="225" y="0"/>
                    <a:pt x="224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9;p63"/>
            <p:cNvSpPr/>
            <p:nvPr/>
          </p:nvSpPr>
          <p:spPr>
            <a:xfrm>
              <a:off x="6823173" y="1230736"/>
              <a:ext cx="119273" cy="123105"/>
            </a:xfrm>
            <a:custGeom>
              <a:avLst/>
              <a:gdLst/>
              <a:ahLst/>
              <a:cxnLst/>
              <a:rect l="l" t="t" r="r" b="b"/>
              <a:pathLst>
                <a:path w="3019" h="3116" extrusionOk="0">
                  <a:moveTo>
                    <a:pt x="2847" y="0"/>
                  </a:moveTo>
                  <a:cubicBezTo>
                    <a:pt x="2809" y="0"/>
                    <a:pt x="2772" y="12"/>
                    <a:pt x="2740" y="39"/>
                  </a:cubicBezTo>
                  <a:cubicBezTo>
                    <a:pt x="1745" y="879"/>
                    <a:pt x="851" y="1830"/>
                    <a:pt x="75" y="2874"/>
                  </a:cubicBezTo>
                  <a:cubicBezTo>
                    <a:pt x="1" y="2972"/>
                    <a:pt x="77" y="3116"/>
                    <a:pt x="194" y="3116"/>
                  </a:cubicBezTo>
                  <a:cubicBezTo>
                    <a:pt x="199" y="3116"/>
                    <a:pt x="204" y="3116"/>
                    <a:pt x="209" y="3115"/>
                  </a:cubicBezTo>
                  <a:cubicBezTo>
                    <a:pt x="941" y="3032"/>
                    <a:pt x="1621" y="2697"/>
                    <a:pt x="2132" y="2165"/>
                  </a:cubicBezTo>
                  <a:cubicBezTo>
                    <a:pt x="2675" y="1607"/>
                    <a:pt x="2993" y="892"/>
                    <a:pt x="3016" y="156"/>
                  </a:cubicBezTo>
                  <a:cubicBezTo>
                    <a:pt x="3019" y="65"/>
                    <a:pt x="2934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0;p63"/>
            <p:cNvSpPr/>
            <p:nvPr/>
          </p:nvSpPr>
          <p:spPr>
            <a:xfrm>
              <a:off x="6795518" y="1446052"/>
              <a:ext cx="89840" cy="87549"/>
            </a:xfrm>
            <a:custGeom>
              <a:avLst/>
              <a:gdLst/>
              <a:ahLst/>
              <a:cxnLst/>
              <a:rect l="l" t="t" r="r" b="b"/>
              <a:pathLst>
                <a:path w="2274" h="2216" extrusionOk="0">
                  <a:moveTo>
                    <a:pt x="1140" y="1"/>
                  </a:moveTo>
                  <a:cubicBezTo>
                    <a:pt x="721" y="1"/>
                    <a:pt x="327" y="241"/>
                    <a:pt x="141" y="635"/>
                  </a:cubicBezTo>
                  <a:cubicBezTo>
                    <a:pt x="16" y="901"/>
                    <a:pt x="0" y="1205"/>
                    <a:pt x="100" y="1483"/>
                  </a:cubicBezTo>
                  <a:cubicBezTo>
                    <a:pt x="259" y="1927"/>
                    <a:pt x="680" y="2216"/>
                    <a:pt x="1141" y="2216"/>
                  </a:cubicBezTo>
                  <a:cubicBezTo>
                    <a:pt x="1195" y="2216"/>
                    <a:pt x="1251" y="2211"/>
                    <a:pt x="1306" y="2203"/>
                  </a:cubicBezTo>
                  <a:cubicBezTo>
                    <a:pt x="1828" y="2126"/>
                    <a:pt x="2223" y="1689"/>
                    <a:pt x="2248" y="1161"/>
                  </a:cubicBezTo>
                  <a:cubicBezTo>
                    <a:pt x="2273" y="633"/>
                    <a:pt x="1923" y="161"/>
                    <a:pt x="1410" y="34"/>
                  </a:cubicBezTo>
                  <a:cubicBezTo>
                    <a:pt x="1320" y="12"/>
                    <a:pt x="1230" y="1"/>
                    <a:pt x="1140" y="1"/>
                  </a:cubicBezTo>
                  <a:close/>
                </a:path>
              </a:pathLst>
            </a:custGeom>
            <a:solidFill>
              <a:srgbClr val="EE8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41;p63"/>
            <p:cNvSpPr/>
            <p:nvPr/>
          </p:nvSpPr>
          <p:spPr>
            <a:xfrm>
              <a:off x="6749097" y="1415473"/>
              <a:ext cx="169290" cy="87667"/>
            </a:xfrm>
            <a:custGeom>
              <a:avLst/>
              <a:gdLst/>
              <a:ahLst/>
              <a:cxnLst/>
              <a:rect l="l" t="t" r="r" b="b"/>
              <a:pathLst>
                <a:path w="4285" h="2219" extrusionOk="0">
                  <a:moveTo>
                    <a:pt x="4061" y="1"/>
                  </a:moveTo>
                  <a:cubicBezTo>
                    <a:pt x="3973" y="1"/>
                    <a:pt x="3892" y="58"/>
                    <a:pt x="3866" y="146"/>
                  </a:cubicBezTo>
                  <a:cubicBezTo>
                    <a:pt x="3660" y="858"/>
                    <a:pt x="3123" y="1428"/>
                    <a:pt x="2425" y="1679"/>
                  </a:cubicBezTo>
                  <a:cubicBezTo>
                    <a:pt x="2171" y="1770"/>
                    <a:pt x="1907" y="1814"/>
                    <a:pt x="1644" y="1814"/>
                  </a:cubicBezTo>
                  <a:cubicBezTo>
                    <a:pt x="1184" y="1814"/>
                    <a:pt x="727" y="1677"/>
                    <a:pt x="337" y="1411"/>
                  </a:cubicBezTo>
                  <a:cubicBezTo>
                    <a:pt x="303" y="1389"/>
                    <a:pt x="265" y="1379"/>
                    <a:pt x="228" y="1379"/>
                  </a:cubicBezTo>
                  <a:cubicBezTo>
                    <a:pt x="164" y="1379"/>
                    <a:pt x="101" y="1410"/>
                    <a:pt x="62" y="1467"/>
                  </a:cubicBezTo>
                  <a:cubicBezTo>
                    <a:pt x="0" y="1557"/>
                    <a:pt x="21" y="1681"/>
                    <a:pt x="110" y="1744"/>
                  </a:cubicBezTo>
                  <a:cubicBezTo>
                    <a:pt x="568" y="2057"/>
                    <a:pt x="1104" y="2218"/>
                    <a:pt x="1644" y="2218"/>
                  </a:cubicBezTo>
                  <a:cubicBezTo>
                    <a:pt x="1953" y="2218"/>
                    <a:pt x="2264" y="2165"/>
                    <a:pt x="2562" y="2058"/>
                  </a:cubicBezTo>
                  <a:lnTo>
                    <a:pt x="2562" y="2056"/>
                  </a:lnTo>
                  <a:cubicBezTo>
                    <a:pt x="2579" y="2051"/>
                    <a:pt x="2599" y="2043"/>
                    <a:pt x="2616" y="2035"/>
                  </a:cubicBezTo>
                  <a:cubicBezTo>
                    <a:pt x="2635" y="2029"/>
                    <a:pt x="2653" y="2022"/>
                    <a:pt x="2672" y="2014"/>
                  </a:cubicBezTo>
                  <a:cubicBezTo>
                    <a:pt x="3440" y="1702"/>
                    <a:pt x="4022" y="1055"/>
                    <a:pt x="4253" y="259"/>
                  </a:cubicBezTo>
                  <a:cubicBezTo>
                    <a:pt x="4284" y="151"/>
                    <a:pt x="4224" y="40"/>
                    <a:pt x="4117" y="9"/>
                  </a:cubicBezTo>
                  <a:cubicBezTo>
                    <a:pt x="4098" y="3"/>
                    <a:pt x="4079" y="1"/>
                    <a:pt x="4061" y="1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42;p63"/>
            <p:cNvSpPr/>
            <p:nvPr/>
          </p:nvSpPr>
          <p:spPr>
            <a:xfrm>
              <a:off x="6916214" y="597668"/>
              <a:ext cx="344979" cy="1141885"/>
            </a:xfrm>
            <a:custGeom>
              <a:avLst/>
              <a:gdLst/>
              <a:ahLst/>
              <a:cxnLst/>
              <a:rect l="l" t="t" r="r" b="b"/>
              <a:pathLst>
                <a:path w="8732" h="28903" extrusionOk="0">
                  <a:moveTo>
                    <a:pt x="3656" y="0"/>
                  </a:moveTo>
                  <a:cubicBezTo>
                    <a:pt x="3656" y="0"/>
                    <a:pt x="963" y="14"/>
                    <a:pt x="482" y="1287"/>
                  </a:cubicBezTo>
                  <a:cubicBezTo>
                    <a:pt x="0" y="2558"/>
                    <a:pt x="1287" y="3217"/>
                    <a:pt x="1287" y="3217"/>
                  </a:cubicBezTo>
                  <a:cubicBezTo>
                    <a:pt x="1287" y="3217"/>
                    <a:pt x="1206" y="3602"/>
                    <a:pt x="1368" y="4103"/>
                  </a:cubicBezTo>
                  <a:cubicBezTo>
                    <a:pt x="1477" y="4442"/>
                    <a:pt x="2262" y="4497"/>
                    <a:pt x="2762" y="4497"/>
                  </a:cubicBezTo>
                  <a:cubicBezTo>
                    <a:pt x="3004" y="4497"/>
                    <a:pt x="3178" y="4484"/>
                    <a:pt x="3178" y="4484"/>
                  </a:cubicBezTo>
                  <a:cubicBezTo>
                    <a:pt x="3178" y="4484"/>
                    <a:pt x="5956" y="13540"/>
                    <a:pt x="3937" y="20778"/>
                  </a:cubicBezTo>
                  <a:cubicBezTo>
                    <a:pt x="3321" y="22993"/>
                    <a:pt x="2855" y="25401"/>
                    <a:pt x="3681" y="27352"/>
                  </a:cubicBezTo>
                  <a:cubicBezTo>
                    <a:pt x="4053" y="28227"/>
                    <a:pt x="4889" y="28816"/>
                    <a:pt x="5835" y="28903"/>
                  </a:cubicBezTo>
                  <a:lnTo>
                    <a:pt x="5835" y="28901"/>
                  </a:lnTo>
                  <a:cubicBezTo>
                    <a:pt x="5835" y="28901"/>
                    <a:pt x="8732" y="27075"/>
                    <a:pt x="7955" y="18170"/>
                  </a:cubicBezTo>
                  <a:cubicBezTo>
                    <a:pt x="7318" y="10849"/>
                    <a:pt x="6025" y="3352"/>
                    <a:pt x="3656" y="0"/>
                  </a:cubicBezTo>
                  <a:close/>
                </a:path>
              </a:pathLst>
            </a:custGeom>
            <a:solidFill>
              <a:srgbClr val="FFE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43;p63"/>
            <p:cNvSpPr/>
            <p:nvPr/>
          </p:nvSpPr>
          <p:spPr>
            <a:xfrm>
              <a:off x="6588380" y="1080726"/>
              <a:ext cx="175966" cy="437071"/>
            </a:xfrm>
            <a:custGeom>
              <a:avLst/>
              <a:gdLst/>
              <a:ahLst/>
              <a:cxnLst/>
              <a:rect l="l" t="t" r="r" b="b"/>
              <a:pathLst>
                <a:path w="4454" h="11063" extrusionOk="0">
                  <a:moveTo>
                    <a:pt x="3554" y="1"/>
                  </a:moveTo>
                  <a:lnTo>
                    <a:pt x="3142" y="145"/>
                  </a:lnTo>
                  <a:cubicBezTo>
                    <a:pt x="3045" y="8262"/>
                    <a:pt x="0" y="10421"/>
                    <a:pt x="0" y="10421"/>
                  </a:cubicBezTo>
                  <a:lnTo>
                    <a:pt x="875" y="11063"/>
                  </a:lnTo>
                  <a:cubicBezTo>
                    <a:pt x="4453" y="5787"/>
                    <a:pt x="3554" y="1"/>
                    <a:pt x="3554" y="1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44;p63"/>
            <p:cNvSpPr/>
            <p:nvPr/>
          </p:nvSpPr>
          <p:spPr>
            <a:xfrm>
              <a:off x="6588894" y="1665635"/>
              <a:ext cx="321473" cy="587990"/>
            </a:xfrm>
            <a:custGeom>
              <a:avLst/>
              <a:gdLst/>
              <a:ahLst/>
              <a:cxnLst/>
              <a:rect l="l" t="t" r="r" b="b"/>
              <a:pathLst>
                <a:path w="8137" h="14883" extrusionOk="0">
                  <a:moveTo>
                    <a:pt x="4167" y="1"/>
                  </a:moveTo>
                  <a:cubicBezTo>
                    <a:pt x="3735" y="291"/>
                    <a:pt x="1" y="4870"/>
                    <a:pt x="2" y="7931"/>
                  </a:cubicBezTo>
                  <a:cubicBezTo>
                    <a:pt x="2" y="9909"/>
                    <a:pt x="2564" y="11305"/>
                    <a:pt x="3814" y="11837"/>
                  </a:cubicBezTo>
                  <a:cubicBezTo>
                    <a:pt x="4273" y="12033"/>
                    <a:pt x="4629" y="12413"/>
                    <a:pt x="4799" y="12883"/>
                  </a:cubicBezTo>
                  <a:lnTo>
                    <a:pt x="5523" y="14882"/>
                  </a:lnTo>
                  <a:cubicBezTo>
                    <a:pt x="5523" y="14882"/>
                    <a:pt x="8137" y="12401"/>
                    <a:pt x="7085" y="11097"/>
                  </a:cubicBezTo>
                  <a:cubicBezTo>
                    <a:pt x="6033" y="9793"/>
                    <a:pt x="2568" y="8056"/>
                    <a:pt x="2568" y="8056"/>
                  </a:cubicBezTo>
                  <a:lnTo>
                    <a:pt x="5658" y="4369"/>
                  </a:lnTo>
                  <a:lnTo>
                    <a:pt x="41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45;p63"/>
            <p:cNvSpPr/>
            <p:nvPr/>
          </p:nvSpPr>
          <p:spPr>
            <a:xfrm>
              <a:off x="6746489" y="2604847"/>
              <a:ext cx="158504" cy="270073"/>
            </a:xfrm>
            <a:custGeom>
              <a:avLst/>
              <a:gdLst/>
              <a:ahLst/>
              <a:cxnLst/>
              <a:rect l="l" t="t" r="r" b="b"/>
              <a:pathLst>
                <a:path w="4012" h="6836" extrusionOk="0">
                  <a:moveTo>
                    <a:pt x="1475" y="1"/>
                  </a:moveTo>
                  <a:cubicBezTo>
                    <a:pt x="1402" y="1"/>
                    <a:pt x="1327" y="5"/>
                    <a:pt x="1253" y="14"/>
                  </a:cubicBezTo>
                  <a:cubicBezTo>
                    <a:pt x="513" y="105"/>
                    <a:pt x="1" y="399"/>
                    <a:pt x="59" y="1578"/>
                  </a:cubicBezTo>
                  <a:cubicBezTo>
                    <a:pt x="205" y="4620"/>
                    <a:pt x="2148" y="4937"/>
                    <a:pt x="2148" y="4937"/>
                  </a:cubicBezTo>
                  <a:cubicBezTo>
                    <a:pt x="2148" y="4937"/>
                    <a:pt x="2054" y="6836"/>
                    <a:pt x="2366" y="6836"/>
                  </a:cubicBezTo>
                  <a:cubicBezTo>
                    <a:pt x="2405" y="6836"/>
                    <a:pt x="2451" y="6805"/>
                    <a:pt x="2505" y="6737"/>
                  </a:cubicBezTo>
                  <a:cubicBezTo>
                    <a:pt x="3006" y="6095"/>
                    <a:pt x="3528" y="4296"/>
                    <a:pt x="3755" y="3040"/>
                  </a:cubicBezTo>
                  <a:cubicBezTo>
                    <a:pt x="4011" y="1620"/>
                    <a:pt x="2881" y="1"/>
                    <a:pt x="1475" y="1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846;p63"/>
            <p:cNvSpPr/>
            <p:nvPr/>
          </p:nvSpPr>
          <p:spPr>
            <a:xfrm>
              <a:off x="6694893" y="2930783"/>
              <a:ext cx="358491" cy="651439"/>
            </a:xfrm>
            <a:custGeom>
              <a:avLst/>
              <a:gdLst/>
              <a:ahLst/>
              <a:cxnLst/>
              <a:rect l="l" t="t" r="r" b="b"/>
              <a:pathLst>
                <a:path w="9074" h="16489" extrusionOk="0">
                  <a:moveTo>
                    <a:pt x="5700" y="1"/>
                  </a:moveTo>
                  <a:cubicBezTo>
                    <a:pt x="5689" y="62"/>
                    <a:pt x="5675" y="124"/>
                    <a:pt x="5662" y="187"/>
                  </a:cubicBezTo>
                  <a:cubicBezTo>
                    <a:pt x="4523" y="5274"/>
                    <a:pt x="2326" y="10729"/>
                    <a:pt x="2326" y="10729"/>
                  </a:cubicBezTo>
                  <a:cubicBezTo>
                    <a:pt x="1212" y="12983"/>
                    <a:pt x="82" y="14547"/>
                    <a:pt x="16" y="16111"/>
                  </a:cubicBezTo>
                  <a:cubicBezTo>
                    <a:pt x="9" y="16309"/>
                    <a:pt x="0" y="16489"/>
                    <a:pt x="165" y="16489"/>
                  </a:cubicBezTo>
                  <a:cubicBezTo>
                    <a:pt x="178" y="16489"/>
                    <a:pt x="193" y="16487"/>
                    <a:pt x="209" y="16485"/>
                  </a:cubicBezTo>
                  <a:cubicBezTo>
                    <a:pt x="1418" y="16288"/>
                    <a:pt x="5363" y="13382"/>
                    <a:pt x="5997" y="12841"/>
                  </a:cubicBezTo>
                  <a:cubicBezTo>
                    <a:pt x="6748" y="12199"/>
                    <a:pt x="8730" y="1811"/>
                    <a:pt x="9073" y="644"/>
                  </a:cubicBezTo>
                  <a:lnTo>
                    <a:pt x="9073" y="644"/>
                  </a:lnTo>
                  <a:cubicBezTo>
                    <a:pt x="8641" y="755"/>
                    <a:pt x="8203" y="818"/>
                    <a:pt x="7783" y="818"/>
                  </a:cubicBezTo>
                  <a:cubicBezTo>
                    <a:pt x="6971" y="818"/>
                    <a:pt x="6224" y="582"/>
                    <a:pt x="5700" y="1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847;p63"/>
            <p:cNvSpPr/>
            <p:nvPr/>
          </p:nvSpPr>
          <p:spPr>
            <a:xfrm>
              <a:off x="6838818" y="2052532"/>
              <a:ext cx="307605" cy="103075"/>
            </a:xfrm>
            <a:custGeom>
              <a:avLst/>
              <a:gdLst/>
              <a:ahLst/>
              <a:cxnLst/>
              <a:rect l="l" t="t" r="r" b="b"/>
              <a:pathLst>
                <a:path w="7786" h="2609" extrusionOk="0">
                  <a:moveTo>
                    <a:pt x="526" y="0"/>
                  </a:moveTo>
                  <a:cubicBezTo>
                    <a:pt x="418" y="507"/>
                    <a:pt x="231" y="998"/>
                    <a:pt x="0" y="1474"/>
                  </a:cubicBezTo>
                  <a:cubicBezTo>
                    <a:pt x="1455" y="2175"/>
                    <a:pt x="3063" y="2608"/>
                    <a:pt x="4658" y="2608"/>
                  </a:cubicBezTo>
                  <a:cubicBezTo>
                    <a:pt x="5723" y="2608"/>
                    <a:pt x="6782" y="2415"/>
                    <a:pt x="7786" y="1980"/>
                  </a:cubicBezTo>
                  <a:cubicBezTo>
                    <a:pt x="7666" y="1156"/>
                    <a:pt x="7655" y="565"/>
                    <a:pt x="7655" y="424"/>
                  </a:cubicBezTo>
                  <a:cubicBezTo>
                    <a:pt x="6774" y="726"/>
                    <a:pt x="5871" y="855"/>
                    <a:pt x="4963" y="855"/>
                  </a:cubicBezTo>
                  <a:cubicBezTo>
                    <a:pt x="3475" y="855"/>
                    <a:pt x="1972" y="507"/>
                    <a:pt x="526" y="0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848;p63"/>
            <p:cNvSpPr/>
            <p:nvPr/>
          </p:nvSpPr>
          <p:spPr>
            <a:xfrm>
              <a:off x="6700384" y="2110647"/>
              <a:ext cx="495068" cy="854152"/>
            </a:xfrm>
            <a:custGeom>
              <a:avLst/>
              <a:gdLst/>
              <a:ahLst/>
              <a:cxnLst/>
              <a:rect l="l" t="t" r="r" b="b"/>
              <a:pathLst>
                <a:path w="12531" h="21620" extrusionOk="0">
                  <a:moveTo>
                    <a:pt x="3504" y="1"/>
                  </a:moveTo>
                  <a:cubicBezTo>
                    <a:pt x="3134" y="762"/>
                    <a:pt x="2626" y="1509"/>
                    <a:pt x="2189" y="2216"/>
                  </a:cubicBezTo>
                  <a:cubicBezTo>
                    <a:pt x="0" y="5758"/>
                    <a:pt x="561" y="10907"/>
                    <a:pt x="702" y="13392"/>
                  </a:cubicBezTo>
                  <a:cubicBezTo>
                    <a:pt x="824" y="15581"/>
                    <a:pt x="1610" y="17120"/>
                    <a:pt x="2666" y="17120"/>
                  </a:cubicBezTo>
                  <a:cubicBezTo>
                    <a:pt x="2809" y="17120"/>
                    <a:pt x="2957" y="17091"/>
                    <a:pt x="3109" y="17032"/>
                  </a:cubicBezTo>
                  <a:cubicBezTo>
                    <a:pt x="3953" y="16703"/>
                    <a:pt x="4725" y="13527"/>
                    <a:pt x="5151" y="11429"/>
                  </a:cubicBezTo>
                  <a:cubicBezTo>
                    <a:pt x="5546" y="9944"/>
                    <a:pt x="6561" y="7074"/>
                    <a:pt x="6561" y="7074"/>
                  </a:cubicBezTo>
                  <a:lnTo>
                    <a:pt x="6561" y="7074"/>
                  </a:lnTo>
                  <a:cubicBezTo>
                    <a:pt x="6561" y="7074"/>
                    <a:pt x="6623" y="12398"/>
                    <a:pt x="6544" y="13469"/>
                  </a:cubicBezTo>
                  <a:cubicBezTo>
                    <a:pt x="6384" y="15638"/>
                    <a:pt x="6091" y="18363"/>
                    <a:pt x="5561" y="20802"/>
                  </a:cubicBezTo>
                  <a:cubicBezTo>
                    <a:pt x="6085" y="21383"/>
                    <a:pt x="6832" y="21619"/>
                    <a:pt x="7644" y="21619"/>
                  </a:cubicBezTo>
                  <a:cubicBezTo>
                    <a:pt x="8064" y="21619"/>
                    <a:pt x="8502" y="21556"/>
                    <a:pt x="8934" y="21445"/>
                  </a:cubicBezTo>
                  <a:cubicBezTo>
                    <a:pt x="10602" y="15769"/>
                    <a:pt x="12530" y="8497"/>
                    <a:pt x="12473" y="6144"/>
                  </a:cubicBezTo>
                  <a:cubicBezTo>
                    <a:pt x="12413" y="3699"/>
                    <a:pt x="11502" y="1985"/>
                    <a:pt x="11290" y="509"/>
                  </a:cubicBezTo>
                  <a:cubicBezTo>
                    <a:pt x="10286" y="944"/>
                    <a:pt x="9228" y="1136"/>
                    <a:pt x="8165" y="1136"/>
                  </a:cubicBezTo>
                  <a:cubicBezTo>
                    <a:pt x="6568" y="1136"/>
                    <a:pt x="4960" y="703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849;p63"/>
            <p:cNvSpPr/>
            <p:nvPr/>
          </p:nvSpPr>
          <p:spPr>
            <a:xfrm>
              <a:off x="6812467" y="1560979"/>
              <a:ext cx="193705" cy="163996"/>
            </a:xfrm>
            <a:custGeom>
              <a:avLst/>
              <a:gdLst/>
              <a:ahLst/>
              <a:cxnLst/>
              <a:rect l="l" t="t" r="r" b="b"/>
              <a:pathLst>
                <a:path w="4903" h="4151" extrusionOk="0">
                  <a:moveTo>
                    <a:pt x="4262" y="1"/>
                  </a:moveTo>
                  <a:cubicBezTo>
                    <a:pt x="2561" y="224"/>
                    <a:pt x="1049" y="953"/>
                    <a:pt x="1" y="1592"/>
                  </a:cubicBezTo>
                  <a:cubicBezTo>
                    <a:pt x="145" y="2534"/>
                    <a:pt x="398" y="3343"/>
                    <a:pt x="1141" y="3751"/>
                  </a:cubicBezTo>
                  <a:cubicBezTo>
                    <a:pt x="1512" y="4030"/>
                    <a:pt x="1912" y="4151"/>
                    <a:pt x="2307" y="4151"/>
                  </a:cubicBezTo>
                  <a:cubicBezTo>
                    <a:pt x="3191" y="4151"/>
                    <a:pt x="4047" y="3543"/>
                    <a:pt x="4489" y="2738"/>
                  </a:cubicBezTo>
                  <a:cubicBezTo>
                    <a:pt x="4903" y="1756"/>
                    <a:pt x="4570" y="879"/>
                    <a:pt x="42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850;p63"/>
            <p:cNvSpPr/>
            <p:nvPr/>
          </p:nvSpPr>
          <p:spPr>
            <a:xfrm>
              <a:off x="6753482" y="1558293"/>
              <a:ext cx="537697" cy="528057"/>
            </a:xfrm>
            <a:custGeom>
              <a:avLst/>
              <a:gdLst/>
              <a:ahLst/>
              <a:cxnLst/>
              <a:rect l="l" t="t" r="r" b="b"/>
              <a:pathLst>
                <a:path w="13610" h="13366" extrusionOk="0">
                  <a:moveTo>
                    <a:pt x="6782" y="1"/>
                  </a:moveTo>
                  <a:cubicBezTo>
                    <a:pt x="6433" y="1"/>
                    <a:pt x="6090" y="25"/>
                    <a:pt x="5755" y="69"/>
                  </a:cubicBezTo>
                  <a:cubicBezTo>
                    <a:pt x="6063" y="947"/>
                    <a:pt x="6396" y="1824"/>
                    <a:pt x="5982" y="2806"/>
                  </a:cubicBezTo>
                  <a:cubicBezTo>
                    <a:pt x="5540" y="3611"/>
                    <a:pt x="4685" y="4219"/>
                    <a:pt x="3801" y="4219"/>
                  </a:cubicBezTo>
                  <a:cubicBezTo>
                    <a:pt x="3407" y="4219"/>
                    <a:pt x="3007" y="4098"/>
                    <a:pt x="2636" y="3819"/>
                  </a:cubicBezTo>
                  <a:cubicBezTo>
                    <a:pt x="1891" y="3411"/>
                    <a:pt x="1638" y="2602"/>
                    <a:pt x="1494" y="1660"/>
                  </a:cubicBezTo>
                  <a:cubicBezTo>
                    <a:pt x="565" y="2226"/>
                    <a:pt x="1" y="2719"/>
                    <a:pt x="1" y="2719"/>
                  </a:cubicBezTo>
                  <a:lnTo>
                    <a:pt x="207" y="7005"/>
                  </a:lnTo>
                  <a:cubicBezTo>
                    <a:pt x="249" y="7911"/>
                    <a:pt x="773" y="8721"/>
                    <a:pt x="1580" y="9134"/>
                  </a:cubicBezTo>
                  <a:lnTo>
                    <a:pt x="2923" y="9819"/>
                  </a:lnTo>
                  <a:lnTo>
                    <a:pt x="2777" y="11882"/>
                  </a:lnTo>
                  <a:cubicBezTo>
                    <a:pt x="2761" y="12092"/>
                    <a:pt x="2730" y="12304"/>
                    <a:pt x="2686" y="12512"/>
                  </a:cubicBezTo>
                  <a:cubicBezTo>
                    <a:pt x="4132" y="13018"/>
                    <a:pt x="5634" y="13365"/>
                    <a:pt x="7122" y="13365"/>
                  </a:cubicBezTo>
                  <a:cubicBezTo>
                    <a:pt x="8030" y="13365"/>
                    <a:pt x="8933" y="13236"/>
                    <a:pt x="9815" y="12934"/>
                  </a:cubicBezTo>
                  <a:lnTo>
                    <a:pt x="9815" y="12899"/>
                  </a:lnTo>
                  <a:cubicBezTo>
                    <a:pt x="13610" y="3873"/>
                    <a:pt x="8954" y="344"/>
                    <a:pt x="8954" y="344"/>
                  </a:cubicBezTo>
                  <a:cubicBezTo>
                    <a:pt x="8220" y="102"/>
                    <a:pt x="7490" y="1"/>
                    <a:pt x="6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851;p63"/>
            <p:cNvSpPr/>
            <p:nvPr/>
          </p:nvSpPr>
          <p:spPr>
            <a:xfrm>
              <a:off x="6753482" y="1623875"/>
              <a:ext cx="74037" cy="94383"/>
            </a:xfrm>
            <a:custGeom>
              <a:avLst/>
              <a:gdLst/>
              <a:ahLst/>
              <a:cxnLst/>
              <a:rect l="l" t="t" r="r" b="b"/>
              <a:pathLst>
                <a:path w="1874" h="2389" extrusionOk="0">
                  <a:moveTo>
                    <a:pt x="1494" y="0"/>
                  </a:moveTo>
                  <a:cubicBezTo>
                    <a:pt x="565" y="566"/>
                    <a:pt x="1" y="1059"/>
                    <a:pt x="1" y="1059"/>
                  </a:cubicBezTo>
                  <a:lnTo>
                    <a:pt x="65" y="2389"/>
                  </a:lnTo>
                  <a:cubicBezTo>
                    <a:pt x="639" y="1994"/>
                    <a:pt x="1243" y="1643"/>
                    <a:pt x="1873" y="1343"/>
                  </a:cubicBezTo>
                  <a:cubicBezTo>
                    <a:pt x="1679" y="957"/>
                    <a:pt x="1569" y="499"/>
                    <a:pt x="1494" y="0"/>
                  </a:cubicBezTo>
                  <a:close/>
                </a:path>
              </a:pathLst>
            </a:custGeom>
            <a:solidFill>
              <a:srgbClr val="00C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852;p63"/>
            <p:cNvSpPr/>
            <p:nvPr/>
          </p:nvSpPr>
          <p:spPr>
            <a:xfrm>
              <a:off x="6980808" y="1558293"/>
              <a:ext cx="162297" cy="66215"/>
            </a:xfrm>
            <a:custGeom>
              <a:avLst/>
              <a:gdLst/>
              <a:ahLst/>
              <a:cxnLst/>
              <a:rect l="l" t="t" r="r" b="b"/>
              <a:pathLst>
                <a:path w="4108" h="1676" extrusionOk="0">
                  <a:moveTo>
                    <a:pt x="1028" y="1"/>
                  </a:moveTo>
                  <a:cubicBezTo>
                    <a:pt x="679" y="1"/>
                    <a:pt x="336" y="25"/>
                    <a:pt x="1" y="69"/>
                  </a:cubicBezTo>
                  <a:cubicBezTo>
                    <a:pt x="185" y="597"/>
                    <a:pt x="380" y="1125"/>
                    <a:pt x="415" y="1675"/>
                  </a:cubicBezTo>
                  <a:cubicBezTo>
                    <a:pt x="1634" y="1469"/>
                    <a:pt x="2869" y="1363"/>
                    <a:pt x="4107" y="1358"/>
                  </a:cubicBezTo>
                  <a:cubicBezTo>
                    <a:pt x="3620" y="666"/>
                    <a:pt x="3200" y="344"/>
                    <a:pt x="3200" y="344"/>
                  </a:cubicBezTo>
                  <a:cubicBezTo>
                    <a:pt x="2466" y="102"/>
                    <a:pt x="1736" y="1"/>
                    <a:pt x="1028" y="1"/>
                  </a:cubicBezTo>
                  <a:close/>
                </a:path>
              </a:pathLst>
            </a:custGeom>
            <a:solidFill>
              <a:srgbClr val="00CD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853;p63"/>
            <p:cNvSpPr/>
            <p:nvPr/>
          </p:nvSpPr>
          <p:spPr>
            <a:xfrm>
              <a:off x="6820329" y="1522183"/>
              <a:ext cx="120498" cy="89247"/>
            </a:xfrm>
            <a:custGeom>
              <a:avLst/>
              <a:gdLst/>
              <a:ahLst/>
              <a:cxnLst/>
              <a:rect l="l" t="t" r="r" b="b"/>
              <a:pathLst>
                <a:path w="3050" h="2259" extrusionOk="0">
                  <a:moveTo>
                    <a:pt x="2674" y="1"/>
                  </a:moveTo>
                  <a:lnTo>
                    <a:pt x="1337" y="604"/>
                  </a:lnTo>
                  <a:lnTo>
                    <a:pt x="0" y="1204"/>
                  </a:lnTo>
                  <a:cubicBezTo>
                    <a:pt x="0" y="1204"/>
                    <a:pt x="19" y="1332"/>
                    <a:pt x="64" y="1528"/>
                  </a:cubicBezTo>
                  <a:cubicBezTo>
                    <a:pt x="120" y="1777"/>
                    <a:pt x="195" y="2019"/>
                    <a:pt x="287" y="2258"/>
                  </a:cubicBezTo>
                  <a:cubicBezTo>
                    <a:pt x="780" y="2179"/>
                    <a:pt x="1262" y="2037"/>
                    <a:pt x="1720" y="1836"/>
                  </a:cubicBezTo>
                  <a:cubicBezTo>
                    <a:pt x="2186" y="1632"/>
                    <a:pt x="2631" y="1384"/>
                    <a:pt x="3049" y="1095"/>
                  </a:cubicBezTo>
                  <a:cubicBezTo>
                    <a:pt x="2986" y="831"/>
                    <a:pt x="2905" y="571"/>
                    <a:pt x="2807" y="318"/>
                  </a:cubicBezTo>
                  <a:cubicBezTo>
                    <a:pt x="2732" y="122"/>
                    <a:pt x="2674" y="1"/>
                    <a:pt x="2674" y="1"/>
                  </a:cubicBezTo>
                  <a:close/>
                </a:path>
              </a:pathLst>
            </a:custGeom>
            <a:solidFill>
              <a:srgbClr val="FFDE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854;p63"/>
            <p:cNvSpPr/>
            <p:nvPr/>
          </p:nvSpPr>
          <p:spPr>
            <a:xfrm>
              <a:off x="6831667" y="1565404"/>
              <a:ext cx="115678" cy="97425"/>
            </a:xfrm>
            <a:custGeom>
              <a:avLst/>
              <a:gdLst/>
              <a:ahLst/>
              <a:cxnLst/>
              <a:rect l="l" t="t" r="r" b="b"/>
              <a:pathLst>
                <a:path w="2928" h="2466" extrusionOk="0">
                  <a:moveTo>
                    <a:pt x="2762" y="1"/>
                  </a:moveTo>
                  <a:cubicBezTo>
                    <a:pt x="2344" y="290"/>
                    <a:pt x="1899" y="538"/>
                    <a:pt x="1433" y="744"/>
                  </a:cubicBezTo>
                  <a:cubicBezTo>
                    <a:pt x="977" y="945"/>
                    <a:pt x="495" y="1085"/>
                    <a:pt x="0" y="1164"/>
                  </a:cubicBezTo>
                  <a:cubicBezTo>
                    <a:pt x="137" y="1513"/>
                    <a:pt x="328" y="1875"/>
                    <a:pt x="595" y="2127"/>
                  </a:cubicBezTo>
                  <a:cubicBezTo>
                    <a:pt x="809" y="2332"/>
                    <a:pt x="1071" y="2466"/>
                    <a:pt x="1390" y="2466"/>
                  </a:cubicBezTo>
                  <a:cubicBezTo>
                    <a:pt x="1467" y="2466"/>
                    <a:pt x="1548" y="2458"/>
                    <a:pt x="1632" y="2441"/>
                  </a:cubicBezTo>
                  <a:cubicBezTo>
                    <a:pt x="2310" y="2306"/>
                    <a:pt x="2647" y="1929"/>
                    <a:pt x="2787" y="1470"/>
                  </a:cubicBezTo>
                  <a:cubicBezTo>
                    <a:pt x="2928" y="1012"/>
                    <a:pt x="2870" y="467"/>
                    <a:pt x="27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855;p63"/>
            <p:cNvSpPr/>
            <p:nvPr/>
          </p:nvSpPr>
          <p:spPr>
            <a:xfrm>
              <a:off x="6925774" y="1233225"/>
              <a:ext cx="126384" cy="83163"/>
            </a:xfrm>
            <a:custGeom>
              <a:avLst/>
              <a:gdLst/>
              <a:ahLst/>
              <a:cxnLst/>
              <a:rect l="l" t="t" r="r" b="b"/>
              <a:pathLst>
                <a:path w="3199" h="2105" extrusionOk="0">
                  <a:moveTo>
                    <a:pt x="3042" y="1"/>
                  </a:moveTo>
                  <a:lnTo>
                    <a:pt x="3042" y="1"/>
                  </a:lnTo>
                  <a:cubicBezTo>
                    <a:pt x="2226" y="134"/>
                    <a:pt x="1501" y="215"/>
                    <a:pt x="1501" y="215"/>
                  </a:cubicBezTo>
                  <a:cubicBezTo>
                    <a:pt x="1521" y="296"/>
                    <a:pt x="1" y="309"/>
                    <a:pt x="1" y="309"/>
                  </a:cubicBezTo>
                  <a:lnTo>
                    <a:pt x="195" y="924"/>
                  </a:lnTo>
                  <a:lnTo>
                    <a:pt x="390" y="1538"/>
                  </a:lnTo>
                  <a:cubicBezTo>
                    <a:pt x="548" y="1719"/>
                    <a:pt x="741" y="1863"/>
                    <a:pt x="958" y="1962"/>
                  </a:cubicBezTo>
                  <a:cubicBezTo>
                    <a:pt x="1135" y="2044"/>
                    <a:pt x="1350" y="2104"/>
                    <a:pt x="1598" y="2104"/>
                  </a:cubicBezTo>
                  <a:cubicBezTo>
                    <a:pt x="1862" y="2104"/>
                    <a:pt x="2164" y="2036"/>
                    <a:pt x="2499" y="1852"/>
                  </a:cubicBezTo>
                  <a:cubicBezTo>
                    <a:pt x="3056" y="1544"/>
                    <a:pt x="3198" y="706"/>
                    <a:pt x="30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856;p63"/>
            <p:cNvSpPr/>
            <p:nvPr/>
          </p:nvSpPr>
          <p:spPr>
            <a:xfrm>
              <a:off x="6500002" y="966787"/>
              <a:ext cx="558992" cy="623389"/>
            </a:xfrm>
            <a:custGeom>
              <a:avLst/>
              <a:gdLst/>
              <a:ahLst/>
              <a:cxnLst/>
              <a:rect l="l" t="t" r="r" b="b"/>
              <a:pathLst>
                <a:path w="14149" h="15779" extrusionOk="0">
                  <a:moveTo>
                    <a:pt x="6329" y="0"/>
                  </a:moveTo>
                  <a:cubicBezTo>
                    <a:pt x="5743" y="0"/>
                    <a:pt x="5147" y="92"/>
                    <a:pt x="4560" y="286"/>
                  </a:cubicBezTo>
                  <a:cubicBezTo>
                    <a:pt x="1603" y="1263"/>
                    <a:pt x="1" y="4453"/>
                    <a:pt x="979" y="7407"/>
                  </a:cubicBezTo>
                  <a:lnTo>
                    <a:pt x="1727" y="9659"/>
                  </a:lnTo>
                  <a:lnTo>
                    <a:pt x="2472" y="11913"/>
                  </a:lnTo>
                  <a:cubicBezTo>
                    <a:pt x="3254" y="14280"/>
                    <a:pt x="5455" y="15779"/>
                    <a:pt x="7819" y="15779"/>
                  </a:cubicBezTo>
                  <a:cubicBezTo>
                    <a:pt x="8406" y="15779"/>
                    <a:pt x="9003" y="15686"/>
                    <a:pt x="9591" y="15492"/>
                  </a:cubicBezTo>
                  <a:cubicBezTo>
                    <a:pt x="12546" y="14515"/>
                    <a:pt x="14149" y="11327"/>
                    <a:pt x="13172" y="8372"/>
                  </a:cubicBezTo>
                  <a:lnTo>
                    <a:pt x="12425" y="6119"/>
                  </a:lnTo>
                  <a:lnTo>
                    <a:pt x="11679" y="3865"/>
                  </a:lnTo>
                  <a:cubicBezTo>
                    <a:pt x="10895" y="1499"/>
                    <a:pt x="8693" y="0"/>
                    <a:pt x="6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857;p63"/>
            <p:cNvSpPr/>
            <p:nvPr/>
          </p:nvSpPr>
          <p:spPr>
            <a:xfrm>
              <a:off x="6548201" y="1120629"/>
              <a:ext cx="450623" cy="311556"/>
            </a:xfrm>
            <a:custGeom>
              <a:avLst/>
              <a:gdLst/>
              <a:ahLst/>
              <a:cxnLst/>
              <a:rect l="l" t="t" r="r" b="b"/>
              <a:pathLst>
                <a:path w="11406" h="7886" extrusionOk="0">
                  <a:moveTo>
                    <a:pt x="10471" y="0"/>
                  </a:moveTo>
                  <a:cubicBezTo>
                    <a:pt x="9737" y="160"/>
                    <a:pt x="9049" y="697"/>
                    <a:pt x="8889" y="1343"/>
                  </a:cubicBezTo>
                  <a:cubicBezTo>
                    <a:pt x="8146" y="2581"/>
                    <a:pt x="6320" y="4469"/>
                    <a:pt x="5330" y="4469"/>
                  </a:cubicBezTo>
                  <a:cubicBezTo>
                    <a:pt x="5095" y="4516"/>
                    <a:pt x="4867" y="4536"/>
                    <a:pt x="4647" y="4536"/>
                  </a:cubicBezTo>
                  <a:cubicBezTo>
                    <a:pt x="3318" y="4536"/>
                    <a:pt x="2238" y="3804"/>
                    <a:pt x="1211" y="3804"/>
                  </a:cubicBezTo>
                  <a:cubicBezTo>
                    <a:pt x="803" y="3804"/>
                    <a:pt x="404" y="3919"/>
                    <a:pt x="0" y="4242"/>
                  </a:cubicBezTo>
                  <a:lnTo>
                    <a:pt x="507" y="5767"/>
                  </a:lnTo>
                  <a:lnTo>
                    <a:pt x="1108" y="7585"/>
                  </a:lnTo>
                  <a:cubicBezTo>
                    <a:pt x="1607" y="7737"/>
                    <a:pt x="2367" y="7885"/>
                    <a:pt x="3171" y="7885"/>
                  </a:cubicBezTo>
                  <a:cubicBezTo>
                    <a:pt x="4411" y="7885"/>
                    <a:pt x="5757" y="7532"/>
                    <a:pt x="6416" y="6293"/>
                  </a:cubicBezTo>
                  <a:cubicBezTo>
                    <a:pt x="6872" y="6445"/>
                    <a:pt x="7302" y="6515"/>
                    <a:pt x="7704" y="6515"/>
                  </a:cubicBezTo>
                  <a:cubicBezTo>
                    <a:pt x="9716" y="6515"/>
                    <a:pt x="11026" y="4764"/>
                    <a:pt x="11405" y="2820"/>
                  </a:cubicBezTo>
                  <a:lnTo>
                    <a:pt x="11207" y="2227"/>
                  </a:lnTo>
                  <a:lnTo>
                    <a:pt x="104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858;p63"/>
            <p:cNvSpPr/>
            <p:nvPr/>
          </p:nvSpPr>
          <p:spPr>
            <a:xfrm>
              <a:off x="6500002" y="966787"/>
              <a:ext cx="501390" cy="396853"/>
            </a:xfrm>
            <a:custGeom>
              <a:avLst/>
              <a:gdLst/>
              <a:ahLst/>
              <a:cxnLst/>
              <a:rect l="l" t="t" r="r" b="b"/>
              <a:pathLst>
                <a:path w="12691" h="10045" extrusionOk="0">
                  <a:moveTo>
                    <a:pt x="6330" y="0"/>
                  </a:moveTo>
                  <a:cubicBezTo>
                    <a:pt x="5744" y="0"/>
                    <a:pt x="5147" y="92"/>
                    <a:pt x="4560" y="286"/>
                  </a:cubicBezTo>
                  <a:cubicBezTo>
                    <a:pt x="1603" y="1263"/>
                    <a:pt x="1" y="4453"/>
                    <a:pt x="979" y="7407"/>
                  </a:cubicBezTo>
                  <a:lnTo>
                    <a:pt x="1727" y="9659"/>
                  </a:lnTo>
                  <a:lnTo>
                    <a:pt x="1854" y="10044"/>
                  </a:lnTo>
                  <a:cubicBezTo>
                    <a:pt x="4030" y="8767"/>
                    <a:pt x="5408" y="6433"/>
                    <a:pt x="5408" y="3752"/>
                  </a:cubicBezTo>
                  <a:cubicBezTo>
                    <a:pt x="6867" y="5757"/>
                    <a:pt x="9398" y="6956"/>
                    <a:pt x="11918" y="6956"/>
                  </a:cubicBezTo>
                  <a:cubicBezTo>
                    <a:pt x="12176" y="6956"/>
                    <a:pt x="12434" y="6944"/>
                    <a:pt x="12691" y="6918"/>
                  </a:cubicBezTo>
                  <a:lnTo>
                    <a:pt x="12425" y="6121"/>
                  </a:lnTo>
                  <a:lnTo>
                    <a:pt x="11679" y="3867"/>
                  </a:lnTo>
                  <a:cubicBezTo>
                    <a:pt x="10895" y="1499"/>
                    <a:pt x="8694" y="0"/>
                    <a:pt x="633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859;p63"/>
            <p:cNvSpPr/>
            <p:nvPr/>
          </p:nvSpPr>
          <p:spPr>
            <a:xfrm>
              <a:off x="6594030" y="1346256"/>
              <a:ext cx="166287" cy="52189"/>
            </a:xfrm>
            <a:custGeom>
              <a:avLst/>
              <a:gdLst/>
              <a:ahLst/>
              <a:cxnLst/>
              <a:rect l="l" t="t" r="r" b="b"/>
              <a:pathLst>
                <a:path w="4209" h="1321" extrusionOk="0">
                  <a:moveTo>
                    <a:pt x="222" y="0"/>
                  </a:moveTo>
                  <a:cubicBezTo>
                    <a:pt x="88" y="0"/>
                    <a:pt x="1" y="163"/>
                    <a:pt x="86" y="262"/>
                  </a:cubicBezTo>
                  <a:cubicBezTo>
                    <a:pt x="566" y="819"/>
                    <a:pt x="1254" y="1183"/>
                    <a:pt x="2020" y="1289"/>
                  </a:cubicBezTo>
                  <a:cubicBezTo>
                    <a:pt x="2167" y="1310"/>
                    <a:pt x="2314" y="1320"/>
                    <a:pt x="2461" y="1320"/>
                  </a:cubicBezTo>
                  <a:cubicBezTo>
                    <a:pt x="3038" y="1320"/>
                    <a:pt x="3608" y="1159"/>
                    <a:pt x="4102" y="852"/>
                  </a:cubicBezTo>
                  <a:cubicBezTo>
                    <a:pt x="4208" y="786"/>
                    <a:pt x="4183" y="613"/>
                    <a:pt x="4060" y="578"/>
                  </a:cubicBezTo>
                  <a:cubicBezTo>
                    <a:pt x="2810" y="237"/>
                    <a:pt x="1523" y="43"/>
                    <a:pt x="227" y="0"/>
                  </a:cubicBezTo>
                  <a:cubicBezTo>
                    <a:pt x="225" y="0"/>
                    <a:pt x="224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860;p63"/>
            <p:cNvSpPr/>
            <p:nvPr/>
          </p:nvSpPr>
          <p:spPr>
            <a:xfrm>
              <a:off x="6823173" y="1230736"/>
              <a:ext cx="119273" cy="123105"/>
            </a:xfrm>
            <a:custGeom>
              <a:avLst/>
              <a:gdLst/>
              <a:ahLst/>
              <a:cxnLst/>
              <a:rect l="l" t="t" r="r" b="b"/>
              <a:pathLst>
                <a:path w="3019" h="3116" extrusionOk="0">
                  <a:moveTo>
                    <a:pt x="2847" y="0"/>
                  </a:moveTo>
                  <a:cubicBezTo>
                    <a:pt x="2809" y="0"/>
                    <a:pt x="2772" y="12"/>
                    <a:pt x="2740" y="39"/>
                  </a:cubicBezTo>
                  <a:cubicBezTo>
                    <a:pt x="1745" y="879"/>
                    <a:pt x="851" y="1830"/>
                    <a:pt x="75" y="2874"/>
                  </a:cubicBezTo>
                  <a:cubicBezTo>
                    <a:pt x="1" y="2972"/>
                    <a:pt x="77" y="3116"/>
                    <a:pt x="194" y="3116"/>
                  </a:cubicBezTo>
                  <a:cubicBezTo>
                    <a:pt x="199" y="3116"/>
                    <a:pt x="204" y="3116"/>
                    <a:pt x="209" y="3115"/>
                  </a:cubicBezTo>
                  <a:cubicBezTo>
                    <a:pt x="941" y="3032"/>
                    <a:pt x="1621" y="2697"/>
                    <a:pt x="2132" y="2165"/>
                  </a:cubicBezTo>
                  <a:cubicBezTo>
                    <a:pt x="2675" y="1607"/>
                    <a:pt x="2993" y="892"/>
                    <a:pt x="3016" y="156"/>
                  </a:cubicBezTo>
                  <a:cubicBezTo>
                    <a:pt x="3019" y="65"/>
                    <a:pt x="2934" y="0"/>
                    <a:pt x="28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861;p63"/>
            <p:cNvSpPr/>
            <p:nvPr/>
          </p:nvSpPr>
          <p:spPr>
            <a:xfrm>
              <a:off x="6795518" y="1446052"/>
              <a:ext cx="89840" cy="87549"/>
            </a:xfrm>
            <a:custGeom>
              <a:avLst/>
              <a:gdLst/>
              <a:ahLst/>
              <a:cxnLst/>
              <a:rect l="l" t="t" r="r" b="b"/>
              <a:pathLst>
                <a:path w="2274" h="2216" extrusionOk="0">
                  <a:moveTo>
                    <a:pt x="1140" y="1"/>
                  </a:moveTo>
                  <a:cubicBezTo>
                    <a:pt x="721" y="1"/>
                    <a:pt x="327" y="241"/>
                    <a:pt x="141" y="635"/>
                  </a:cubicBezTo>
                  <a:cubicBezTo>
                    <a:pt x="16" y="901"/>
                    <a:pt x="0" y="1205"/>
                    <a:pt x="100" y="1483"/>
                  </a:cubicBezTo>
                  <a:cubicBezTo>
                    <a:pt x="259" y="1927"/>
                    <a:pt x="680" y="2216"/>
                    <a:pt x="1141" y="2216"/>
                  </a:cubicBezTo>
                  <a:cubicBezTo>
                    <a:pt x="1195" y="2216"/>
                    <a:pt x="1251" y="2211"/>
                    <a:pt x="1306" y="2203"/>
                  </a:cubicBezTo>
                  <a:cubicBezTo>
                    <a:pt x="1828" y="2126"/>
                    <a:pt x="2223" y="1689"/>
                    <a:pt x="2248" y="1161"/>
                  </a:cubicBezTo>
                  <a:cubicBezTo>
                    <a:pt x="2273" y="633"/>
                    <a:pt x="1923" y="161"/>
                    <a:pt x="1410" y="34"/>
                  </a:cubicBezTo>
                  <a:cubicBezTo>
                    <a:pt x="1320" y="12"/>
                    <a:pt x="1230" y="1"/>
                    <a:pt x="1140" y="1"/>
                  </a:cubicBezTo>
                  <a:close/>
                </a:path>
              </a:pathLst>
            </a:custGeom>
            <a:solidFill>
              <a:srgbClr val="EE83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862;p63"/>
            <p:cNvSpPr/>
            <p:nvPr/>
          </p:nvSpPr>
          <p:spPr>
            <a:xfrm>
              <a:off x="6749097" y="1415473"/>
              <a:ext cx="169290" cy="87667"/>
            </a:xfrm>
            <a:custGeom>
              <a:avLst/>
              <a:gdLst/>
              <a:ahLst/>
              <a:cxnLst/>
              <a:rect l="l" t="t" r="r" b="b"/>
              <a:pathLst>
                <a:path w="4285" h="2219" extrusionOk="0">
                  <a:moveTo>
                    <a:pt x="4061" y="1"/>
                  </a:moveTo>
                  <a:cubicBezTo>
                    <a:pt x="3973" y="1"/>
                    <a:pt x="3892" y="58"/>
                    <a:pt x="3866" y="146"/>
                  </a:cubicBezTo>
                  <a:cubicBezTo>
                    <a:pt x="3660" y="858"/>
                    <a:pt x="3123" y="1428"/>
                    <a:pt x="2425" y="1679"/>
                  </a:cubicBezTo>
                  <a:cubicBezTo>
                    <a:pt x="2171" y="1770"/>
                    <a:pt x="1907" y="1814"/>
                    <a:pt x="1644" y="1814"/>
                  </a:cubicBezTo>
                  <a:cubicBezTo>
                    <a:pt x="1184" y="1814"/>
                    <a:pt x="727" y="1677"/>
                    <a:pt x="337" y="1411"/>
                  </a:cubicBezTo>
                  <a:cubicBezTo>
                    <a:pt x="303" y="1389"/>
                    <a:pt x="265" y="1379"/>
                    <a:pt x="228" y="1379"/>
                  </a:cubicBezTo>
                  <a:cubicBezTo>
                    <a:pt x="164" y="1379"/>
                    <a:pt x="101" y="1410"/>
                    <a:pt x="62" y="1467"/>
                  </a:cubicBezTo>
                  <a:cubicBezTo>
                    <a:pt x="0" y="1557"/>
                    <a:pt x="21" y="1681"/>
                    <a:pt x="110" y="1744"/>
                  </a:cubicBezTo>
                  <a:cubicBezTo>
                    <a:pt x="568" y="2057"/>
                    <a:pt x="1104" y="2218"/>
                    <a:pt x="1644" y="2218"/>
                  </a:cubicBezTo>
                  <a:cubicBezTo>
                    <a:pt x="1953" y="2218"/>
                    <a:pt x="2264" y="2165"/>
                    <a:pt x="2562" y="2058"/>
                  </a:cubicBezTo>
                  <a:lnTo>
                    <a:pt x="2562" y="2056"/>
                  </a:lnTo>
                  <a:cubicBezTo>
                    <a:pt x="2579" y="2051"/>
                    <a:pt x="2599" y="2043"/>
                    <a:pt x="2616" y="2035"/>
                  </a:cubicBezTo>
                  <a:cubicBezTo>
                    <a:pt x="2635" y="2029"/>
                    <a:pt x="2653" y="2022"/>
                    <a:pt x="2672" y="2014"/>
                  </a:cubicBezTo>
                  <a:cubicBezTo>
                    <a:pt x="3440" y="1702"/>
                    <a:pt x="4022" y="1055"/>
                    <a:pt x="4253" y="259"/>
                  </a:cubicBezTo>
                  <a:cubicBezTo>
                    <a:pt x="4284" y="151"/>
                    <a:pt x="4224" y="40"/>
                    <a:pt x="4117" y="9"/>
                  </a:cubicBezTo>
                  <a:cubicBezTo>
                    <a:pt x="4098" y="3"/>
                    <a:pt x="4079" y="1"/>
                    <a:pt x="4061" y="1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863;p63"/>
            <p:cNvSpPr/>
            <p:nvPr/>
          </p:nvSpPr>
          <p:spPr>
            <a:xfrm>
              <a:off x="6916214" y="597668"/>
              <a:ext cx="344979" cy="1141885"/>
            </a:xfrm>
            <a:custGeom>
              <a:avLst/>
              <a:gdLst/>
              <a:ahLst/>
              <a:cxnLst/>
              <a:rect l="l" t="t" r="r" b="b"/>
              <a:pathLst>
                <a:path w="8732" h="28903" extrusionOk="0">
                  <a:moveTo>
                    <a:pt x="3656" y="0"/>
                  </a:moveTo>
                  <a:cubicBezTo>
                    <a:pt x="3656" y="0"/>
                    <a:pt x="963" y="14"/>
                    <a:pt x="482" y="1287"/>
                  </a:cubicBezTo>
                  <a:cubicBezTo>
                    <a:pt x="0" y="2558"/>
                    <a:pt x="1287" y="3217"/>
                    <a:pt x="1287" y="3217"/>
                  </a:cubicBezTo>
                  <a:cubicBezTo>
                    <a:pt x="1287" y="3217"/>
                    <a:pt x="1206" y="3602"/>
                    <a:pt x="1368" y="4103"/>
                  </a:cubicBezTo>
                  <a:cubicBezTo>
                    <a:pt x="1477" y="4442"/>
                    <a:pt x="2262" y="4497"/>
                    <a:pt x="2762" y="4497"/>
                  </a:cubicBezTo>
                  <a:cubicBezTo>
                    <a:pt x="3004" y="4497"/>
                    <a:pt x="3178" y="4484"/>
                    <a:pt x="3178" y="4484"/>
                  </a:cubicBezTo>
                  <a:cubicBezTo>
                    <a:pt x="3178" y="4484"/>
                    <a:pt x="5956" y="13540"/>
                    <a:pt x="3937" y="20778"/>
                  </a:cubicBezTo>
                  <a:cubicBezTo>
                    <a:pt x="3321" y="22993"/>
                    <a:pt x="2855" y="25401"/>
                    <a:pt x="3681" y="27352"/>
                  </a:cubicBezTo>
                  <a:cubicBezTo>
                    <a:pt x="4053" y="28227"/>
                    <a:pt x="4889" y="28816"/>
                    <a:pt x="5835" y="28903"/>
                  </a:cubicBezTo>
                  <a:lnTo>
                    <a:pt x="5835" y="28901"/>
                  </a:lnTo>
                  <a:cubicBezTo>
                    <a:pt x="5835" y="28901"/>
                    <a:pt x="8732" y="27075"/>
                    <a:pt x="7955" y="18170"/>
                  </a:cubicBezTo>
                  <a:cubicBezTo>
                    <a:pt x="7318" y="10849"/>
                    <a:pt x="6025" y="3352"/>
                    <a:pt x="36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864;p63"/>
            <p:cNvSpPr/>
            <p:nvPr/>
          </p:nvSpPr>
          <p:spPr>
            <a:xfrm>
              <a:off x="6718123" y="2202976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18" y="0"/>
                  </a:moveTo>
                  <a:cubicBezTo>
                    <a:pt x="0" y="0"/>
                    <a:pt x="0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865;p63"/>
            <p:cNvSpPr/>
            <p:nvPr/>
          </p:nvSpPr>
          <p:spPr>
            <a:xfrm>
              <a:off x="6605724" y="2442471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18" y="0"/>
                  </a:moveTo>
                  <a:cubicBezTo>
                    <a:pt x="0" y="0"/>
                    <a:pt x="0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866;p63"/>
            <p:cNvSpPr/>
            <p:nvPr/>
          </p:nvSpPr>
          <p:spPr>
            <a:xfrm>
              <a:off x="7211769" y="2784685"/>
              <a:ext cx="25245" cy="19517"/>
            </a:xfrm>
            <a:custGeom>
              <a:avLst/>
              <a:gdLst/>
              <a:ahLst/>
              <a:cxnLst/>
              <a:rect l="l" t="t" r="r" b="b"/>
              <a:pathLst>
                <a:path w="639" h="494" extrusionOk="0">
                  <a:moveTo>
                    <a:pt x="320" y="0"/>
                  </a:moveTo>
                  <a:cubicBezTo>
                    <a:pt x="1" y="0"/>
                    <a:pt x="1" y="493"/>
                    <a:pt x="320" y="493"/>
                  </a:cubicBezTo>
                  <a:cubicBezTo>
                    <a:pt x="638" y="493"/>
                    <a:pt x="638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867;p63"/>
            <p:cNvSpPr/>
            <p:nvPr/>
          </p:nvSpPr>
          <p:spPr>
            <a:xfrm>
              <a:off x="7079814" y="3244078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18" y="1"/>
                  </a:moveTo>
                  <a:cubicBezTo>
                    <a:pt x="0" y="1"/>
                    <a:pt x="0" y="496"/>
                    <a:pt x="318" y="496"/>
                  </a:cubicBezTo>
                  <a:cubicBezTo>
                    <a:pt x="638" y="496"/>
                    <a:pt x="638" y="1"/>
                    <a:pt x="31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868;p63"/>
            <p:cNvSpPr/>
            <p:nvPr/>
          </p:nvSpPr>
          <p:spPr>
            <a:xfrm>
              <a:off x="6742539" y="2916640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18" y="0"/>
                  </a:moveTo>
                  <a:cubicBezTo>
                    <a:pt x="1" y="0"/>
                    <a:pt x="1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869;p63"/>
            <p:cNvSpPr/>
            <p:nvPr/>
          </p:nvSpPr>
          <p:spPr>
            <a:xfrm>
              <a:off x="6649617" y="3244078"/>
              <a:ext cx="25324" cy="19596"/>
            </a:xfrm>
            <a:custGeom>
              <a:avLst/>
              <a:gdLst/>
              <a:ahLst/>
              <a:cxnLst/>
              <a:rect l="l" t="t" r="r" b="b"/>
              <a:pathLst>
                <a:path w="641" h="496" extrusionOk="0">
                  <a:moveTo>
                    <a:pt x="320" y="1"/>
                  </a:moveTo>
                  <a:cubicBezTo>
                    <a:pt x="3" y="1"/>
                    <a:pt x="1" y="496"/>
                    <a:pt x="320" y="496"/>
                  </a:cubicBezTo>
                  <a:cubicBezTo>
                    <a:pt x="640" y="496"/>
                    <a:pt x="640" y="1"/>
                    <a:pt x="320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870;p63"/>
            <p:cNvSpPr/>
            <p:nvPr/>
          </p:nvSpPr>
          <p:spPr>
            <a:xfrm>
              <a:off x="7035842" y="3684033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18" y="0"/>
                  </a:moveTo>
                  <a:cubicBezTo>
                    <a:pt x="0" y="0"/>
                    <a:pt x="0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871;p63"/>
            <p:cNvSpPr/>
            <p:nvPr/>
          </p:nvSpPr>
          <p:spPr>
            <a:xfrm>
              <a:off x="6742539" y="3884455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18" y="1"/>
                  </a:moveTo>
                  <a:cubicBezTo>
                    <a:pt x="1" y="1"/>
                    <a:pt x="1" y="496"/>
                    <a:pt x="318" y="496"/>
                  </a:cubicBezTo>
                  <a:cubicBezTo>
                    <a:pt x="638" y="496"/>
                    <a:pt x="638" y="1"/>
                    <a:pt x="31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872;p63"/>
            <p:cNvSpPr/>
            <p:nvPr/>
          </p:nvSpPr>
          <p:spPr>
            <a:xfrm>
              <a:off x="6928303" y="4138646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18" y="0"/>
                  </a:moveTo>
                  <a:cubicBezTo>
                    <a:pt x="0" y="0"/>
                    <a:pt x="0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873;p63"/>
            <p:cNvSpPr/>
            <p:nvPr/>
          </p:nvSpPr>
          <p:spPr>
            <a:xfrm>
              <a:off x="7172657" y="3972438"/>
              <a:ext cx="25285" cy="19596"/>
            </a:xfrm>
            <a:custGeom>
              <a:avLst/>
              <a:gdLst/>
              <a:ahLst/>
              <a:cxnLst/>
              <a:rect l="l" t="t" r="r" b="b"/>
              <a:pathLst>
                <a:path w="640" h="496" extrusionOk="0">
                  <a:moveTo>
                    <a:pt x="320" y="0"/>
                  </a:moveTo>
                  <a:cubicBezTo>
                    <a:pt x="2" y="0"/>
                    <a:pt x="0" y="495"/>
                    <a:pt x="320" y="495"/>
                  </a:cubicBezTo>
                  <a:cubicBezTo>
                    <a:pt x="640" y="495"/>
                    <a:pt x="638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874;p63"/>
            <p:cNvSpPr/>
            <p:nvPr/>
          </p:nvSpPr>
          <p:spPr>
            <a:xfrm>
              <a:off x="6718123" y="3723146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18" y="0"/>
                  </a:moveTo>
                  <a:cubicBezTo>
                    <a:pt x="0" y="0"/>
                    <a:pt x="0" y="495"/>
                    <a:pt x="318" y="495"/>
                  </a:cubicBezTo>
                  <a:cubicBezTo>
                    <a:pt x="638" y="495"/>
                    <a:pt x="638" y="0"/>
                    <a:pt x="31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875;p63"/>
            <p:cNvSpPr/>
            <p:nvPr/>
          </p:nvSpPr>
          <p:spPr>
            <a:xfrm>
              <a:off x="6664314" y="2950814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20" y="0"/>
                  </a:moveTo>
                  <a:cubicBezTo>
                    <a:pt x="0" y="0"/>
                    <a:pt x="0" y="495"/>
                    <a:pt x="320" y="495"/>
                  </a:cubicBezTo>
                  <a:cubicBezTo>
                    <a:pt x="638" y="495"/>
                    <a:pt x="638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876;p63"/>
            <p:cNvSpPr/>
            <p:nvPr/>
          </p:nvSpPr>
          <p:spPr>
            <a:xfrm>
              <a:off x="6683870" y="2290959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20" y="0"/>
                  </a:moveTo>
                  <a:cubicBezTo>
                    <a:pt x="0" y="0"/>
                    <a:pt x="0" y="495"/>
                    <a:pt x="320" y="495"/>
                  </a:cubicBezTo>
                  <a:cubicBezTo>
                    <a:pt x="638" y="495"/>
                    <a:pt x="638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877;p63"/>
            <p:cNvSpPr/>
            <p:nvPr/>
          </p:nvSpPr>
          <p:spPr>
            <a:xfrm>
              <a:off x="7397533" y="2266504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20" y="1"/>
                  </a:moveTo>
                  <a:cubicBezTo>
                    <a:pt x="0" y="1"/>
                    <a:pt x="0" y="496"/>
                    <a:pt x="320" y="496"/>
                  </a:cubicBezTo>
                  <a:cubicBezTo>
                    <a:pt x="638" y="496"/>
                    <a:pt x="638" y="1"/>
                    <a:pt x="320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878;p63"/>
            <p:cNvSpPr/>
            <p:nvPr/>
          </p:nvSpPr>
          <p:spPr>
            <a:xfrm>
              <a:off x="7368140" y="2584224"/>
              <a:ext cx="25324" cy="19596"/>
            </a:xfrm>
            <a:custGeom>
              <a:avLst/>
              <a:gdLst/>
              <a:ahLst/>
              <a:cxnLst/>
              <a:rect l="l" t="t" r="r" b="b"/>
              <a:pathLst>
                <a:path w="641" h="496" extrusionOk="0">
                  <a:moveTo>
                    <a:pt x="321" y="1"/>
                  </a:moveTo>
                  <a:cubicBezTo>
                    <a:pt x="3" y="1"/>
                    <a:pt x="1" y="496"/>
                    <a:pt x="321" y="496"/>
                  </a:cubicBezTo>
                  <a:cubicBezTo>
                    <a:pt x="640" y="496"/>
                    <a:pt x="640" y="1"/>
                    <a:pt x="321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879;p63"/>
            <p:cNvSpPr/>
            <p:nvPr/>
          </p:nvSpPr>
          <p:spPr>
            <a:xfrm>
              <a:off x="7299752" y="2222532"/>
              <a:ext cx="25285" cy="19596"/>
            </a:xfrm>
            <a:custGeom>
              <a:avLst/>
              <a:gdLst/>
              <a:ahLst/>
              <a:cxnLst/>
              <a:rect l="l" t="t" r="r" b="b"/>
              <a:pathLst>
                <a:path w="640" h="496" extrusionOk="0">
                  <a:moveTo>
                    <a:pt x="320" y="0"/>
                  </a:moveTo>
                  <a:cubicBezTo>
                    <a:pt x="2" y="0"/>
                    <a:pt x="0" y="495"/>
                    <a:pt x="320" y="495"/>
                  </a:cubicBezTo>
                  <a:cubicBezTo>
                    <a:pt x="640" y="495"/>
                    <a:pt x="638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880;p63"/>
            <p:cNvSpPr/>
            <p:nvPr/>
          </p:nvSpPr>
          <p:spPr>
            <a:xfrm>
              <a:off x="7348663" y="3116982"/>
              <a:ext cx="25245" cy="19596"/>
            </a:xfrm>
            <a:custGeom>
              <a:avLst/>
              <a:gdLst/>
              <a:ahLst/>
              <a:cxnLst/>
              <a:rect l="l" t="t" r="r" b="b"/>
              <a:pathLst>
                <a:path w="639" h="496" extrusionOk="0">
                  <a:moveTo>
                    <a:pt x="319" y="1"/>
                  </a:moveTo>
                  <a:cubicBezTo>
                    <a:pt x="1" y="1"/>
                    <a:pt x="1" y="496"/>
                    <a:pt x="319" y="496"/>
                  </a:cubicBezTo>
                  <a:cubicBezTo>
                    <a:pt x="638" y="496"/>
                    <a:pt x="638" y="1"/>
                    <a:pt x="319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881;p63"/>
            <p:cNvSpPr/>
            <p:nvPr/>
          </p:nvSpPr>
          <p:spPr>
            <a:xfrm>
              <a:off x="7118927" y="3058393"/>
              <a:ext cx="25245" cy="19517"/>
            </a:xfrm>
            <a:custGeom>
              <a:avLst/>
              <a:gdLst/>
              <a:ahLst/>
              <a:cxnLst/>
              <a:rect l="l" t="t" r="r" b="b"/>
              <a:pathLst>
                <a:path w="639" h="494" extrusionOk="0">
                  <a:moveTo>
                    <a:pt x="318" y="1"/>
                  </a:moveTo>
                  <a:cubicBezTo>
                    <a:pt x="1" y="1"/>
                    <a:pt x="1" y="494"/>
                    <a:pt x="318" y="494"/>
                  </a:cubicBezTo>
                  <a:cubicBezTo>
                    <a:pt x="638" y="494"/>
                    <a:pt x="638" y="1"/>
                    <a:pt x="31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82;p63"/>
            <p:cNvSpPr/>
            <p:nvPr/>
          </p:nvSpPr>
          <p:spPr>
            <a:xfrm>
              <a:off x="6600786" y="3928427"/>
              <a:ext cx="25206" cy="19596"/>
            </a:xfrm>
            <a:custGeom>
              <a:avLst/>
              <a:gdLst/>
              <a:ahLst/>
              <a:cxnLst/>
              <a:rect l="l" t="t" r="r" b="b"/>
              <a:pathLst>
                <a:path w="638" h="496" extrusionOk="0">
                  <a:moveTo>
                    <a:pt x="320" y="1"/>
                  </a:moveTo>
                  <a:cubicBezTo>
                    <a:pt x="0" y="1"/>
                    <a:pt x="0" y="496"/>
                    <a:pt x="320" y="496"/>
                  </a:cubicBezTo>
                  <a:cubicBezTo>
                    <a:pt x="638" y="496"/>
                    <a:pt x="638" y="1"/>
                    <a:pt x="320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83;p63"/>
            <p:cNvSpPr/>
            <p:nvPr/>
          </p:nvSpPr>
          <p:spPr>
            <a:xfrm>
              <a:off x="7297698" y="3747917"/>
              <a:ext cx="19596" cy="23823"/>
            </a:xfrm>
            <a:custGeom>
              <a:avLst/>
              <a:gdLst/>
              <a:ahLst/>
              <a:cxnLst/>
              <a:rect l="l" t="t" r="r" b="b"/>
              <a:pathLst>
                <a:path w="496" h="603" extrusionOk="0">
                  <a:moveTo>
                    <a:pt x="248" y="0"/>
                  </a:moveTo>
                  <a:cubicBezTo>
                    <a:pt x="124" y="0"/>
                    <a:pt x="0" y="80"/>
                    <a:pt x="0" y="240"/>
                  </a:cubicBezTo>
                  <a:lnTo>
                    <a:pt x="0" y="363"/>
                  </a:lnTo>
                  <a:cubicBezTo>
                    <a:pt x="0" y="522"/>
                    <a:pt x="124" y="602"/>
                    <a:pt x="248" y="602"/>
                  </a:cubicBezTo>
                  <a:cubicBezTo>
                    <a:pt x="372" y="602"/>
                    <a:pt x="495" y="523"/>
                    <a:pt x="495" y="363"/>
                  </a:cubicBezTo>
                  <a:lnTo>
                    <a:pt x="495" y="240"/>
                  </a:lnTo>
                  <a:cubicBezTo>
                    <a:pt x="495" y="80"/>
                    <a:pt x="371" y="0"/>
                    <a:pt x="24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84;p63"/>
            <p:cNvSpPr/>
            <p:nvPr/>
          </p:nvSpPr>
          <p:spPr>
            <a:xfrm>
              <a:off x="7260640" y="4045725"/>
              <a:ext cx="25285" cy="19596"/>
            </a:xfrm>
            <a:custGeom>
              <a:avLst/>
              <a:gdLst/>
              <a:ahLst/>
              <a:cxnLst/>
              <a:rect l="l" t="t" r="r" b="b"/>
              <a:pathLst>
                <a:path w="640" h="496" extrusionOk="0">
                  <a:moveTo>
                    <a:pt x="320" y="0"/>
                  </a:moveTo>
                  <a:cubicBezTo>
                    <a:pt x="2" y="0"/>
                    <a:pt x="0" y="495"/>
                    <a:pt x="320" y="495"/>
                  </a:cubicBezTo>
                  <a:cubicBezTo>
                    <a:pt x="640" y="495"/>
                    <a:pt x="640" y="0"/>
                    <a:pt x="320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85;p63"/>
            <p:cNvSpPr/>
            <p:nvPr/>
          </p:nvSpPr>
          <p:spPr>
            <a:xfrm>
              <a:off x="6739734" y="3029039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0"/>
                  </a:moveTo>
                  <a:cubicBezTo>
                    <a:pt x="0" y="0"/>
                    <a:pt x="0" y="990"/>
                    <a:pt x="638" y="990"/>
                  </a:cubicBezTo>
                  <a:cubicBezTo>
                    <a:pt x="1275" y="990"/>
                    <a:pt x="1275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86;p63"/>
            <p:cNvSpPr/>
            <p:nvPr/>
          </p:nvSpPr>
          <p:spPr>
            <a:xfrm>
              <a:off x="6632194" y="2159004"/>
              <a:ext cx="50412" cy="39073"/>
            </a:xfrm>
            <a:custGeom>
              <a:avLst/>
              <a:gdLst/>
              <a:ahLst/>
              <a:cxnLst/>
              <a:rect l="l" t="t" r="r" b="b"/>
              <a:pathLst>
                <a:path w="1276" h="989" extrusionOk="0">
                  <a:moveTo>
                    <a:pt x="638" y="0"/>
                  </a:moveTo>
                  <a:cubicBezTo>
                    <a:pt x="1" y="0"/>
                    <a:pt x="1" y="988"/>
                    <a:pt x="638" y="988"/>
                  </a:cubicBezTo>
                  <a:cubicBezTo>
                    <a:pt x="1276" y="988"/>
                    <a:pt x="1276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87;p63"/>
            <p:cNvSpPr/>
            <p:nvPr/>
          </p:nvSpPr>
          <p:spPr>
            <a:xfrm>
              <a:off x="7306745" y="2726016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0"/>
                  </a:moveTo>
                  <a:cubicBezTo>
                    <a:pt x="0" y="0"/>
                    <a:pt x="0" y="990"/>
                    <a:pt x="638" y="990"/>
                  </a:cubicBezTo>
                  <a:cubicBezTo>
                    <a:pt x="1276" y="990"/>
                    <a:pt x="1276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88;p63"/>
            <p:cNvSpPr/>
            <p:nvPr/>
          </p:nvSpPr>
          <p:spPr>
            <a:xfrm>
              <a:off x="6847273" y="3605769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1"/>
                  </a:moveTo>
                  <a:cubicBezTo>
                    <a:pt x="0" y="1"/>
                    <a:pt x="0" y="991"/>
                    <a:pt x="638" y="991"/>
                  </a:cubicBezTo>
                  <a:cubicBezTo>
                    <a:pt x="1275" y="991"/>
                    <a:pt x="1275" y="1"/>
                    <a:pt x="63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89;p63"/>
            <p:cNvSpPr/>
            <p:nvPr/>
          </p:nvSpPr>
          <p:spPr>
            <a:xfrm>
              <a:off x="6681065" y="4119090"/>
              <a:ext cx="50491" cy="39152"/>
            </a:xfrm>
            <a:custGeom>
              <a:avLst/>
              <a:gdLst/>
              <a:ahLst/>
              <a:cxnLst/>
              <a:rect l="l" t="t" r="r" b="b"/>
              <a:pathLst>
                <a:path w="1278" h="991" extrusionOk="0">
                  <a:moveTo>
                    <a:pt x="638" y="0"/>
                  </a:moveTo>
                  <a:cubicBezTo>
                    <a:pt x="2" y="0"/>
                    <a:pt x="0" y="990"/>
                    <a:pt x="638" y="990"/>
                  </a:cubicBezTo>
                  <a:cubicBezTo>
                    <a:pt x="1275" y="990"/>
                    <a:pt x="1277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90;p63"/>
            <p:cNvSpPr/>
            <p:nvPr/>
          </p:nvSpPr>
          <p:spPr>
            <a:xfrm>
              <a:off x="7047615" y="4319433"/>
              <a:ext cx="50491" cy="39152"/>
            </a:xfrm>
            <a:custGeom>
              <a:avLst/>
              <a:gdLst/>
              <a:ahLst/>
              <a:cxnLst/>
              <a:rect l="l" t="t" r="r" b="b"/>
              <a:pathLst>
                <a:path w="1278" h="991" extrusionOk="0">
                  <a:moveTo>
                    <a:pt x="640" y="1"/>
                  </a:moveTo>
                  <a:cubicBezTo>
                    <a:pt x="3" y="1"/>
                    <a:pt x="1" y="991"/>
                    <a:pt x="640" y="991"/>
                  </a:cubicBezTo>
                  <a:cubicBezTo>
                    <a:pt x="1278" y="991"/>
                    <a:pt x="1278" y="1"/>
                    <a:pt x="640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91;p63"/>
            <p:cNvSpPr/>
            <p:nvPr/>
          </p:nvSpPr>
          <p:spPr>
            <a:xfrm>
              <a:off x="7199206" y="4211933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0"/>
                  </a:moveTo>
                  <a:cubicBezTo>
                    <a:pt x="1" y="0"/>
                    <a:pt x="1" y="990"/>
                    <a:pt x="638" y="990"/>
                  </a:cubicBezTo>
                  <a:cubicBezTo>
                    <a:pt x="1276" y="990"/>
                    <a:pt x="1276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92;p63"/>
            <p:cNvSpPr/>
            <p:nvPr/>
          </p:nvSpPr>
          <p:spPr>
            <a:xfrm>
              <a:off x="7052475" y="3400528"/>
              <a:ext cx="50530" cy="39152"/>
            </a:xfrm>
            <a:custGeom>
              <a:avLst/>
              <a:gdLst/>
              <a:ahLst/>
              <a:cxnLst/>
              <a:rect l="l" t="t" r="r" b="b"/>
              <a:pathLst>
                <a:path w="1279" h="991" extrusionOk="0">
                  <a:moveTo>
                    <a:pt x="640" y="1"/>
                  </a:moveTo>
                  <a:cubicBezTo>
                    <a:pt x="3" y="1"/>
                    <a:pt x="1" y="991"/>
                    <a:pt x="640" y="991"/>
                  </a:cubicBezTo>
                  <a:cubicBezTo>
                    <a:pt x="1278" y="991"/>
                    <a:pt x="1278" y="1"/>
                    <a:pt x="640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93;p63"/>
            <p:cNvSpPr/>
            <p:nvPr/>
          </p:nvSpPr>
          <p:spPr>
            <a:xfrm>
              <a:off x="6764149" y="1943926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1"/>
                  </a:moveTo>
                  <a:cubicBezTo>
                    <a:pt x="1" y="1"/>
                    <a:pt x="1" y="991"/>
                    <a:pt x="638" y="991"/>
                  </a:cubicBezTo>
                  <a:cubicBezTo>
                    <a:pt x="1276" y="991"/>
                    <a:pt x="1276" y="1"/>
                    <a:pt x="63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94;p63"/>
            <p:cNvSpPr/>
            <p:nvPr/>
          </p:nvSpPr>
          <p:spPr>
            <a:xfrm>
              <a:off x="7199206" y="1973240"/>
              <a:ext cx="50412" cy="39152"/>
            </a:xfrm>
            <a:custGeom>
              <a:avLst/>
              <a:gdLst/>
              <a:ahLst/>
              <a:cxnLst/>
              <a:rect l="l" t="t" r="r" b="b"/>
              <a:pathLst>
                <a:path w="1276" h="991" extrusionOk="0">
                  <a:moveTo>
                    <a:pt x="638" y="0"/>
                  </a:moveTo>
                  <a:cubicBezTo>
                    <a:pt x="1" y="0"/>
                    <a:pt x="1" y="990"/>
                    <a:pt x="638" y="990"/>
                  </a:cubicBezTo>
                  <a:cubicBezTo>
                    <a:pt x="1276" y="990"/>
                    <a:pt x="1276" y="0"/>
                    <a:pt x="638" y="0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95;p63"/>
            <p:cNvSpPr/>
            <p:nvPr/>
          </p:nvSpPr>
          <p:spPr>
            <a:xfrm>
              <a:off x="7130739" y="2716179"/>
              <a:ext cx="50491" cy="39152"/>
            </a:xfrm>
            <a:custGeom>
              <a:avLst/>
              <a:gdLst/>
              <a:ahLst/>
              <a:cxnLst/>
              <a:rect l="l" t="t" r="r" b="b"/>
              <a:pathLst>
                <a:path w="1278" h="991" extrusionOk="0">
                  <a:moveTo>
                    <a:pt x="638" y="1"/>
                  </a:moveTo>
                  <a:cubicBezTo>
                    <a:pt x="2" y="1"/>
                    <a:pt x="0" y="991"/>
                    <a:pt x="638" y="991"/>
                  </a:cubicBezTo>
                  <a:cubicBezTo>
                    <a:pt x="1277" y="991"/>
                    <a:pt x="1277" y="1"/>
                    <a:pt x="638" y="1"/>
                  </a:cubicBezTo>
                  <a:close/>
                </a:path>
              </a:pathLst>
            </a:custGeom>
            <a:solidFill>
              <a:srgbClr val="D9B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96;p63"/>
            <p:cNvSpPr/>
            <p:nvPr/>
          </p:nvSpPr>
          <p:spPr>
            <a:xfrm>
              <a:off x="6713619" y="412299"/>
              <a:ext cx="614618" cy="596919"/>
            </a:xfrm>
            <a:custGeom>
              <a:avLst/>
              <a:gdLst/>
              <a:ahLst/>
              <a:cxnLst/>
              <a:rect l="l" t="t" r="r" b="b"/>
              <a:pathLst>
                <a:path w="15557" h="15109" extrusionOk="0">
                  <a:moveTo>
                    <a:pt x="6526" y="1"/>
                  </a:moveTo>
                  <a:cubicBezTo>
                    <a:pt x="6428" y="1"/>
                    <a:pt x="6329" y="15"/>
                    <a:pt x="6232" y="44"/>
                  </a:cubicBezTo>
                  <a:cubicBezTo>
                    <a:pt x="5768" y="185"/>
                    <a:pt x="5469" y="634"/>
                    <a:pt x="5515" y="1117"/>
                  </a:cubicBezTo>
                  <a:cubicBezTo>
                    <a:pt x="5563" y="1599"/>
                    <a:pt x="5945" y="1980"/>
                    <a:pt x="6426" y="2028"/>
                  </a:cubicBezTo>
                  <a:cubicBezTo>
                    <a:pt x="6460" y="2032"/>
                    <a:pt x="6494" y="2033"/>
                    <a:pt x="6528" y="2033"/>
                  </a:cubicBezTo>
                  <a:cubicBezTo>
                    <a:pt x="6970" y="2033"/>
                    <a:pt x="7367" y="1743"/>
                    <a:pt x="7499" y="1312"/>
                  </a:cubicBezTo>
                  <a:cubicBezTo>
                    <a:pt x="7576" y="1054"/>
                    <a:pt x="7549" y="776"/>
                    <a:pt x="7422" y="539"/>
                  </a:cubicBezTo>
                  <a:cubicBezTo>
                    <a:pt x="7241" y="201"/>
                    <a:pt x="6893" y="1"/>
                    <a:pt x="6526" y="1"/>
                  </a:cubicBezTo>
                  <a:close/>
                  <a:moveTo>
                    <a:pt x="14496" y="5433"/>
                  </a:moveTo>
                  <a:cubicBezTo>
                    <a:pt x="14052" y="5433"/>
                    <a:pt x="13655" y="5723"/>
                    <a:pt x="13524" y="6154"/>
                  </a:cubicBezTo>
                  <a:cubicBezTo>
                    <a:pt x="13447" y="6410"/>
                    <a:pt x="13474" y="6690"/>
                    <a:pt x="13602" y="6927"/>
                  </a:cubicBezTo>
                  <a:cubicBezTo>
                    <a:pt x="13781" y="7265"/>
                    <a:pt x="14130" y="7465"/>
                    <a:pt x="14498" y="7465"/>
                  </a:cubicBezTo>
                  <a:cubicBezTo>
                    <a:pt x="14596" y="7465"/>
                    <a:pt x="14695" y="7451"/>
                    <a:pt x="14792" y="7422"/>
                  </a:cubicBezTo>
                  <a:cubicBezTo>
                    <a:pt x="15256" y="7281"/>
                    <a:pt x="15557" y="6832"/>
                    <a:pt x="15508" y="6349"/>
                  </a:cubicBezTo>
                  <a:cubicBezTo>
                    <a:pt x="15460" y="5867"/>
                    <a:pt x="15079" y="5484"/>
                    <a:pt x="14597" y="5438"/>
                  </a:cubicBezTo>
                  <a:cubicBezTo>
                    <a:pt x="14563" y="5434"/>
                    <a:pt x="14529" y="5433"/>
                    <a:pt x="14496" y="5433"/>
                  </a:cubicBezTo>
                  <a:close/>
                  <a:moveTo>
                    <a:pt x="1784" y="6390"/>
                  </a:moveTo>
                  <a:cubicBezTo>
                    <a:pt x="1761" y="6390"/>
                    <a:pt x="1738" y="6391"/>
                    <a:pt x="1715" y="6393"/>
                  </a:cubicBezTo>
                  <a:cubicBezTo>
                    <a:pt x="1386" y="6424"/>
                    <a:pt x="1124" y="6686"/>
                    <a:pt x="1091" y="7015"/>
                  </a:cubicBezTo>
                  <a:cubicBezTo>
                    <a:pt x="1060" y="7347"/>
                    <a:pt x="1264" y="7653"/>
                    <a:pt x="1582" y="7749"/>
                  </a:cubicBezTo>
                  <a:cubicBezTo>
                    <a:pt x="1649" y="7770"/>
                    <a:pt x="1719" y="7780"/>
                    <a:pt x="1788" y="7780"/>
                  </a:cubicBezTo>
                  <a:cubicBezTo>
                    <a:pt x="1900" y="7780"/>
                    <a:pt x="2011" y="7753"/>
                    <a:pt x="2112" y="7699"/>
                  </a:cubicBezTo>
                  <a:lnTo>
                    <a:pt x="2112" y="7697"/>
                  </a:lnTo>
                  <a:cubicBezTo>
                    <a:pt x="2405" y="7541"/>
                    <a:pt x="2545" y="7200"/>
                    <a:pt x="2449" y="6882"/>
                  </a:cubicBezTo>
                  <a:cubicBezTo>
                    <a:pt x="2359" y="6587"/>
                    <a:pt x="2088" y="6390"/>
                    <a:pt x="1784" y="6390"/>
                  </a:cubicBezTo>
                  <a:close/>
                  <a:moveTo>
                    <a:pt x="13454" y="8884"/>
                  </a:moveTo>
                  <a:cubicBezTo>
                    <a:pt x="13151" y="8884"/>
                    <a:pt x="12878" y="9083"/>
                    <a:pt x="12789" y="9379"/>
                  </a:cubicBezTo>
                  <a:cubicBezTo>
                    <a:pt x="12735" y="9554"/>
                    <a:pt x="12754" y="9745"/>
                    <a:pt x="12841" y="9908"/>
                  </a:cubicBezTo>
                  <a:cubicBezTo>
                    <a:pt x="12964" y="10139"/>
                    <a:pt x="13203" y="10276"/>
                    <a:pt x="13455" y="10276"/>
                  </a:cubicBezTo>
                  <a:cubicBezTo>
                    <a:pt x="13522" y="10276"/>
                    <a:pt x="13590" y="10266"/>
                    <a:pt x="13657" y="10245"/>
                  </a:cubicBezTo>
                  <a:cubicBezTo>
                    <a:pt x="13973" y="10149"/>
                    <a:pt x="14179" y="9843"/>
                    <a:pt x="14147" y="9512"/>
                  </a:cubicBezTo>
                  <a:cubicBezTo>
                    <a:pt x="14114" y="9182"/>
                    <a:pt x="13854" y="8920"/>
                    <a:pt x="13523" y="8888"/>
                  </a:cubicBezTo>
                  <a:cubicBezTo>
                    <a:pt x="13500" y="8885"/>
                    <a:pt x="13477" y="8884"/>
                    <a:pt x="13454" y="8884"/>
                  </a:cubicBezTo>
                  <a:close/>
                  <a:moveTo>
                    <a:pt x="1059" y="8645"/>
                  </a:moveTo>
                  <a:cubicBezTo>
                    <a:pt x="961" y="8645"/>
                    <a:pt x="861" y="8659"/>
                    <a:pt x="763" y="8689"/>
                  </a:cubicBezTo>
                  <a:cubicBezTo>
                    <a:pt x="301" y="8830"/>
                    <a:pt x="1" y="9279"/>
                    <a:pt x="49" y="9760"/>
                  </a:cubicBezTo>
                  <a:cubicBezTo>
                    <a:pt x="97" y="10244"/>
                    <a:pt x="478" y="10625"/>
                    <a:pt x="960" y="10671"/>
                  </a:cubicBezTo>
                  <a:cubicBezTo>
                    <a:pt x="994" y="10675"/>
                    <a:pt x="1027" y="10676"/>
                    <a:pt x="1061" y="10676"/>
                  </a:cubicBezTo>
                  <a:cubicBezTo>
                    <a:pt x="1503" y="10676"/>
                    <a:pt x="1900" y="10386"/>
                    <a:pt x="2031" y="9957"/>
                  </a:cubicBezTo>
                  <a:cubicBezTo>
                    <a:pt x="2110" y="9698"/>
                    <a:pt x="2081" y="9419"/>
                    <a:pt x="1954" y="9182"/>
                  </a:cubicBezTo>
                  <a:cubicBezTo>
                    <a:pt x="1774" y="8845"/>
                    <a:pt x="1426" y="8645"/>
                    <a:pt x="1059" y="8645"/>
                  </a:cubicBezTo>
                  <a:close/>
                  <a:moveTo>
                    <a:pt x="9497" y="1478"/>
                  </a:moveTo>
                  <a:cubicBezTo>
                    <a:pt x="9204" y="1478"/>
                    <a:pt x="8933" y="1664"/>
                    <a:pt x="8838" y="1955"/>
                  </a:cubicBezTo>
                  <a:cubicBezTo>
                    <a:pt x="8782" y="2125"/>
                    <a:pt x="8794" y="2308"/>
                    <a:pt x="8871" y="2469"/>
                  </a:cubicBezTo>
                  <a:cubicBezTo>
                    <a:pt x="8650" y="2438"/>
                    <a:pt x="8428" y="2423"/>
                    <a:pt x="8206" y="2423"/>
                  </a:cubicBezTo>
                  <a:cubicBezTo>
                    <a:pt x="7946" y="2423"/>
                    <a:pt x="7687" y="2444"/>
                    <a:pt x="7430" y="2487"/>
                  </a:cubicBezTo>
                  <a:cubicBezTo>
                    <a:pt x="5953" y="2741"/>
                    <a:pt x="4687" y="3689"/>
                    <a:pt x="4028" y="5035"/>
                  </a:cubicBezTo>
                  <a:cubicBezTo>
                    <a:pt x="3370" y="6382"/>
                    <a:pt x="3397" y="7963"/>
                    <a:pt x="4103" y="9284"/>
                  </a:cubicBezTo>
                  <a:cubicBezTo>
                    <a:pt x="4329" y="9706"/>
                    <a:pt x="4616" y="10089"/>
                    <a:pt x="4957" y="10423"/>
                  </a:cubicBezTo>
                  <a:cubicBezTo>
                    <a:pt x="4922" y="10432"/>
                    <a:pt x="4887" y="10444"/>
                    <a:pt x="4855" y="10457"/>
                  </a:cubicBezTo>
                  <a:cubicBezTo>
                    <a:pt x="4820" y="10471"/>
                    <a:pt x="4787" y="10486"/>
                    <a:pt x="4754" y="10502"/>
                  </a:cubicBezTo>
                  <a:cubicBezTo>
                    <a:pt x="4042" y="10885"/>
                    <a:pt x="4038" y="11906"/>
                    <a:pt x="4751" y="12291"/>
                  </a:cubicBezTo>
                  <a:cubicBezTo>
                    <a:pt x="4908" y="12376"/>
                    <a:pt x="5073" y="12415"/>
                    <a:pt x="5233" y="12415"/>
                  </a:cubicBezTo>
                  <a:cubicBezTo>
                    <a:pt x="5796" y="12415"/>
                    <a:pt x="6301" y="11936"/>
                    <a:pt x="6245" y="11309"/>
                  </a:cubicBezTo>
                  <a:lnTo>
                    <a:pt x="6245" y="11309"/>
                  </a:lnTo>
                  <a:cubicBezTo>
                    <a:pt x="6731" y="11536"/>
                    <a:pt x="7253" y="11677"/>
                    <a:pt x="7788" y="11729"/>
                  </a:cubicBezTo>
                  <a:cubicBezTo>
                    <a:pt x="7932" y="11742"/>
                    <a:pt x="8076" y="11749"/>
                    <a:pt x="8220" y="11749"/>
                  </a:cubicBezTo>
                  <a:cubicBezTo>
                    <a:pt x="8618" y="11749"/>
                    <a:pt x="9017" y="11698"/>
                    <a:pt x="9404" y="11596"/>
                  </a:cubicBezTo>
                  <a:lnTo>
                    <a:pt x="9404" y="11596"/>
                  </a:lnTo>
                  <a:cubicBezTo>
                    <a:pt x="9381" y="11740"/>
                    <a:pt x="9379" y="11887"/>
                    <a:pt x="9400" y="12031"/>
                  </a:cubicBezTo>
                  <a:cubicBezTo>
                    <a:pt x="9424" y="12181"/>
                    <a:pt x="9472" y="12326"/>
                    <a:pt x="9543" y="12459"/>
                  </a:cubicBezTo>
                  <a:cubicBezTo>
                    <a:pt x="9788" y="12920"/>
                    <a:pt x="10261" y="13182"/>
                    <a:pt x="10749" y="13182"/>
                  </a:cubicBezTo>
                  <a:cubicBezTo>
                    <a:pt x="10967" y="13182"/>
                    <a:pt x="11187" y="13130"/>
                    <a:pt x="11392" y="13021"/>
                  </a:cubicBezTo>
                  <a:cubicBezTo>
                    <a:pt x="12057" y="12665"/>
                    <a:pt x="12309" y="11837"/>
                    <a:pt x="11953" y="11172"/>
                  </a:cubicBezTo>
                  <a:cubicBezTo>
                    <a:pt x="11881" y="11039"/>
                    <a:pt x="11787" y="10918"/>
                    <a:pt x="11675" y="10816"/>
                  </a:cubicBezTo>
                  <a:cubicBezTo>
                    <a:pt x="11567" y="10717"/>
                    <a:pt x="11444" y="10637"/>
                    <a:pt x="11311" y="10577"/>
                  </a:cubicBezTo>
                  <a:cubicBezTo>
                    <a:pt x="12532" y="9500"/>
                    <a:pt x="13103" y="7863"/>
                    <a:pt x="12816" y="6258"/>
                  </a:cubicBezTo>
                  <a:cubicBezTo>
                    <a:pt x="12527" y="4656"/>
                    <a:pt x="11421" y="3321"/>
                    <a:pt x="9901" y="2737"/>
                  </a:cubicBezTo>
                  <a:cubicBezTo>
                    <a:pt x="10038" y="2639"/>
                    <a:pt x="10134" y="2496"/>
                    <a:pt x="10173" y="2333"/>
                  </a:cubicBezTo>
                  <a:cubicBezTo>
                    <a:pt x="10258" y="1971"/>
                    <a:pt x="10044" y="1607"/>
                    <a:pt x="9686" y="1504"/>
                  </a:cubicBezTo>
                  <a:cubicBezTo>
                    <a:pt x="9623" y="1487"/>
                    <a:pt x="9560" y="1478"/>
                    <a:pt x="9497" y="1478"/>
                  </a:cubicBezTo>
                  <a:close/>
                  <a:moveTo>
                    <a:pt x="5413" y="13180"/>
                  </a:moveTo>
                  <a:cubicBezTo>
                    <a:pt x="5347" y="13180"/>
                    <a:pt x="5279" y="13190"/>
                    <a:pt x="5213" y="13210"/>
                  </a:cubicBezTo>
                  <a:cubicBezTo>
                    <a:pt x="4895" y="13306"/>
                    <a:pt x="4689" y="13614"/>
                    <a:pt x="4722" y="13944"/>
                  </a:cubicBezTo>
                  <a:cubicBezTo>
                    <a:pt x="4754" y="14275"/>
                    <a:pt x="5016" y="14537"/>
                    <a:pt x="5346" y="14570"/>
                  </a:cubicBezTo>
                  <a:cubicBezTo>
                    <a:pt x="5368" y="14572"/>
                    <a:pt x="5390" y="14573"/>
                    <a:pt x="5412" y="14573"/>
                  </a:cubicBezTo>
                  <a:cubicBezTo>
                    <a:pt x="5717" y="14573"/>
                    <a:pt x="5990" y="14375"/>
                    <a:pt x="6080" y="14079"/>
                  </a:cubicBezTo>
                  <a:cubicBezTo>
                    <a:pt x="6134" y="13901"/>
                    <a:pt x="6114" y="13711"/>
                    <a:pt x="6028" y="13549"/>
                  </a:cubicBezTo>
                  <a:cubicBezTo>
                    <a:pt x="5904" y="13318"/>
                    <a:pt x="5664" y="13180"/>
                    <a:pt x="5413" y="13180"/>
                  </a:cubicBezTo>
                  <a:close/>
                  <a:moveTo>
                    <a:pt x="12136" y="13717"/>
                  </a:moveTo>
                  <a:cubicBezTo>
                    <a:pt x="12069" y="13717"/>
                    <a:pt x="12001" y="13727"/>
                    <a:pt x="11933" y="13747"/>
                  </a:cubicBezTo>
                  <a:cubicBezTo>
                    <a:pt x="11616" y="13844"/>
                    <a:pt x="11410" y="14150"/>
                    <a:pt x="11442" y="14481"/>
                  </a:cubicBezTo>
                  <a:cubicBezTo>
                    <a:pt x="11475" y="14811"/>
                    <a:pt x="11737" y="15073"/>
                    <a:pt x="12066" y="15105"/>
                  </a:cubicBezTo>
                  <a:cubicBezTo>
                    <a:pt x="12089" y="15108"/>
                    <a:pt x="12113" y="15109"/>
                    <a:pt x="12135" y="15109"/>
                  </a:cubicBezTo>
                  <a:cubicBezTo>
                    <a:pt x="12440" y="15109"/>
                    <a:pt x="12713" y="14910"/>
                    <a:pt x="12802" y="14614"/>
                  </a:cubicBezTo>
                  <a:cubicBezTo>
                    <a:pt x="12856" y="14439"/>
                    <a:pt x="12837" y="14248"/>
                    <a:pt x="12750" y="14086"/>
                  </a:cubicBezTo>
                  <a:lnTo>
                    <a:pt x="12750" y="14084"/>
                  </a:lnTo>
                  <a:cubicBezTo>
                    <a:pt x="12627" y="13853"/>
                    <a:pt x="12388" y="13717"/>
                    <a:pt x="12136" y="13717"/>
                  </a:cubicBezTo>
                  <a:close/>
                </a:path>
              </a:pathLst>
            </a:custGeom>
            <a:solidFill>
              <a:srgbClr val="E9D3FF">
                <a:alpha val="69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97;p63"/>
            <p:cNvSpPr/>
            <p:nvPr/>
          </p:nvSpPr>
          <p:spPr>
            <a:xfrm>
              <a:off x="6365005" y="4361587"/>
              <a:ext cx="1164602" cy="299269"/>
            </a:xfrm>
            <a:custGeom>
              <a:avLst/>
              <a:gdLst/>
              <a:ahLst/>
              <a:cxnLst/>
              <a:rect l="l" t="t" r="r" b="b"/>
              <a:pathLst>
                <a:path w="29478" h="7575" extrusionOk="0">
                  <a:moveTo>
                    <a:pt x="9216" y="1"/>
                  </a:moveTo>
                  <a:cubicBezTo>
                    <a:pt x="7220" y="1"/>
                    <a:pt x="5575" y="1490"/>
                    <a:pt x="5319" y="3416"/>
                  </a:cubicBezTo>
                  <a:cubicBezTo>
                    <a:pt x="4915" y="3162"/>
                    <a:pt x="4460" y="3037"/>
                    <a:pt x="4006" y="3037"/>
                  </a:cubicBezTo>
                  <a:cubicBezTo>
                    <a:pt x="3447" y="3037"/>
                    <a:pt x="2892" y="3226"/>
                    <a:pt x="2439" y="3599"/>
                  </a:cubicBezTo>
                  <a:cubicBezTo>
                    <a:pt x="1619" y="4273"/>
                    <a:pt x="1324" y="5398"/>
                    <a:pt x="1707" y="6390"/>
                  </a:cubicBezTo>
                  <a:cubicBezTo>
                    <a:pt x="1653" y="6384"/>
                    <a:pt x="1598" y="6380"/>
                    <a:pt x="1542" y="6380"/>
                  </a:cubicBezTo>
                  <a:cubicBezTo>
                    <a:pt x="815" y="6382"/>
                    <a:pt x="184" y="6874"/>
                    <a:pt x="1" y="7575"/>
                  </a:cubicBezTo>
                  <a:lnTo>
                    <a:pt x="29304" y="7575"/>
                  </a:lnTo>
                  <a:cubicBezTo>
                    <a:pt x="29477" y="6837"/>
                    <a:pt x="29242" y="6065"/>
                    <a:pt x="28686" y="5550"/>
                  </a:cubicBezTo>
                  <a:cubicBezTo>
                    <a:pt x="28291" y="5186"/>
                    <a:pt x="27780" y="4992"/>
                    <a:pt x="27258" y="4992"/>
                  </a:cubicBezTo>
                  <a:cubicBezTo>
                    <a:pt x="27044" y="4992"/>
                    <a:pt x="26827" y="5024"/>
                    <a:pt x="26617" y="5092"/>
                  </a:cubicBezTo>
                  <a:cubicBezTo>
                    <a:pt x="26603" y="2852"/>
                    <a:pt x="24783" y="1039"/>
                    <a:pt x="22539" y="1039"/>
                  </a:cubicBezTo>
                  <a:cubicBezTo>
                    <a:pt x="20750" y="1039"/>
                    <a:pt x="19170" y="2204"/>
                    <a:pt x="18641" y="3913"/>
                  </a:cubicBezTo>
                  <a:cubicBezTo>
                    <a:pt x="18301" y="3784"/>
                    <a:pt x="17946" y="3721"/>
                    <a:pt x="17594" y="3721"/>
                  </a:cubicBezTo>
                  <a:cubicBezTo>
                    <a:pt x="16929" y="3721"/>
                    <a:pt x="16272" y="3946"/>
                    <a:pt x="15738" y="4377"/>
                  </a:cubicBezTo>
                  <a:cubicBezTo>
                    <a:pt x="15340" y="3730"/>
                    <a:pt x="14643" y="3362"/>
                    <a:pt x="13921" y="3362"/>
                  </a:cubicBezTo>
                  <a:cubicBezTo>
                    <a:pt x="13656" y="3362"/>
                    <a:pt x="13388" y="3411"/>
                    <a:pt x="13130" y="3514"/>
                  </a:cubicBezTo>
                  <a:cubicBezTo>
                    <a:pt x="12912" y="1515"/>
                    <a:pt x="11227" y="1"/>
                    <a:pt x="9216" y="1"/>
                  </a:cubicBezTo>
                  <a:close/>
                </a:path>
              </a:pathLst>
            </a:custGeom>
            <a:solidFill>
              <a:srgbClr val="E9D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63"/>
          <p:cNvSpPr txBox="1"/>
          <p:nvPr/>
        </p:nvSpPr>
        <p:spPr>
          <a:xfrm>
            <a:off x="1143338" y="4320998"/>
            <a:ext cx="28080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Please keep this slide for attribution</a:t>
            </a:r>
            <a:endParaRPr sz="10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804" name="Google Shape;804;p63"/>
          <p:cNvSpPr txBox="1">
            <a:spLocks noGrp="1"/>
          </p:cNvSpPr>
          <p:nvPr>
            <p:ph type="title"/>
          </p:nvPr>
        </p:nvSpPr>
        <p:spPr>
          <a:xfrm>
            <a:off x="1143338" y="388775"/>
            <a:ext cx="4670100" cy="93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BE SAFE!</a:t>
            </a:r>
            <a:endParaRPr dirty="0"/>
          </a:p>
        </p:txBody>
      </p:sp>
      <p:sp>
        <p:nvSpPr>
          <p:cNvPr id="818" name="Google Shape;818;p63"/>
          <p:cNvSpPr/>
          <p:nvPr/>
        </p:nvSpPr>
        <p:spPr>
          <a:xfrm>
            <a:off x="6507943" y="4338989"/>
            <a:ext cx="25206" cy="19596"/>
          </a:xfrm>
          <a:custGeom>
            <a:avLst/>
            <a:gdLst/>
            <a:ahLst/>
            <a:cxnLst/>
            <a:rect l="l" t="t" r="r" b="b"/>
            <a:pathLst>
              <a:path w="638" h="496" extrusionOk="0">
                <a:moveTo>
                  <a:pt x="318" y="1"/>
                </a:moveTo>
                <a:cubicBezTo>
                  <a:pt x="0" y="1"/>
                  <a:pt x="0" y="496"/>
                  <a:pt x="318" y="496"/>
                </a:cubicBezTo>
                <a:cubicBezTo>
                  <a:pt x="638" y="496"/>
                  <a:pt x="638" y="1"/>
                  <a:pt x="318" y="1"/>
                </a:cubicBezTo>
                <a:close/>
              </a:path>
            </a:pathLst>
          </a:custGeom>
          <a:solidFill>
            <a:srgbClr val="D9B3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1038;p64"/>
          <p:cNvGrpSpPr/>
          <p:nvPr/>
        </p:nvGrpSpPr>
        <p:grpSpPr>
          <a:xfrm>
            <a:off x="5813438" y="714703"/>
            <a:ext cx="3000130" cy="4069195"/>
            <a:chOff x="3953750" y="4332000"/>
            <a:chExt cx="1024825" cy="1136050"/>
          </a:xfrm>
        </p:grpSpPr>
        <p:sp>
          <p:nvSpPr>
            <p:cNvPr id="99" name="Google Shape;1039;p64"/>
            <p:cNvSpPr/>
            <p:nvPr/>
          </p:nvSpPr>
          <p:spPr>
            <a:xfrm>
              <a:off x="4015400" y="4340075"/>
              <a:ext cx="759750" cy="597425"/>
            </a:xfrm>
            <a:custGeom>
              <a:avLst/>
              <a:gdLst/>
              <a:ahLst/>
              <a:cxnLst/>
              <a:rect l="l" t="t" r="r" b="b"/>
              <a:pathLst>
                <a:path w="30390" h="23897" extrusionOk="0">
                  <a:moveTo>
                    <a:pt x="11652" y="1"/>
                  </a:moveTo>
                  <a:lnTo>
                    <a:pt x="2226" y="5281"/>
                  </a:lnTo>
                  <a:cubicBezTo>
                    <a:pt x="2226" y="5281"/>
                    <a:pt x="1" y="16397"/>
                    <a:pt x="9789" y="22367"/>
                  </a:cubicBezTo>
                  <a:cubicBezTo>
                    <a:pt x="11545" y="23439"/>
                    <a:pt x="13574" y="23896"/>
                    <a:pt x="15623" y="23896"/>
                  </a:cubicBezTo>
                  <a:cubicBezTo>
                    <a:pt x="22881" y="23896"/>
                    <a:pt x="30390" y="18166"/>
                    <a:pt x="26923" y="13766"/>
                  </a:cubicBezTo>
                  <a:cubicBezTo>
                    <a:pt x="24341" y="10499"/>
                    <a:pt x="20407" y="13139"/>
                    <a:pt x="19080" y="8901"/>
                  </a:cubicBezTo>
                  <a:cubicBezTo>
                    <a:pt x="16623" y="1077"/>
                    <a:pt x="11652" y="1"/>
                    <a:pt x="11652" y="1"/>
                  </a:cubicBezTo>
                  <a:close/>
                </a:path>
              </a:pathLst>
            </a:custGeom>
            <a:solidFill>
              <a:srgbClr val="E43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40;p64"/>
            <p:cNvSpPr/>
            <p:nvPr/>
          </p:nvSpPr>
          <p:spPr>
            <a:xfrm>
              <a:off x="4040900" y="4684350"/>
              <a:ext cx="937675" cy="725700"/>
            </a:xfrm>
            <a:custGeom>
              <a:avLst/>
              <a:gdLst/>
              <a:ahLst/>
              <a:cxnLst/>
              <a:rect l="l" t="t" r="r" b="b"/>
              <a:pathLst>
                <a:path w="37507" h="29028" extrusionOk="0">
                  <a:moveTo>
                    <a:pt x="15565" y="0"/>
                  </a:moveTo>
                  <a:lnTo>
                    <a:pt x="6525" y="1771"/>
                  </a:lnTo>
                  <a:cubicBezTo>
                    <a:pt x="6293" y="1815"/>
                    <a:pt x="6114" y="1994"/>
                    <a:pt x="6061" y="2220"/>
                  </a:cubicBezTo>
                  <a:lnTo>
                    <a:pt x="91" y="28298"/>
                  </a:lnTo>
                  <a:cubicBezTo>
                    <a:pt x="0" y="28701"/>
                    <a:pt x="321" y="29027"/>
                    <a:pt x="673" y="29027"/>
                  </a:cubicBezTo>
                  <a:cubicBezTo>
                    <a:pt x="789" y="29027"/>
                    <a:pt x="908" y="28992"/>
                    <a:pt x="1017" y="28911"/>
                  </a:cubicBezTo>
                  <a:cubicBezTo>
                    <a:pt x="3819" y="26846"/>
                    <a:pt x="10878" y="22396"/>
                    <a:pt x="19668" y="22396"/>
                  </a:cubicBezTo>
                  <a:cubicBezTo>
                    <a:pt x="20161" y="22396"/>
                    <a:pt x="20660" y="22410"/>
                    <a:pt x="21163" y="22439"/>
                  </a:cubicBezTo>
                  <a:cubicBezTo>
                    <a:pt x="21674" y="22468"/>
                    <a:pt x="22173" y="22482"/>
                    <a:pt x="22663" y="22482"/>
                  </a:cubicBezTo>
                  <a:cubicBezTo>
                    <a:pt x="30463" y="22482"/>
                    <a:pt x="35576" y="18934"/>
                    <a:pt x="37207" y="17617"/>
                  </a:cubicBezTo>
                  <a:cubicBezTo>
                    <a:pt x="37506" y="17376"/>
                    <a:pt x="37496" y="16922"/>
                    <a:pt x="37197" y="16690"/>
                  </a:cubicBezTo>
                  <a:lnTo>
                    <a:pt x="15565" y="0"/>
                  </a:ln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41;p64"/>
            <p:cNvSpPr/>
            <p:nvPr/>
          </p:nvSpPr>
          <p:spPr>
            <a:xfrm>
              <a:off x="4401525" y="4650800"/>
              <a:ext cx="231225" cy="246900"/>
            </a:xfrm>
            <a:custGeom>
              <a:avLst/>
              <a:gdLst/>
              <a:ahLst/>
              <a:cxnLst/>
              <a:rect l="l" t="t" r="r" b="b"/>
              <a:pathLst>
                <a:path w="9249" h="9876" extrusionOk="0">
                  <a:moveTo>
                    <a:pt x="2506" y="0"/>
                  </a:moveTo>
                  <a:cubicBezTo>
                    <a:pt x="2506" y="0"/>
                    <a:pt x="604" y="1699"/>
                    <a:pt x="1" y="2780"/>
                  </a:cubicBezTo>
                  <a:lnTo>
                    <a:pt x="5657" y="5387"/>
                  </a:lnTo>
                  <a:lnTo>
                    <a:pt x="4547" y="8891"/>
                  </a:lnTo>
                  <a:cubicBezTo>
                    <a:pt x="5532" y="9069"/>
                    <a:pt x="6439" y="9441"/>
                    <a:pt x="7322" y="9876"/>
                  </a:cubicBezTo>
                  <a:lnTo>
                    <a:pt x="8843" y="5923"/>
                  </a:lnTo>
                  <a:cubicBezTo>
                    <a:pt x="9248" y="4880"/>
                    <a:pt x="8833" y="3693"/>
                    <a:pt x="7868" y="3128"/>
                  </a:cubicBezTo>
                  <a:lnTo>
                    <a:pt x="2506" y="0"/>
                  </a:ln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42;p64"/>
            <p:cNvSpPr/>
            <p:nvPr/>
          </p:nvSpPr>
          <p:spPr>
            <a:xfrm>
              <a:off x="4489725" y="4873050"/>
              <a:ext cx="94875" cy="107100"/>
            </a:xfrm>
            <a:custGeom>
              <a:avLst/>
              <a:gdLst/>
              <a:ahLst/>
              <a:cxnLst/>
              <a:rect l="l" t="t" r="r" b="b"/>
              <a:pathLst>
                <a:path w="3795" h="4284" extrusionOk="0">
                  <a:moveTo>
                    <a:pt x="1019" y="1"/>
                  </a:moveTo>
                  <a:lnTo>
                    <a:pt x="213" y="2530"/>
                  </a:lnTo>
                  <a:cubicBezTo>
                    <a:pt x="1" y="3201"/>
                    <a:pt x="353" y="3920"/>
                    <a:pt x="1014" y="4161"/>
                  </a:cubicBezTo>
                  <a:lnTo>
                    <a:pt x="1125" y="4205"/>
                  </a:lnTo>
                  <a:cubicBezTo>
                    <a:pt x="1274" y="4258"/>
                    <a:pt x="1425" y="4284"/>
                    <a:pt x="1574" y="4284"/>
                  </a:cubicBezTo>
                  <a:cubicBezTo>
                    <a:pt x="2096" y="4284"/>
                    <a:pt x="2589" y="3972"/>
                    <a:pt x="2795" y="3462"/>
                  </a:cubicBezTo>
                  <a:lnTo>
                    <a:pt x="3794" y="986"/>
                  </a:lnTo>
                  <a:cubicBezTo>
                    <a:pt x="2911" y="551"/>
                    <a:pt x="2004" y="179"/>
                    <a:pt x="1019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43;p64"/>
            <p:cNvSpPr/>
            <p:nvPr/>
          </p:nvSpPr>
          <p:spPr>
            <a:xfrm>
              <a:off x="4154050" y="4623725"/>
              <a:ext cx="562075" cy="759525"/>
            </a:xfrm>
            <a:custGeom>
              <a:avLst/>
              <a:gdLst/>
              <a:ahLst/>
              <a:cxnLst/>
              <a:rect l="l" t="t" r="r" b="b"/>
              <a:pathLst>
                <a:path w="22483" h="30381" extrusionOk="0">
                  <a:moveTo>
                    <a:pt x="8008" y="0"/>
                  </a:moveTo>
                  <a:cubicBezTo>
                    <a:pt x="7042" y="0"/>
                    <a:pt x="6090" y="258"/>
                    <a:pt x="5252" y="755"/>
                  </a:cubicBezTo>
                  <a:cubicBezTo>
                    <a:pt x="3437" y="1822"/>
                    <a:pt x="0" y="2353"/>
                    <a:pt x="1376" y="5350"/>
                  </a:cubicBezTo>
                  <a:cubicBezTo>
                    <a:pt x="2752" y="8343"/>
                    <a:pt x="6738" y="10848"/>
                    <a:pt x="6738" y="10848"/>
                  </a:cubicBezTo>
                  <a:cubicBezTo>
                    <a:pt x="6738" y="10848"/>
                    <a:pt x="3369" y="13034"/>
                    <a:pt x="1883" y="16750"/>
                  </a:cubicBezTo>
                  <a:cubicBezTo>
                    <a:pt x="1448" y="17836"/>
                    <a:pt x="1651" y="19067"/>
                    <a:pt x="2399" y="19965"/>
                  </a:cubicBezTo>
                  <a:cubicBezTo>
                    <a:pt x="3021" y="20705"/>
                    <a:pt x="3923" y="21103"/>
                    <a:pt x="4843" y="21103"/>
                  </a:cubicBezTo>
                  <a:cubicBezTo>
                    <a:pt x="5315" y="21103"/>
                    <a:pt x="5791" y="20998"/>
                    <a:pt x="6236" y="20781"/>
                  </a:cubicBezTo>
                  <a:cubicBezTo>
                    <a:pt x="8418" y="19704"/>
                    <a:pt x="9436" y="18039"/>
                    <a:pt x="9953" y="15824"/>
                  </a:cubicBezTo>
                  <a:cubicBezTo>
                    <a:pt x="10040" y="15988"/>
                    <a:pt x="10908" y="17581"/>
                    <a:pt x="10990" y="17749"/>
                  </a:cubicBezTo>
                  <a:cubicBezTo>
                    <a:pt x="13249" y="22219"/>
                    <a:pt x="16666" y="27152"/>
                    <a:pt x="19041" y="30381"/>
                  </a:cubicBezTo>
                  <a:cubicBezTo>
                    <a:pt x="20233" y="29888"/>
                    <a:pt x="21382" y="29314"/>
                    <a:pt x="22482" y="28653"/>
                  </a:cubicBezTo>
                  <a:cubicBezTo>
                    <a:pt x="21049" y="23860"/>
                    <a:pt x="18819" y="16905"/>
                    <a:pt x="17337" y="14863"/>
                  </a:cubicBezTo>
                  <a:cubicBezTo>
                    <a:pt x="14432" y="10852"/>
                    <a:pt x="11521" y="9742"/>
                    <a:pt x="11521" y="9742"/>
                  </a:cubicBezTo>
                  <a:lnTo>
                    <a:pt x="13577" y="4419"/>
                  </a:lnTo>
                  <a:cubicBezTo>
                    <a:pt x="14036" y="3246"/>
                    <a:pt x="13626" y="1918"/>
                    <a:pt x="12593" y="1204"/>
                  </a:cubicBezTo>
                  <a:cubicBezTo>
                    <a:pt x="11420" y="408"/>
                    <a:pt x="9702" y="118"/>
                    <a:pt x="8432" y="17"/>
                  </a:cubicBezTo>
                  <a:cubicBezTo>
                    <a:pt x="8291" y="6"/>
                    <a:pt x="8149" y="0"/>
                    <a:pt x="8008" y="0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4;p64"/>
            <p:cNvSpPr/>
            <p:nvPr/>
          </p:nvSpPr>
          <p:spPr>
            <a:xfrm>
              <a:off x="4202425" y="4623725"/>
              <a:ext cx="235925" cy="105200"/>
            </a:xfrm>
            <a:custGeom>
              <a:avLst/>
              <a:gdLst/>
              <a:ahLst/>
              <a:cxnLst/>
              <a:rect l="l" t="t" r="r" b="b"/>
              <a:pathLst>
                <a:path w="9437" h="4208" extrusionOk="0">
                  <a:moveTo>
                    <a:pt x="6073" y="0"/>
                  </a:moveTo>
                  <a:cubicBezTo>
                    <a:pt x="5107" y="0"/>
                    <a:pt x="4155" y="258"/>
                    <a:pt x="3321" y="750"/>
                  </a:cubicBezTo>
                  <a:cubicBezTo>
                    <a:pt x="2347" y="1325"/>
                    <a:pt x="913" y="1745"/>
                    <a:pt x="1" y="2469"/>
                  </a:cubicBezTo>
                  <a:cubicBezTo>
                    <a:pt x="493" y="2990"/>
                    <a:pt x="1082" y="3415"/>
                    <a:pt x="1729" y="3714"/>
                  </a:cubicBezTo>
                  <a:cubicBezTo>
                    <a:pt x="2446" y="4049"/>
                    <a:pt x="3205" y="4208"/>
                    <a:pt x="3957" y="4208"/>
                  </a:cubicBezTo>
                  <a:cubicBezTo>
                    <a:pt x="5686" y="4208"/>
                    <a:pt x="7385" y="3371"/>
                    <a:pt x="8481" y="1918"/>
                  </a:cubicBezTo>
                  <a:cubicBezTo>
                    <a:pt x="8809" y="1484"/>
                    <a:pt x="9118" y="1040"/>
                    <a:pt x="9437" y="596"/>
                  </a:cubicBezTo>
                  <a:cubicBezTo>
                    <a:pt x="8462" y="244"/>
                    <a:pt x="7371" y="89"/>
                    <a:pt x="6497" y="17"/>
                  </a:cubicBezTo>
                  <a:cubicBezTo>
                    <a:pt x="6356" y="6"/>
                    <a:pt x="6214" y="0"/>
                    <a:pt x="6073" y="0"/>
                  </a:cubicBezTo>
                  <a:close/>
                </a:path>
              </a:pathLst>
            </a:custGeom>
            <a:solidFill>
              <a:srgbClr val="56EB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45;p64"/>
            <p:cNvSpPr/>
            <p:nvPr/>
          </p:nvSpPr>
          <p:spPr>
            <a:xfrm>
              <a:off x="4247675" y="4624375"/>
              <a:ext cx="125525" cy="104525"/>
            </a:xfrm>
            <a:custGeom>
              <a:avLst/>
              <a:gdLst/>
              <a:ahLst/>
              <a:cxnLst/>
              <a:rect l="l" t="t" r="r" b="b"/>
              <a:pathLst>
                <a:path w="5021" h="4181" extrusionOk="0">
                  <a:moveTo>
                    <a:pt x="4755" y="0"/>
                  </a:moveTo>
                  <a:lnTo>
                    <a:pt x="1603" y="676"/>
                  </a:lnTo>
                  <a:cubicBezTo>
                    <a:pt x="1574" y="695"/>
                    <a:pt x="1545" y="710"/>
                    <a:pt x="1511" y="724"/>
                  </a:cubicBezTo>
                  <a:cubicBezTo>
                    <a:pt x="1072" y="985"/>
                    <a:pt x="541" y="1212"/>
                    <a:pt x="1" y="1448"/>
                  </a:cubicBezTo>
                  <a:lnTo>
                    <a:pt x="2173" y="4180"/>
                  </a:lnTo>
                  <a:cubicBezTo>
                    <a:pt x="2868" y="4175"/>
                    <a:pt x="3553" y="4035"/>
                    <a:pt x="4200" y="3775"/>
                  </a:cubicBezTo>
                  <a:lnTo>
                    <a:pt x="5020" y="20"/>
                  </a:lnTo>
                  <a:cubicBezTo>
                    <a:pt x="4929" y="15"/>
                    <a:pt x="4842" y="5"/>
                    <a:pt x="4755" y="0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46;p64"/>
            <p:cNvSpPr/>
            <p:nvPr/>
          </p:nvSpPr>
          <p:spPr>
            <a:xfrm>
              <a:off x="4195675" y="5002700"/>
              <a:ext cx="189700" cy="148725"/>
            </a:xfrm>
            <a:custGeom>
              <a:avLst/>
              <a:gdLst/>
              <a:ahLst/>
              <a:cxnLst/>
              <a:rect l="l" t="t" r="r" b="b"/>
              <a:pathLst>
                <a:path w="7588" h="5949" extrusionOk="0">
                  <a:moveTo>
                    <a:pt x="4338" y="1"/>
                  </a:moveTo>
                  <a:cubicBezTo>
                    <a:pt x="2655" y="1"/>
                    <a:pt x="951" y="1554"/>
                    <a:pt x="1" y="2962"/>
                  </a:cubicBezTo>
                  <a:cubicBezTo>
                    <a:pt x="113" y="4718"/>
                    <a:pt x="1579" y="5948"/>
                    <a:pt x="3180" y="5948"/>
                  </a:cubicBezTo>
                  <a:cubicBezTo>
                    <a:pt x="3647" y="5948"/>
                    <a:pt x="4126" y="5843"/>
                    <a:pt x="4586" y="5617"/>
                  </a:cubicBezTo>
                  <a:cubicBezTo>
                    <a:pt x="6154" y="4844"/>
                    <a:pt x="7139" y="3841"/>
                    <a:pt x="7588" y="2648"/>
                  </a:cubicBezTo>
                  <a:cubicBezTo>
                    <a:pt x="7086" y="1698"/>
                    <a:pt x="6574" y="694"/>
                    <a:pt x="5305" y="187"/>
                  </a:cubicBezTo>
                  <a:cubicBezTo>
                    <a:pt x="4987" y="59"/>
                    <a:pt x="4663" y="1"/>
                    <a:pt x="4338" y="1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47;p64"/>
            <p:cNvSpPr/>
            <p:nvPr/>
          </p:nvSpPr>
          <p:spPr>
            <a:xfrm>
              <a:off x="4285575" y="4828850"/>
              <a:ext cx="170650" cy="66075"/>
            </a:xfrm>
            <a:custGeom>
              <a:avLst/>
              <a:gdLst/>
              <a:ahLst/>
              <a:cxnLst/>
              <a:rect l="l" t="t" r="r" b="b"/>
              <a:pathLst>
                <a:path w="6826" h="2643" extrusionOk="0">
                  <a:moveTo>
                    <a:pt x="5520" y="0"/>
                  </a:moveTo>
                  <a:cubicBezTo>
                    <a:pt x="3586" y="0"/>
                    <a:pt x="1478" y="525"/>
                    <a:pt x="0" y="1576"/>
                  </a:cubicBezTo>
                  <a:lnTo>
                    <a:pt x="1482" y="2643"/>
                  </a:lnTo>
                  <a:lnTo>
                    <a:pt x="1714" y="2628"/>
                  </a:lnTo>
                  <a:cubicBezTo>
                    <a:pt x="3282" y="2531"/>
                    <a:pt x="4822" y="2165"/>
                    <a:pt x="6260" y="1542"/>
                  </a:cubicBezTo>
                  <a:lnTo>
                    <a:pt x="6260" y="1537"/>
                  </a:lnTo>
                  <a:lnTo>
                    <a:pt x="6825" y="84"/>
                  </a:lnTo>
                  <a:cubicBezTo>
                    <a:pt x="6406" y="28"/>
                    <a:pt x="5968" y="0"/>
                    <a:pt x="5520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8;p64"/>
            <p:cNvSpPr/>
            <p:nvPr/>
          </p:nvSpPr>
          <p:spPr>
            <a:xfrm>
              <a:off x="4630175" y="5340025"/>
              <a:ext cx="116350" cy="128025"/>
            </a:xfrm>
            <a:custGeom>
              <a:avLst/>
              <a:gdLst/>
              <a:ahLst/>
              <a:cxnLst/>
              <a:rect l="l" t="t" r="r" b="b"/>
              <a:pathLst>
                <a:path w="4654" h="5121" extrusionOk="0">
                  <a:moveTo>
                    <a:pt x="3437" y="1"/>
                  </a:moveTo>
                  <a:cubicBezTo>
                    <a:pt x="2337" y="662"/>
                    <a:pt x="1188" y="1236"/>
                    <a:pt x="1" y="1729"/>
                  </a:cubicBezTo>
                  <a:cubicBezTo>
                    <a:pt x="918" y="2974"/>
                    <a:pt x="1681" y="3973"/>
                    <a:pt x="2154" y="4586"/>
                  </a:cubicBezTo>
                  <a:cubicBezTo>
                    <a:pt x="2413" y="4915"/>
                    <a:pt x="2806" y="5120"/>
                    <a:pt x="3214" y="5120"/>
                  </a:cubicBezTo>
                  <a:cubicBezTo>
                    <a:pt x="3291" y="5120"/>
                    <a:pt x="3369" y="5113"/>
                    <a:pt x="3447" y="5098"/>
                  </a:cubicBezTo>
                  <a:cubicBezTo>
                    <a:pt x="4190" y="4958"/>
                    <a:pt x="4654" y="4209"/>
                    <a:pt x="4451" y="3481"/>
                  </a:cubicBezTo>
                  <a:cubicBezTo>
                    <a:pt x="4210" y="2622"/>
                    <a:pt x="3857" y="1400"/>
                    <a:pt x="3437" y="1"/>
                  </a:cubicBezTo>
                  <a:close/>
                </a:path>
              </a:pathLst>
            </a:custGeom>
            <a:solidFill>
              <a:srgbClr val="E43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9;p64"/>
            <p:cNvSpPr/>
            <p:nvPr/>
          </p:nvSpPr>
          <p:spPr>
            <a:xfrm>
              <a:off x="4103250" y="4332000"/>
              <a:ext cx="341850" cy="359000"/>
            </a:xfrm>
            <a:custGeom>
              <a:avLst/>
              <a:gdLst/>
              <a:ahLst/>
              <a:cxnLst/>
              <a:rect l="l" t="t" r="r" b="b"/>
              <a:pathLst>
                <a:path w="13674" h="14360" extrusionOk="0">
                  <a:moveTo>
                    <a:pt x="6025" y="1"/>
                  </a:moveTo>
                  <a:cubicBezTo>
                    <a:pt x="3609" y="1"/>
                    <a:pt x="1336" y="1219"/>
                    <a:pt x="0" y="3268"/>
                  </a:cubicBezTo>
                  <a:lnTo>
                    <a:pt x="4590" y="14215"/>
                  </a:lnTo>
                  <a:cubicBezTo>
                    <a:pt x="5067" y="14312"/>
                    <a:pt x="5547" y="14359"/>
                    <a:pt x="6022" y="14359"/>
                  </a:cubicBezTo>
                  <a:cubicBezTo>
                    <a:pt x="8147" y="14359"/>
                    <a:pt x="10193" y="13414"/>
                    <a:pt x="11570" y="11734"/>
                  </a:cubicBezTo>
                  <a:cubicBezTo>
                    <a:pt x="13259" y="9678"/>
                    <a:pt x="13674" y="6859"/>
                    <a:pt x="12641" y="4402"/>
                  </a:cubicBezTo>
                  <a:cubicBezTo>
                    <a:pt x="11613" y="1951"/>
                    <a:pt x="9316" y="266"/>
                    <a:pt x="6666" y="30"/>
                  </a:cubicBezTo>
                  <a:cubicBezTo>
                    <a:pt x="6451" y="10"/>
                    <a:pt x="6238" y="1"/>
                    <a:pt x="6025" y="1"/>
                  </a:cubicBezTo>
                  <a:close/>
                </a:path>
              </a:pathLst>
            </a:custGeom>
            <a:solidFill>
              <a:srgbClr val="E43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50;p64"/>
            <p:cNvSpPr/>
            <p:nvPr/>
          </p:nvSpPr>
          <p:spPr>
            <a:xfrm>
              <a:off x="4120150" y="4363850"/>
              <a:ext cx="325675" cy="338175"/>
            </a:xfrm>
            <a:custGeom>
              <a:avLst/>
              <a:gdLst/>
              <a:ahLst/>
              <a:cxnLst/>
              <a:rect l="l" t="t" r="r" b="b"/>
              <a:pathLst>
                <a:path w="13027" h="13527" extrusionOk="0">
                  <a:moveTo>
                    <a:pt x="5801" y="0"/>
                  </a:moveTo>
                  <a:cubicBezTo>
                    <a:pt x="3434" y="0"/>
                    <a:pt x="1226" y="1245"/>
                    <a:pt x="0" y="3297"/>
                  </a:cubicBezTo>
                  <a:lnTo>
                    <a:pt x="3524" y="11700"/>
                  </a:lnTo>
                  <a:lnTo>
                    <a:pt x="4339" y="13366"/>
                  </a:lnTo>
                  <a:cubicBezTo>
                    <a:pt x="4827" y="13474"/>
                    <a:pt x="5319" y="13527"/>
                    <a:pt x="5807" y="13527"/>
                  </a:cubicBezTo>
                  <a:cubicBezTo>
                    <a:pt x="7799" y="13527"/>
                    <a:pt x="9720" y="12647"/>
                    <a:pt x="11019" y="11073"/>
                  </a:cubicBezTo>
                  <a:cubicBezTo>
                    <a:pt x="12641" y="9118"/>
                    <a:pt x="13027" y="6420"/>
                    <a:pt x="12018" y="4084"/>
                  </a:cubicBezTo>
                  <a:cubicBezTo>
                    <a:pt x="11014" y="1753"/>
                    <a:pt x="8789" y="179"/>
                    <a:pt x="6251" y="15"/>
                  </a:cubicBezTo>
                  <a:cubicBezTo>
                    <a:pt x="6100" y="5"/>
                    <a:pt x="5950" y="0"/>
                    <a:pt x="5801" y="0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51;p64"/>
            <p:cNvSpPr/>
            <p:nvPr/>
          </p:nvSpPr>
          <p:spPr>
            <a:xfrm>
              <a:off x="4135950" y="4390050"/>
              <a:ext cx="282250" cy="179675"/>
            </a:xfrm>
            <a:custGeom>
              <a:avLst/>
              <a:gdLst/>
              <a:ahLst/>
              <a:cxnLst/>
              <a:rect l="l" t="t" r="r" b="b"/>
              <a:pathLst>
                <a:path w="11290" h="7187" extrusionOk="0">
                  <a:moveTo>
                    <a:pt x="10657" y="0"/>
                  </a:moveTo>
                  <a:lnTo>
                    <a:pt x="0" y="4465"/>
                  </a:lnTo>
                  <a:lnTo>
                    <a:pt x="1139" y="7187"/>
                  </a:lnTo>
                  <a:lnTo>
                    <a:pt x="9079" y="3861"/>
                  </a:lnTo>
                  <a:cubicBezTo>
                    <a:pt x="10580" y="3229"/>
                    <a:pt x="11290" y="1501"/>
                    <a:pt x="10657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52;p64"/>
            <p:cNvSpPr/>
            <p:nvPr/>
          </p:nvSpPr>
          <p:spPr>
            <a:xfrm>
              <a:off x="4206175" y="4568675"/>
              <a:ext cx="219625" cy="133375"/>
            </a:xfrm>
            <a:custGeom>
              <a:avLst/>
              <a:gdLst/>
              <a:ahLst/>
              <a:cxnLst/>
              <a:rect l="l" t="t" r="r" b="b"/>
              <a:pathLst>
                <a:path w="8785" h="5335" extrusionOk="0">
                  <a:moveTo>
                    <a:pt x="5804" y="1"/>
                  </a:moveTo>
                  <a:cubicBezTo>
                    <a:pt x="3493" y="1"/>
                    <a:pt x="1255" y="1192"/>
                    <a:pt x="0" y="3305"/>
                  </a:cubicBezTo>
                  <a:lnTo>
                    <a:pt x="83" y="3507"/>
                  </a:lnTo>
                  <a:lnTo>
                    <a:pt x="898" y="5173"/>
                  </a:lnTo>
                  <a:cubicBezTo>
                    <a:pt x="1390" y="5282"/>
                    <a:pt x="1883" y="5335"/>
                    <a:pt x="2369" y="5335"/>
                  </a:cubicBezTo>
                  <a:cubicBezTo>
                    <a:pt x="5228" y="5335"/>
                    <a:pt x="7852" y="3512"/>
                    <a:pt x="8785" y="698"/>
                  </a:cubicBezTo>
                  <a:cubicBezTo>
                    <a:pt x="7827" y="226"/>
                    <a:pt x="6808" y="1"/>
                    <a:pt x="5804" y="1"/>
                  </a:cubicBezTo>
                  <a:close/>
                </a:path>
              </a:pathLst>
            </a:custGeom>
            <a:solidFill>
              <a:srgbClr val="7D30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53;p64"/>
            <p:cNvSpPr/>
            <p:nvPr/>
          </p:nvSpPr>
          <p:spPr>
            <a:xfrm>
              <a:off x="4273025" y="4424575"/>
              <a:ext cx="91550" cy="53800"/>
            </a:xfrm>
            <a:custGeom>
              <a:avLst/>
              <a:gdLst/>
              <a:ahLst/>
              <a:cxnLst/>
              <a:rect l="l" t="t" r="r" b="b"/>
              <a:pathLst>
                <a:path w="3662" h="2152" extrusionOk="0">
                  <a:moveTo>
                    <a:pt x="3498" y="0"/>
                  </a:moveTo>
                  <a:cubicBezTo>
                    <a:pt x="3475" y="0"/>
                    <a:pt x="3451" y="6"/>
                    <a:pt x="3427" y="19"/>
                  </a:cubicBezTo>
                  <a:lnTo>
                    <a:pt x="111" y="1756"/>
                  </a:lnTo>
                  <a:cubicBezTo>
                    <a:pt x="0" y="1814"/>
                    <a:pt x="10" y="1978"/>
                    <a:pt x="136" y="2022"/>
                  </a:cubicBezTo>
                  <a:cubicBezTo>
                    <a:pt x="414" y="2110"/>
                    <a:pt x="696" y="2151"/>
                    <a:pt x="973" y="2151"/>
                  </a:cubicBezTo>
                  <a:cubicBezTo>
                    <a:pt x="2161" y="2151"/>
                    <a:pt x="3263" y="1385"/>
                    <a:pt x="3635" y="188"/>
                  </a:cubicBezTo>
                  <a:cubicBezTo>
                    <a:pt x="3662" y="88"/>
                    <a:pt x="3588" y="0"/>
                    <a:pt x="3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54;p64"/>
            <p:cNvSpPr/>
            <p:nvPr/>
          </p:nvSpPr>
          <p:spPr>
            <a:xfrm>
              <a:off x="4133525" y="4496200"/>
              <a:ext cx="82175" cy="42200"/>
            </a:xfrm>
            <a:custGeom>
              <a:avLst/>
              <a:gdLst/>
              <a:ahLst/>
              <a:cxnLst/>
              <a:rect l="l" t="t" r="r" b="b"/>
              <a:pathLst>
                <a:path w="3287" h="1688" extrusionOk="0">
                  <a:moveTo>
                    <a:pt x="3106" y="1"/>
                  </a:moveTo>
                  <a:cubicBezTo>
                    <a:pt x="3093" y="1"/>
                    <a:pt x="3079" y="3"/>
                    <a:pt x="3066" y="6"/>
                  </a:cubicBezTo>
                  <a:lnTo>
                    <a:pt x="1" y="928"/>
                  </a:lnTo>
                  <a:lnTo>
                    <a:pt x="208" y="1623"/>
                  </a:lnTo>
                  <a:cubicBezTo>
                    <a:pt x="401" y="1666"/>
                    <a:pt x="596" y="1687"/>
                    <a:pt x="792" y="1687"/>
                  </a:cubicBezTo>
                  <a:cubicBezTo>
                    <a:pt x="1058" y="1687"/>
                    <a:pt x="1323" y="1648"/>
                    <a:pt x="1579" y="1570"/>
                  </a:cubicBezTo>
                  <a:cubicBezTo>
                    <a:pt x="2289" y="1358"/>
                    <a:pt x="2887" y="865"/>
                    <a:pt x="3235" y="214"/>
                  </a:cubicBezTo>
                  <a:cubicBezTo>
                    <a:pt x="3286" y="111"/>
                    <a:pt x="3208" y="1"/>
                    <a:pt x="3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055;p64"/>
            <p:cNvSpPr/>
            <p:nvPr/>
          </p:nvSpPr>
          <p:spPr>
            <a:xfrm>
              <a:off x="4104100" y="4350450"/>
              <a:ext cx="191150" cy="174875"/>
            </a:xfrm>
            <a:custGeom>
              <a:avLst/>
              <a:gdLst/>
              <a:ahLst/>
              <a:cxnLst/>
              <a:rect l="l" t="t" r="r" b="b"/>
              <a:pathLst>
                <a:path w="7646" h="6995" extrusionOk="0">
                  <a:moveTo>
                    <a:pt x="5810" y="1"/>
                  </a:moveTo>
                  <a:cubicBezTo>
                    <a:pt x="1820" y="1"/>
                    <a:pt x="0" y="3322"/>
                    <a:pt x="0" y="3322"/>
                  </a:cubicBezTo>
                  <a:lnTo>
                    <a:pt x="1839" y="6995"/>
                  </a:lnTo>
                  <a:cubicBezTo>
                    <a:pt x="5657" y="4823"/>
                    <a:pt x="6149" y="1194"/>
                    <a:pt x="6149" y="1193"/>
                  </a:cubicBezTo>
                  <a:lnTo>
                    <a:pt x="6149" y="1193"/>
                  </a:lnTo>
                  <a:cubicBezTo>
                    <a:pt x="6555" y="4152"/>
                    <a:pt x="4223" y="6483"/>
                    <a:pt x="4223" y="6483"/>
                  </a:cubicBezTo>
                  <a:lnTo>
                    <a:pt x="4653" y="6874"/>
                  </a:lnTo>
                  <a:cubicBezTo>
                    <a:pt x="7645" y="3737"/>
                    <a:pt x="6699" y="54"/>
                    <a:pt x="6699" y="54"/>
                  </a:cubicBezTo>
                  <a:cubicBezTo>
                    <a:pt x="6392" y="18"/>
                    <a:pt x="6095" y="1"/>
                    <a:pt x="5810" y="1"/>
                  </a:cubicBezTo>
                  <a:close/>
                </a:path>
              </a:pathLst>
            </a:custGeom>
            <a:solidFill>
              <a:srgbClr val="E43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056;p64"/>
            <p:cNvSpPr/>
            <p:nvPr/>
          </p:nvSpPr>
          <p:spPr>
            <a:xfrm>
              <a:off x="4182400" y="4989325"/>
              <a:ext cx="257650" cy="311750"/>
            </a:xfrm>
            <a:custGeom>
              <a:avLst/>
              <a:gdLst/>
              <a:ahLst/>
              <a:cxnLst/>
              <a:rect l="l" t="t" r="r" b="b"/>
              <a:pathLst>
                <a:path w="10306" h="12470" extrusionOk="0">
                  <a:moveTo>
                    <a:pt x="3805" y="0"/>
                  </a:moveTo>
                  <a:cubicBezTo>
                    <a:pt x="3283" y="0"/>
                    <a:pt x="2752" y="128"/>
                    <a:pt x="2259" y="398"/>
                  </a:cubicBezTo>
                  <a:lnTo>
                    <a:pt x="2202" y="432"/>
                  </a:lnTo>
                  <a:cubicBezTo>
                    <a:pt x="493" y="1369"/>
                    <a:pt x="1" y="3594"/>
                    <a:pt x="1149" y="5167"/>
                  </a:cubicBezTo>
                  <a:cubicBezTo>
                    <a:pt x="3172" y="7918"/>
                    <a:pt x="5329" y="10525"/>
                    <a:pt x="7014" y="12470"/>
                  </a:cubicBezTo>
                  <a:cubicBezTo>
                    <a:pt x="8157" y="11886"/>
                    <a:pt x="9258" y="11224"/>
                    <a:pt x="10305" y="10476"/>
                  </a:cubicBezTo>
                  <a:cubicBezTo>
                    <a:pt x="9292" y="7856"/>
                    <a:pt x="7974" y="4583"/>
                    <a:pt x="6724" y="1871"/>
                  </a:cubicBezTo>
                  <a:cubicBezTo>
                    <a:pt x="6181" y="687"/>
                    <a:pt x="5016" y="0"/>
                    <a:pt x="3805" y="0"/>
                  </a:cubicBez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057;p64"/>
            <p:cNvSpPr/>
            <p:nvPr/>
          </p:nvSpPr>
          <p:spPr>
            <a:xfrm>
              <a:off x="4357600" y="5251225"/>
              <a:ext cx="121050" cy="128150"/>
            </a:xfrm>
            <a:custGeom>
              <a:avLst/>
              <a:gdLst/>
              <a:ahLst/>
              <a:cxnLst/>
              <a:rect l="l" t="t" r="r" b="b"/>
              <a:pathLst>
                <a:path w="4842" h="5126" extrusionOk="0">
                  <a:moveTo>
                    <a:pt x="3297" y="0"/>
                  </a:moveTo>
                  <a:cubicBezTo>
                    <a:pt x="2250" y="744"/>
                    <a:pt x="1149" y="1415"/>
                    <a:pt x="1" y="1994"/>
                  </a:cubicBezTo>
                  <a:cubicBezTo>
                    <a:pt x="1014" y="3167"/>
                    <a:pt x="1854" y="4098"/>
                    <a:pt x="2375" y="4672"/>
                  </a:cubicBezTo>
                  <a:cubicBezTo>
                    <a:pt x="2638" y="4957"/>
                    <a:pt x="3005" y="5126"/>
                    <a:pt x="3380" y="5126"/>
                  </a:cubicBezTo>
                  <a:cubicBezTo>
                    <a:pt x="3488" y="5126"/>
                    <a:pt x="3596" y="5112"/>
                    <a:pt x="3703" y="5083"/>
                  </a:cubicBezTo>
                  <a:cubicBezTo>
                    <a:pt x="4436" y="4885"/>
                    <a:pt x="4842" y="4098"/>
                    <a:pt x="4576" y="3389"/>
                  </a:cubicBezTo>
                  <a:cubicBezTo>
                    <a:pt x="4267" y="2554"/>
                    <a:pt x="3823" y="1366"/>
                    <a:pt x="3297" y="0"/>
                  </a:cubicBezTo>
                  <a:close/>
                </a:path>
              </a:pathLst>
            </a:custGeom>
            <a:solidFill>
              <a:srgbClr val="E43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058;p64"/>
            <p:cNvSpPr/>
            <p:nvPr/>
          </p:nvSpPr>
          <p:spPr>
            <a:xfrm>
              <a:off x="4044725" y="4418875"/>
              <a:ext cx="227850" cy="338625"/>
            </a:xfrm>
            <a:custGeom>
              <a:avLst/>
              <a:gdLst/>
              <a:ahLst/>
              <a:cxnLst/>
              <a:rect l="l" t="t" r="r" b="b"/>
              <a:pathLst>
                <a:path w="9114" h="13545" extrusionOk="0">
                  <a:moveTo>
                    <a:pt x="2612" y="1"/>
                  </a:moveTo>
                  <a:cubicBezTo>
                    <a:pt x="1806" y="599"/>
                    <a:pt x="918" y="1014"/>
                    <a:pt x="1" y="1362"/>
                  </a:cubicBezTo>
                  <a:lnTo>
                    <a:pt x="5754" y="13544"/>
                  </a:lnTo>
                  <a:lnTo>
                    <a:pt x="9113" y="12400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rgbClr val="954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059;p64"/>
            <p:cNvSpPr/>
            <p:nvPr/>
          </p:nvSpPr>
          <p:spPr>
            <a:xfrm>
              <a:off x="4008775" y="4344350"/>
              <a:ext cx="101250" cy="108575"/>
            </a:xfrm>
            <a:custGeom>
              <a:avLst/>
              <a:gdLst/>
              <a:ahLst/>
              <a:cxnLst/>
              <a:rect l="l" t="t" r="r" b="b"/>
              <a:pathLst>
                <a:path w="4050" h="4343" extrusionOk="0">
                  <a:moveTo>
                    <a:pt x="1599" y="1"/>
                  </a:moveTo>
                  <a:cubicBezTo>
                    <a:pt x="1398" y="1"/>
                    <a:pt x="1195" y="47"/>
                    <a:pt x="1004" y="144"/>
                  </a:cubicBezTo>
                  <a:lnTo>
                    <a:pt x="898" y="197"/>
                  </a:lnTo>
                  <a:cubicBezTo>
                    <a:pt x="266" y="520"/>
                    <a:pt x="0" y="1288"/>
                    <a:pt x="304" y="1930"/>
                  </a:cubicBezTo>
                  <a:lnTo>
                    <a:pt x="1439" y="4343"/>
                  </a:lnTo>
                  <a:cubicBezTo>
                    <a:pt x="2356" y="3995"/>
                    <a:pt x="3244" y="3580"/>
                    <a:pt x="4050" y="2982"/>
                  </a:cubicBezTo>
                  <a:lnTo>
                    <a:pt x="2747" y="670"/>
                  </a:lnTo>
                  <a:cubicBezTo>
                    <a:pt x="2505" y="243"/>
                    <a:pt x="2059" y="1"/>
                    <a:pt x="1599" y="1"/>
                  </a:cubicBezTo>
                  <a:close/>
                </a:path>
              </a:pathLst>
            </a:custGeom>
            <a:solidFill>
              <a:srgbClr val="7D4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060;p64"/>
            <p:cNvSpPr/>
            <p:nvPr/>
          </p:nvSpPr>
          <p:spPr>
            <a:xfrm>
              <a:off x="3953750" y="4690725"/>
              <a:ext cx="80150" cy="80275"/>
            </a:xfrm>
            <a:custGeom>
              <a:avLst/>
              <a:gdLst/>
              <a:ahLst/>
              <a:cxnLst/>
              <a:rect l="l" t="t" r="r" b="b"/>
              <a:pathLst>
                <a:path w="3206" h="3211" extrusionOk="0">
                  <a:moveTo>
                    <a:pt x="3075" y="1"/>
                  </a:moveTo>
                  <a:cubicBezTo>
                    <a:pt x="2274" y="309"/>
                    <a:pt x="1894" y="453"/>
                    <a:pt x="1480" y="453"/>
                  </a:cubicBezTo>
                  <a:cubicBezTo>
                    <a:pt x="1116" y="453"/>
                    <a:pt x="726" y="341"/>
                    <a:pt x="0" y="131"/>
                  </a:cubicBezTo>
                  <a:lnTo>
                    <a:pt x="0" y="131"/>
                  </a:lnTo>
                  <a:cubicBezTo>
                    <a:pt x="580" y="1642"/>
                    <a:pt x="580" y="1661"/>
                    <a:pt x="131" y="3211"/>
                  </a:cubicBezTo>
                  <a:cubicBezTo>
                    <a:pt x="932" y="2903"/>
                    <a:pt x="1312" y="2758"/>
                    <a:pt x="1726" y="2758"/>
                  </a:cubicBezTo>
                  <a:cubicBezTo>
                    <a:pt x="2090" y="2758"/>
                    <a:pt x="2480" y="2870"/>
                    <a:pt x="3205" y="3080"/>
                  </a:cubicBezTo>
                  <a:cubicBezTo>
                    <a:pt x="2626" y="1570"/>
                    <a:pt x="2626" y="1550"/>
                    <a:pt x="3075" y="1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061;p64"/>
            <p:cNvSpPr/>
            <p:nvPr/>
          </p:nvSpPr>
          <p:spPr>
            <a:xfrm>
              <a:off x="4043650" y="4848575"/>
              <a:ext cx="40425" cy="40425"/>
            </a:xfrm>
            <a:custGeom>
              <a:avLst/>
              <a:gdLst/>
              <a:ahLst/>
              <a:cxnLst/>
              <a:rect l="l" t="t" r="r" b="b"/>
              <a:pathLst>
                <a:path w="1617" h="1617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146" y="157"/>
                    <a:pt x="955" y="230"/>
                    <a:pt x="746" y="230"/>
                  </a:cubicBezTo>
                  <a:cubicBezTo>
                    <a:pt x="562" y="230"/>
                    <a:pt x="366" y="174"/>
                    <a:pt x="0" y="68"/>
                  </a:cubicBezTo>
                  <a:lnTo>
                    <a:pt x="0" y="68"/>
                  </a:lnTo>
                  <a:cubicBezTo>
                    <a:pt x="290" y="825"/>
                    <a:pt x="295" y="835"/>
                    <a:pt x="68" y="1617"/>
                  </a:cubicBezTo>
                  <a:cubicBezTo>
                    <a:pt x="471" y="1460"/>
                    <a:pt x="663" y="1387"/>
                    <a:pt x="871" y="1387"/>
                  </a:cubicBezTo>
                  <a:cubicBezTo>
                    <a:pt x="1055" y="1387"/>
                    <a:pt x="1251" y="1443"/>
                    <a:pt x="1617" y="1549"/>
                  </a:cubicBezTo>
                  <a:cubicBezTo>
                    <a:pt x="1323" y="792"/>
                    <a:pt x="1323" y="782"/>
                    <a:pt x="1549" y="0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062;p64"/>
            <p:cNvSpPr/>
            <p:nvPr/>
          </p:nvSpPr>
          <p:spPr>
            <a:xfrm>
              <a:off x="3958100" y="4533625"/>
              <a:ext cx="40425" cy="40325"/>
            </a:xfrm>
            <a:custGeom>
              <a:avLst/>
              <a:gdLst/>
              <a:ahLst/>
              <a:cxnLst/>
              <a:rect l="l" t="t" r="r" b="b"/>
              <a:pathLst>
                <a:path w="1617" h="1613" extrusionOk="0">
                  <a:moveTo>
                    <a:pt x="1549" y="1"/>
                  </a:moveTo>
                  <a:cubicBezTo>
                    <a:pt x="1147" y="154"/>
                    <a:pt x="956" y="227"/>
                    <a:pt x="748" y="227"/>
                  </a:cubicBezTo>
                  <a:cubicBezTo>
                    <a:pt x="564" y="227"/>
                    <a:pt x="367" y="170"/>
                    <a:pt x="0" y="64"/>
                  </a:cubicBezTo>
                  <a:lnTo>
                    <a:pt x="0" y="64"/>
                  </a:lnTo>
                  <a:cubicBezTo>
                    <a:pt x="295" y="821"/>
                    <a:pt x="295" y="831"/>
                    <a:pt x="68" y="1613"/>
                  </a:cubicBezTo>
                  <a:cubicBezTo>
                    <a:pt x="470" y="1459"/>
                    <a:pt x="661" y="1387"/>
                    <a:pt x="869" y="1387"/>
                  </a:cubicBezTo>
                  <a:cubicBezTo>
                    <a:pt x="1053" y="1387"/>
                    <a:pt x="1250" y="1444"/>
                    <a:pt x="1617" y="1550"/>
                  </a:cubicBezTo>
                  <a:cubicBezTo>
                    <a:pt x="1323" y="788"/>
                    <a:pt x="1323" y="778"/>
                    <a:pt x="1549" y="1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063;p64"/>
            <p:cNvSpPr/>
            <p:nvPr/>
          </p:nvSpPr>
          <p:spPr>
            <a:xfrm>
              <a:off x="3999475" y="4982875"/>
              <a:ext cx="53600" cy="53600"/>
            </a:xfrm>
            <a:custGeom>
              <a:avLst/>
              <a:gdLst/>
              <a:ahLst/>
              <a:cxnLst/>
              <a:rect l="l" t="t" r="r" b="b"/>
              <a:pathLst>
                <a:path w="2144" h="2144" extrusionOk="0">
                  <a:moveTo>
                    <a:pt x="2057" y="0"/>
                  </a:moveTo>
                  <a:lnTo>
                    <a:pt x="2057" y="0"/>
                  </a:lnTo>
                  <a:cubicBezTo>
                    <a:pt x="1521" y="208"/>
                    <a:pt x="1265" y="305"/>
                    <a:pt x="989" y="305"/>
                  </a:cubicBezTo>
                  <a:cubicBezTo>
                    <a:pt x="745" y="305"/>
                    <a:pt x="485" y="229"/>
                    <a:pt x="1" y="87"/>
                  </a:cubicBezTo>
                  <a:lnTo>
                    <a:pt x="1" y="87"/>
                  </a:lnTo>
                  <a:cubicBezTo>
                    <a:pt x="387" y="1096"/>
                    <a:pt x="387" y="1110"/>
                    <a:pt x="87" y="2143"/>
                  </a:cubicBezTo>
                  <a:cubicBezTo>
                    <a:pt x="624" y="1938"/>
                    <a:pt x="878" y="1842"/>
                    <a:pt x="1154" y="1842"/>
                  </a:cubicBezTo>
                  <a:cubicBezTo>
                    <a:pt x="1397" y="1842"/>
                    <a:pt x="1658" y="1916"/>
                    <a:pt x="2144" y="2056"/>
                  </a:cubicBezTo>
                  <a:cubicBezTo>
                    <a:pt x="1753" y="1052"/>
                    <a:pt x="1753" y="1038"/>
                    <a:pt x="2057" y="0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064;p64"/>
            <p:cNvSpPr/>
            <p:nvPr/>
          </p:nvSpPr>
          <p:spPr>
            <a:xfrm>
              <a:off x="4591925" y="4503350"/>
              <a:ext cx="70250" cy="70250"/>
            </a:xfrm>
            <a:custGeom>
              <a:avLst/>
              <a:gdLst/>
              <a:ahLst/>
              <a:cxnLst/>
              <a:rect l="l" t="t" r="r" b="b"/>
              <a:pathLst>
                <a:path w="2810" h="2810" extrusionOk="0">
                  <a:moveTo>
                    <a:pt x="2694" y="0"/>
                  </a:moveTo>
                  <a:lnTo>
                    <a:pt x="2694" y="0"/>
                  </a:lnTo>
                  <a:cubicBezTo>
                    <a:pt x="1993" y="270"/>
                    <a:pt x="1659" y="396"/>
                    <a:pt x="1296" y="396"/>
                  </a:cubicBezTo>
                  <a:cubicBezTo>
                    <a:pt x="977" y="396"/>
                    <a:pt x="635" y="299"/>
                    <a:pt x="1" y="116"/>
                  </a:cubicBezTo>
                  <a:lnTo>
                    <a:pt x="1" y="116"/>
                  </a:lnTo>
                  <a:cubicBezTo>
                    <a:pt x="508" y="1434"/>
                    <a:pt x="508" y="1453"/>
                    <a:pt x="112" y="2809"/>
                  </a:cubicBezTo>
                  <a:cubicBezTo>
                    <a:pt x="814" y="2540"/>
                    <a:pt x="1149" y="2414"/>
                    <a:pt x="1511" y="2414"/>
                  </a:cubicBezTo>
                  <a:cubicBezTo>
                    <a:pt x="1832" y="2414"/>
                    <a:pt x="2174" y="2513"/>
                    <a:pt x="2810" y="2698"/>
                  </a:cubicBezTo>
                  <a:cubicBezTo>
                    <a:pt x="2303" y="1376"/>
                    <a:pt x="2303" y="1361"/>
                    <a:pt x="2694" y="0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065;p64"/>
            <p:cNvSpPr/>
            <p:nvPr/>
          </p:nvSpPr>
          <p:spPr>
            <a:xfrm>
              <a:off x="4762550" y="4640300"/>
              <a:ext cx="46850" cy="46850"/>
            </a:xfrm>
            <a:custGeom>
              <a:avLst/>
              <a:gdLst/>
              <a:ahLst/>
              <a:cxnLst/>
              <a:rect l="l" t="t" r="r" b="b"/>
              <a:pathLst>
                <a:path w="1874" h="1874" extrusionOk="0">
                  <a:moveTo>
                    <a:pt x="1796" y="0"/>
                  </a:moveTo>
                  <a:lnTo>
                    <a:pt x="1796" y="0"/>
                  </a:lnTo>
                  <a:cubicBezTo>
                    <a:pt x="1328" y="180"/>
                    <a:pt x="1107" y="264"/>
                    <a:pt x="865" y="264"/>
                  </a:cubicBezTo>
                  <a:cubicBezTo>
                    <a:pt x="653" y="264"/>
                    <a:pt x="425" y="200"/>
                    <a:pt x="1" y="78"/>
                  </a:cubicBezTo>
                  <a:lnTo>
                    <a:pt x="1" y="78"/>
                  </a:lnTo>
                  <a:cubicBezTo>
                    <a:pt x="338" y="956"/>
                    <a:pt x="338" y="971"/>
                    <a:pt x="78" y="1873"/>
                  </a:cubicBezTo>
                  <a:cubicBezTo>
                    <a:pt x="546" y="1693"/>
                    <a:pt x="767" y="1609"/>
                    <a:pt x="1009" y="1609"/>
                  </a:cubicBezTo>
                  <a:cubicBezTo>
                    <a:pt x="1221" y="1609"/>
                    <a:pt x="1449" y="1674"/>
                    <a:pt x="1873" y="1796"/>
                  </a:cubicBezTo>
                  <a:cubicBezTo>
                    <a:pt x="1535" y="918"/>
                    <a:pt x="1535" y="903"/>
                    <a:pt x="1796" y="0"/>
                  </a:cubicBezTo>
                  <a:close/>
                </a:path>
              </a:pathLst>
            </a:custGeom>
            <a:solidFill>
              <a:srgbClr val="E22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066;p64"/>
            <p:cNvSpPr/>
            <p:nvPr/>
          </p:nvSpPr>
          <p:spPr>
            <a:xfrm>
              <a:off x="4716225" y="4791125"/>
              <a:ext cx="51300" cy="51300"/>
            </a:xfrm>
            <a:custGeom>
              <a:avLst/>
              <a:gdLst/>
              <a:ahLst/>
              <a:cxnLst/>
              <a:rect l="l" t="t" r="r" b="b"/>
              <a:pathLst>
                <a:path w="2052" h="2052" extrusionOk="0">
                  <a:moveTo>
                    <a:pt x="1969" y="1"/>
                  </a:moveTo>
                  <a:lnTo>
                    <a:pt x="1969" y="1"/>
                  </a:lnTo>
                  <a:cubicBezTo>
                    <a:pt x="1457" y="198"/>
                    <a:pt x="1214" y="291"/>
                    <a:pt x="949" y="291"/>
                  </a:cubicBezTo>
                  <a:cubicBezTo>
                    <a:pt x="716" y="291"/>
                    <a:pt x="466" y="218"/>
                    <a:pt x="0" y="83"/>
                  </a:cubicBezTo>
                  <a:lnTo>
                    <a:pt x="0" y="83"/>
                  </a:lnTo>
                  <a:cubicBezTo>
                    <a:pt x="372" y="1048"/>
                    <a:pt x="372" y="1063"/>
                    <a:pt x="87" y="2052"/>
                  </a:cubicBezTo>
                  <a:cubicBezTo>
                    <a:pt x="597" y="1855"/>
                    <a:pt x="841" y="1762"/>
                    <a:pt x="1105" y="1762"/>
                  </a:cubicBezTo>
                  <a:cubicBezTo>
                    <a:pt x="1338" y="1762"/>
                    <a:pt x="1588" y="1834"/>
                    <a:pt x="2052" y="1970"/>
                  </a:cubicBezTo>
                  <a:cubicBezTo>
                    <a:pt x="1685" y="1005"/>
                    <a:pt x="1680" y="990"/>
                    <a:pt x="1969" y="1"/>
                  </a:cubicBezTo>
                  <a:close/>
                </a:path>
              </a:pathLst>
            </a:custGeom>
            <a:solidFill>
              <a:srgbClr val="F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43338" y="1747700"/>
            <a:ext cx="3438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You are precious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9"/>
          <p:cNvSpPr txBox="1">
            <a:spLocks noGrp="1"/>
          </p:cNvSpPr>
          <p:nvPr>
            <p:ph type="title"/>
          </p:nvPr>
        </p:nvSpPr>
        <p:spPr>
          <a:xfrm>
            <a:off x="1195447" y="354224"/>
            <a:ext cx="6915707" cy="1096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>
                <a:latin typeface="Comic Sans MS" panose="030F0702030302020204" pitchFamily="66" charset="0"/>
              </a:rPr>
              <a:t>The good news is that germs can’t jump very far!</a:t>
            </a:r>
            <a:r>
              <a:rPr lang="en-GB" dirty="0"/>
              <a:t> </a:t>
            </a:r>
            <a:endParaRPr dirty="0"/>
          </a:p>
        </p:txBody>
      </p:sp>
      <p:grpSp>
        <p:nvGrpSpPr>
          <p:cNvPr id="711" name="Google Shape;711;p59"/>
          <p:cNvGrpSpPr/>
          <p:nvPr/>
        </p:nvGrpSpPr>
        <p:grpSpPr>
          <a:xfrm>
            <a:off x="417460" y="1907326"/>
            <a:ext cx="1582591" cy="2689229"/>
            <a:chOff x="1108225" y="971525"/>
            <a:chExt cx="1113325" cy="1891825"/>
          </a:xfrm>
        </p:grpSpPr>
        <p:sp>
          <p:nvSpPr>
            <p:cNvPr id="712" name="Google Shape;712;p59"/>
            <p:cNvSpPr/>
            <p:nvPr/>
          </p:nvSpPr>
          <p:spPr>
            <a:xfrm>
              <a:off x="1365125" y="971525"/>
              <a:ext cx="542400" cy="683400"/>
            </a:xfrm>
            <a:custGeom>
              <a:avLst/>
              <a:gdLst/>
              <a:ahLst/>
              <a:cxnLst/>
              <a:rect l="l" t="t" r="r" b="b"/>
              <a:pathLst>
                <a:path w="21696" h="27336" extrusionOk="0">
                  <a:moveTo>
                    <a:pt x="12435" y="0"/>
                  </a:moveTo>
                  <a:cubicBezTo>
                    <a:pt x="11562" y="0"/>
                    <a:pt x="10625" y="117"/>
                    <a:pt x="9626" y="378"/>
                  </a:cubicBezTo>
                  <a:cubicBezTo>
                    <a:pt x="5908" y="1344"/>
                    <a:pt x="4961" y="3866"/>
                    <a:pt x="4710" y="6603"/>
                  </a:cubicBezTo>
                  <a:cubicBezTo>
                    <a:pt x="4458" y="9340"/>
                    <a:pt x="4903" y="12291"/>
                    <a:pt x="3967" y="14119"/>
                  </a:cubicBezTo>
                  <a:cubicBezTo>
                    <a:pt x="3029" y="15947"/>
                    <a:pt x="1831" y="17186"/>
                    <a:pt x="1074" y="18393"/>
                  </a:cubicBezTo>
                  <a:cubicBezTo>
                    <a:pt x="317" y="19601"/>
                    <a:pt x="1" y="20778"/>
                    <a:pt x="829" y="22481"/>
                  </a:cubicBezTo>
                  <a:cubicBezTo>
                    <a:pt x="1657" y="24183"/>
                    <a:pt x="2825" y="25408"/>
                    <a:pt x="4531" y="26204"/>
                  </a:cubicBezTo>
                  <a:cubicBezTo>
                    <a:pt x="6183" y="26972"/>
                    <a:pt x="8339" y="27336"/>
                    <a:pt x="11183" y="27336"/>
                  </a:cubicBezTo>
                  <a:cubicBezTo>
                    <a:pt x="11277" y="27336"/>
                    <a:pt x="11373" y="27335"/>
                    <a:pt x="11469" y="27335"/>
                  </a:cubicBezTo>
                  <a:cubicBezTo>
                    <a:pt x="14457" y="27310"/>
                    <a:pt x="17181" y="26468"/>
                    <a:pt x="18991" y="25224"/>
                  </a:cubicBezTo>
                  <a:cubicBezTo>
                    <a:pt x="20800" y="23981"/>
                    <a:pt x="21696" y="22338"/>
                    <a:pt x="21021" y="20707"/>
                  </a:cubicBezTo>
                  <a:cubicBezTo>
                    <a:pt x="20345" y="19077"/>
                    <a:pt x="19496" y="18280"/>
                    <a:pt x="18908" y="17498"/>
                  </a:cubicBezTo>
                  <a:cubicBezTo>
                    <a:pt x="18319" y="16716"/>
                    <a:pt x="17995" y="15951"/>
                    <a:pt x="18375" y="14389"/>
                  </a:cubicBezTo>
                  <a:cubicBezTo>
                    <a:pt x="18752" y="12825"/>
                    <a:pt x="18629" y="12012"/>
                    <a:pt x="18410" y="11588"/>
                  </a:cubicBezTo>
                  <a:cubicBezTo>
                    <a:pt x="18192" y="11164"/>
                    <a:pt x="17878" y="11131"/>
                    <a:pt x="17878" y="11131"/>
                  </a:cubicBezTo>
                  <a:lnTo>
                    <a:pt x="17878" y="11131"/>
                  </a:lnTo>
                  <a:cubicBezTo>
                    <a:pt x="17878" y="11131"/>
                    <a:pt x="17882" y="11132"/>
                    <a:pt x="17890" y="11132"/>
                  </a:cubicBezTo>
                  <a:cubicBezTo>
                    <a:pt x="17988" y="11132"/>
                    <a:pt x="18668" y="11117"/>
                    <a:pt x="19363" y="10719"/>
                  </a:cubicBezTo>
                  <a:cubicBezTo>
                    <a:pt x="20114" y="10288"/>
                    <a:pt x="20885" y="9411"/>
                    <a:pt x="20952" y="7622"/>
                  </a:cubicBezTo>
                  <a:cubicBezTo>
                    <a:pt x="21014" y="6029"/>
                    <a:pt x="20039" y="3733"/>
                    <a:pt x="18124" y="2078"/>
                  </a:cubicBezTo>
                  <a:cubicBezTo>
                    <a:pt x="16723" y="868"/>
                    <a:pt x="14814" y="0"/>
                    <a:pt x="1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9"/>
            <p:cNvSpPr/>
            <p:nvPr/>
          </p:nvSpPr>
          <p:spPr>
            <a:xfrm>
              <a:off x="1108225" y="1576925"/>
              <a:ext cx="1113325" cy="814550"/>
            </a:xfrm>
            <a:custGeom>
              <a:avLst/>
              <a:gdLst/>
              <a:ahLst/>
              <a:cxnLst/>
              <a:rect l="l" t="t" r="r" b="b"/>
              <a:pathLst>
                <a:path w="44533" h="32582" extrusionOk="0">
                  <a:moveTo>
                    <a:pt x="15557" y="0"/>
                  </a:moveTo>
                  <a:lnTo>
                    <a:pt x="1" y="24070"/>
                  </a:lnTo>
                  <a:cubicBezTo>
                    <a:pt x="1" y="24070"/>
                    <a:pt x="6946" y="32581"/>
                    <a:pt x="19717" y="32581"/>
                  </a:cubicBezTo>
                  <a:cubicBezTo>
                    <a:pt x="22069" y="32581"/>
                    <a:pt x="24618" y="32293"/>
                    <a:pt x="27358" y="31609"/>
                  </a:cubicBezTo>
                  <a:cubicBezTo>
                    <a:pt x="42493" y="27836"/>
                    <a:pt x="44532" y="19222"/>
                    <a:pt x="44532" y="19222"/>
                  </a:cubicBezTo>
                  <a:cubicBezTo>
                    <a:pt x="44532" y="19222"/>
                    <a:pt x="30413" y="16617"/>
                    <a:pt x="24985" y="0"/>
                  </a:cubicBezTo>
                  <a:close/>
                </a:path>
              </a:pathLst>
            </a:custGeom>
            <a:solidFill>
              <a:srgbClr val="D700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9"/>
            <p:cNvSpPr/>
            <p:nvPr/>
          </p:nvSpPr>
          <p:spPr>
            <a:xfrm>
              <a:off x="1764875" y="1637100"/>
              <a:ext cx="301325" cy="170350"/>
            </a:xfrm>
            <a:custGeom>
              <a:avLst/>
              <a:gdLst/>
              <a:ahLst/>
              <a:cxnLst/>
              <a:rect l="l" t="t" r="r" b="b"/>
              <a:pathLst>
                <a:path w="12053" h="6814" extrusionOk="0">
                  <a:moveTo>
                    <a:pt x="11251" y="1"/>
                  </a:moveTo>
                  <a:lnTo>
                    <a:pt x="1776" y="3006"/>
                  </a:lnTo>
                  <a:lnTo>
                    <a:pt x="0" y="205"/>
                  </a:lnTo>
                  <a:lnTo>
                    <a:pt x="0" y="5922"/>
                  </a:lnTo>
                  <a:lnTo>
                    <a:pt x="185" y="6124"/>
                  </a:lnTo>
                  <a:cubicBezTo>
                    <a:pt x="589" y="6574"/>
                    <a:pt x="1155" y="6813"/>
                    <a:pt x="1732" y="6813"/>
                  </a:cubicBezTo>
                  <a:cubicBezTo>
                    <a:pt x="2034" y="6813"/>
                    <a:pt x="2339" y="6747"/>
                    <a:pt x="2626" y="6612"/>
                  </a:cubicBezTo>
                  <a:lnTo>
                    <a:pt x="12052" y="2133"/>
                  </a:lnTo>
                  <a:lnTo>
                    <a:pt x="11251" y="1"/>
                  </a:ln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9"/>
            <p:cNvSpPr/>
            <p:nvPr/>
          </p:nvSpPr>
          <p:spPr>
            <a:xfrm>
              <a:off x="1715650" y="1482050"/>
              <a:ext cx="102875" cy="215125"/>
            </a:xfrm>
            <a:custGeom>
              <a:avLst/>
              <a:gdLst/>
              <a:ahLst/>
              <a:cxnLst/>
              <a:rect l="l" t="t" r="r" b="b"/>
              <a:pathLst>
                <a:path w="4115" h="8605" extrusionOk="0">
                  <a:moveTo>
                    <a:pt x="1" y="1"/>
                  </a:moveTo>
                  <a:lnTo>
                    <a:pt x="1" y="8605"/>
                  </a:lnTo>
                  <a:lnTo>
                    <a:pt x="4115" y="8605"/>
                  </a:lnTo>
                  <a:lnTo>
                    <a:pt x="4115" y="178"/>
                  </a:lnTo>
                  <a:cubicBezTo>
                    <a:pt x="4115" y="80"/>
                    <a:pt x="4036" y="1"/>
                    <a:pt x="3938" y="1"/>
                  </a:cubicBez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9"/>
            <p:cNvSpPr/>
            <p:nvPr/>
          </p:nvSpPr>
          <p:spPr>
            <a:xfrm>
              <a:off x="1493850" y="1482050"/>
              <a:ext cx="339575" cy="429125"/>
            </a:xfrm>
            <a:custGeom>
              <a:avLst/>
              <a:gdLst/>
              <a:ahLst/>
              <a:cxnLst/>
              <a:rect l="l" t="t" r="r" b="b"/>
              <a:pathLst>
                <a:path w="13583" h="17165" extrusionOk="0">
                  <a:moveTo>
                    <a:pt x="1988" y="1"/>
                  </a:moveTo>
                  <a:lnTo>
                    <a:pt x="1" y="5190"/>
                  </a:lnTo>
                  <a:lnTo>
                    <a:pt x="4317" y="13145"/>
                  </a:lnTo>
                  <a:cubicBezTo>
                    <a:pt x="4317" y="13145"/>
                    <a:pt x="3304" y="14193"/>
                    <a:pt x="2374" y="16288"/>
                  </a:cubicBezTo>
                  <a:cubicBezTo>
                    <a:pt x="4529" y="16803"/>
                    <a:pt x="6720" y="17165"/>
                    <a:pt x="8895" y="17165"/>
                  </a:cubicBezTo>
                  <a:cubicBezTo>
                    <a:pt x="10189" y="17165"/>
                    <a:pt x="11478" y="17037"/>
                    <a:pt x="12750" y="16735"/>
                  </a:cubicBezTo>
                  <a:cubicBezTo>
                    <a:pt x="12014" y="14994"/>
                    <a:pt x="11527" y="13869"/>
                    <a:pt x="11527" y="13869"/>
                  </a:cubicBezTo>
                  <a:cubicBezTo>
                    <a:pt x="11527" y="13869"/>
                    <a:pt x="13582" y="8732"/>
                    <a:pt x="13534" y="6501"/>
                  </a:cubicBezTo>
                  <a:cubicBezTo>
                    <a:pt x="13486" y="4269"/>
                    <a:pt x="9847" y="97"/>
                    <a:pt x="96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9"/>
            <p:cNvSpPr/>
            <p:nvPr/>
          </p:nvSpPr>
          <p:spPr>
            <a:xfrm>
              <a:off x="1442950" y="1990750"/>
              <a:ext cx="579775" cy="693950"/>
            </a:xfrm>
            <a:custGeom>
              <a:avLst/>
              <a:gdLst/>
              <a:ahLst/>
              <a:cxnLst/>
              <a:rect l="l" t="t" r="r" b="b"/>
              <a:pathLst>
                <a:path w="23191" h="27758" extrusionOk="0">
                  <a:moveTo>
                    <a:pt x="16296" y="1"/>
                  </a:moveTo>
                  <a:cubicBezTo>
                    <a:pt x="14112" y="562"/>
                    <a:pt x="11856" y="830"/>
                    <a:pt x="9597" y="830"/>
                  </a:cubicBezTo>
                  <a:cubicBezTo>
                    <a:pt x="7437" y="830"/>
                    <a:pt x="5275" y="585"/>
                    <a:pt x="3171" y="118"/>
                  </a:cubicBezTo>
                  <a:cubicBezTo>
                    <a:pt x="3079" y="658"/>
                    <a:pt x="3005" y="1224"/>
                    <a:pt x="2957" y="1823"/>
                  </a:cubicBezTo>
                  <a:cubicBezTo>
                    <a:pt x="2474" y="7837"/>
                    <a:pt x="5918" y="17976"/>
                    <a:pt x="5918" y="17976"/>
                  </a:cubicBezTo>
                  <a:lnTo>
                    <a:pt x="1" y="27112"/>
                  </a:lnTo>
                  <a:cubicBezTo>
                    <a:pt x="1599" y="27361"/>
                    <a:pt x="3206" y="27582"/>
                    <a:pt x="4814" y="27757"/>
                  </a:cubicBezTo>
                  <a:lnTo>
                    <a:pt x="8950" y="21721"/>
                  </a:lnTo>
                  <a:cubicBezTo>
                    <a:pt x="10098" y="20045"/>
                    <a:pt x="10674" y="18042"/>
                    <a:pt x="10593" y="16011"/>
                  </a:cubicBezTo>
                  <a:lnTo>
                    <a:pt x="10429" y="4537"/>
                  </a:lnTo>
                  <a:lnTo>
                    <a:pt x="10429" y="4537"/>
                  </a:lnTo>
                  <a:cubicBezTo>
                    <a:pt x="10429" y="4537"/>
                    <a:pt x="16333" y="14665"/>
                    <a:pt x="17074" y="17587"/>
                  </a:cubicBezTo>
                  <a:cubicBezTo>
                    <a:pt x="17604" y="20742"/>
                    <a:pt x="18068" y="24440"/>
                    <a:pt x="18423" y="27609"/>
                  </a:cubicBezTo>
                  <a:cubicBezTo>
                    <a:pt x="20041" y="27336"/>
                    <a:pt x="21634" y="26935"/>
                    <a:pt x="23190" y="26411"/>
                  </a:cubicBezTo>
                  <a:cubicBezTo>
                    <a:pt x="22788" y="22349"/>
                    <a:pt x="22179" y="16980"/>
                    <a:pt x="21537" y="14191"/>
                  </a:cubicBezTo>
                  <a:cubicBezTo>
                    <a:pt x="20894" y="11396"/>
                    <a:pt x="18342" y="4955"/>
                    <a:pt x="16296" y="1"/>
                  </a:cubicBez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9"/>
            <p:cNvSpPr/>
            <p:nvPr/>
          </p:nvSpPr>
          <p:spPr>
            <a:xfrm>
              <a:off x="1327825" y="2668550"/>
              <a:ext cx="235500" cy="194800"/>
            </a:xfrm>
            <a:custGeom>
              <a:avLst/>
              <a:gdLst/>
              <a:ahLst/>
              <a:cxnLst/>
              <a:rect l="l" t="t" r="r" b="b"/>
              <a:pathLst>
                <a:path w="9420" h="7792" extrusionOk="0">
                  <a:moveTo>
                    <a:pt x="4606" y="0"/>
                  </a:moveTo>
                  <a:lnTo>
                    <a:pt x="4128" y="738"/>
                  </a:lnTo>
                  <a:lnTo>
                    <a:pt x="335" y="6593"/>
                  </a:lnTo>
                  <a:cubicBezTo>
                    <a:pt x="0" y="7110"/>
                    <a:pt x="372" y="7792"/>
                    <a:pt x="984" y="7792"/>
                  </a:cubicBezTo>
                  <a:lnTo>
                    <a:pt x="8157" y="7792"/>
                  </a:lnTo>
                  <a:cubicBezTo>
                    <a:pt x="8416" y="7792"/>
                    <a:pt x="8518" y="7456"/>
                    <a:pt x="8302" y="7312"/>
                  </a:cubicBezTo>
                  <a:lnTo>
                    <a:pt x="5940" y="5725"/>
                  </a:lnTo>
                  <a:lnTo>
                    <a:pt x="8928" y="1364"/>
                  </a:lnTo>
                  <a:lnTo>
                    <a:pt x="9419" y="645"/>
                  </a:lnTo>
                  <a:cubicBezTo>
                    <a:pt x="7811" y="470"/>
                    <a:pt x="6204" y="249"/>
                    <a:pt x="4606" y="0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9"/>
            <p:cNvSpPr/>
            <p:nvPr/>
          </p:nvSpPr>
          <p:spPr>
            <a:xfrm>
              <a:off x="1903500" y="2650975"/>
              <a:ext cx="243850" cy="212375"/>
            </a:xfrm>
            <a:custGeom>
              <a:avLst/>
              <a:gdLst/>
              <a:ahLst/>
              <a:cxnLst/>
              <a:rect l="l" t="t" r="r" b="b"/>
              <a:pathLst>
                <a:path w="9754" h="8495" extrusionOk="0">
                  <a:moveTo>
                    <a:pt x="4768" y="0"/>
                  </a:moveTo>
                  <a:cubicBezTo>
                    <a:pt x="3212" y="524"/>
                    <a:pt x="1619" y="925"/>
                    <a:pt x="1" y="1200"/>
                  </a:cubicBezTo>
                  <a:cubicBezTo>
                    <a:pt x="32" y="1481"/>
                    <a:pt x="62" y="1759"/>
                    <a:pt x="91" y="2030"/>
                  </a:cubicBezTo>
                  <a:cubicBezTo>
                    <a:pt x="374" y="4607"/>
                    <a:pt x="577" y="6742"/>
                    <a:pt x="673" y="7791"/>
                  </a:cubicBezTo>
                  <a:cubicBezTo>
                    <a:pt x="709" y="8189"/>
                    <a:pt x="1043" y="8495"/>
                    <a:pt x="1442" y="8495"/>
                  </a:cubicBezTo>
                  <a:cubicBezTo>
                    <a:pt x="1443" y="8495"/>
                    <a:pt x="1444" y="8495"/>
                    <a:pt x="1445" y="8495"/>
                  </a:cubicBezTo>
                  <a:lnTo>
                    <a:pt x="9391" y="8495"/>
                  </a:lnTo>
                  <a:cubicBezTo>
                    <a:pt x="9655" y="8495"/>
                    <a:pt x="9753" y="8152"/>
                    <a:pt x="9532" y="8011"/>
                  </a:cubicBezTo>
                  <a:lnTo>
                    <a:pt x="5250" y="5293"/>
                  </a:lnTo>
                  <a:cubicBezTo>
                    <a:pt x="5250" y="5293"/>
                    <a:pt x="5099" y="3444"/>
                    <a:pt x="4855" y="890"/>
                  </a:cubicBezTo>
                  <a:cubicBezTo>
                    <a:pt x="4826" y="601"/>
                    <a:pt x="4797" y="306"/>
                    <a:pt x="4768" y="0"/>
                  </a:cubicBezTo>
                  <a:close/>
                </a:path>
              </a:pathLst>
            </a:custGeom>
            <a:solidFill>
              <a:srgbClr val="07E2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9"/>
            <p:cNvSpPr/>
            <p:nvPr/>
          </p:nvSpPr>
          <p:spPr>
            <a:xfrm>
              <a:off x="1516925" y="1990700"/>
              <a:ext cx="351650" cy="139250"/>
            </a:xfrm>
            <a:custGeom>
              <a:avLst/>
              <a:gdLst/>
              <a:ahLst/>
              <a:cxnLst/>
              <a:rect l="l" t="t" r="r" b="b"/>
              <a:pathLst>
                <a:path w="14066" h="5570" extrusionOk="0">
                  <a:moveTo>
                    <a:pt x="13337" y="1"/>
                  </a:moveTo>
                  <a:cubicBezTo>
                    <a:pt x="11151" y="563"/>
                    <a:pt x="8892" y="831"/>
                    <a:pt x="6631" y="831"/>
                  </a:cubicBezTo>
                  <a:cubicBezTo>
                    <a:pt x="4474" y="831"/>
                    <a:pt x="2314" y="587"/>
                    <a:pt x="212" y="120"/>
                  </a:cubicBezTo>
                  <a:cubicBezTo>
                    <a:pt x="122" y="654"/>
                    <a:pt x="48" y="1216"/>
                    <a:pt x="0" y="1808"/>
                  </a:cubicBezTo>
                  <a:cubicBezTo>
                    <a:pt x="2421" y="3383"/>
                    <a:pt x="4866" y="4581"/>
                    <a:pt x="7501" y="5570"/>
                  </a:cubicBezTo>
                  <a:cubicBezTo>
                    <a:pt x="7542" y="5445"/>
                    <a:pt x="7662" y="5372"/>
                    <a:pt x="7783" y="5372"/>
                  </a:cubicBezTo>
                  <a:cubicBezTo>
                    <a:pt x="7879" y="5372"/>
                    <a:pt x="7976" y="5417"/>
                    <a:pt x="8034" y="5519"/>
                  </a:cubicBezTo>
                  <a:cubicBezTo>
                    <a:pt x="8038" y="5529"/>
                    <a:pt x="8046" y="5539"/>
                    <a:pt x="8050" y="5548"/>
                  </a:cubicBezTo>
                  <a:cubicBezTo>
                    <a:pt x="10194" y="4475"/>
                    <a:pt x="12312" y="3370"/>
                    <a:pt x="14065" y="1775"/>
                  </a:cubicBezTo>
                  <a:cubicBezTo>
                    <a:pt x="13819" y="1170"/>
                    <a:pt x="13574" y="575"/>
                    <a:pt x="13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9"/>
            <p:cNvSpPr/>
            <p:nvPr/>
          </p:nvSpPr>
          <p:spPr>
            <a:xfrm>
              <a:off x="1522175" y="1889300"/>
              <a:ext cx="328200" cy="122200"/>
            </a:xfrm>
            <a:custGeom>
              <a:avLst/>
              <a:gdLst/>
              <a:ahLst/>
              <a:cxnLst/>
              <a:rect l="l" t="t" r="r" b="b"/>
              <a:pathLst>
                <a:path w="13128" h="4888" extrusionOk="0">
                  <a:moveTo>
                    <a:pt x="1241" y="0"/>
                  </a:moveTo>
                  <a:cubicBezTo>
                    <a:pt x="751" y="1102"/>
                    <a:pt x="285" y="2495"/>
                    <a:pt x="0" y="4176"/>
                  </a:cubicBezTo>
                  <a:cubicBezTo>
                    <a:pt x="2103" y="4643"/>
                    <a:pt x="4264" y="4887"/>
                    <a:pt x="6422" y="4887"/>
                  </a:cubicBezTo>
                  <a:cubicBezTo>
                    <a:pt x="8683" y="4887"/>
                    <a:pt x="10942" y="4619"/>
                    <a:pt x="13127" y="4057"/>
                  </a:cubicBezTo>
                  <a:cubicBezTo>
                    <a:pt x="12571" y="2709"/>
                    <a:pt x="12050" y="1470"/>
                    <a:pt x="11617" y="445"/>
                  </a:cubicBezTo>
                  <a:cubicBezTo>
                    <a:pt x="10344" y="748"/>
                    <a:pt x="9054" y="876"/>
                    <a:pt x="7757" y="876"/>
                  </a:cubicBezTo>
                  <a:cubicBezTo>
                    <a:pt x="5584" y="876"/>
                    <a:pt x="3394" y="514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9"/>
            <p:cNvSpPr/>
            <p:nvPr/>
          </p:nvSpPr>
          <p:spPr>
            <a:xfrm>
              <a:off x="1315575" y="1427250"/>
              <a:ext cx="263200" cy="336225"/>
            </a:xfrm>
            <a:custGeom>
              <a:avLst/>
              <a:gdLst/>
              <a:ahLst/>
              <a:cxnLst/>
              <a:rect l="l" t="t" r="r" b="b"/>
              <a:pathLst>
                <a:path w="10528" h="13449" extrusionOk="0">
                  <a:moveTo>
                    <a:pt x="1" y="1"/>
                  </a:moveTo>
                  <a:lnTo>
                    <a:pt x="879" y="12028"/>
                  </a:lnTo>
                  <a:cubicBezTo>
                    <a:pt x="942" y="12894"/>
                    <a:pt x="1664" y="13448"/>
                    <a:pt x="2414" y="13448"/>
                  </a:cubicBezTo>
                  <a:cubicBezTo>
                    <a:pt x="2782" y="13448"/>
                    <a:pt x="3158" y="13314"/>
                    <a:pt x="3466" y="13018"/>
                  </a:cubicBezTo>
                  <a:lnTo>
                    <a:pt x="7386" y="9244"/>
                  </a:lnTo>
                  <a:cubicBezTo>
                    <a:pt x="8426" y="8241"/>
                    <a:pt x="9181" y="6979"/>
                    <a:pt x="9572" y="5588"/>
                  </a:cubicBezTo>
                  <a:lnTo>
                    <a:pt x="10527" y="2193"/>
                  </a:lnTo>
                  <a:lnTo>
                    <a:pt x="9225" y="2193"/>
                  </a:lnTo>
                  <a:cubicBezTo>
                    <a:pt x="7898" y="2193"/>
                    <a:pt x="6673" y="2898"/>
                    <a:pt x="6007" y="4046"/>
                  </a:cubicBezTo>
                  <a:lnTo>
                    <a:pt x="3687" y="8040"/>
                  </a:lnTo>
                  <a:lnTo>
                    <a:pt x="2281" y="1"/>
                  </a:ln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9"/>
            <p:cNvSpPr/>
            <p:nvPr/>
          </p:nvSpPr>
          <p:spPr>
            <a:xfrm>
              <a:off x="1618050" y="1439875"/>
              <a:ext cx="88725" cy="44450"/>
            </a:xfrm>
            <a:custGeom>
              <a:avLst/>
              <a:gdLst/>
              <a:ahLst/>
              <a:cxnLst/>
              <a:rect l="l" t="t" r="r" b="b"/>
              <a:pathLst>
                <a:path w="3549" h="1778" extrusionOk="0">
                  <a:moveTo>
                    <a:pt x="64" y="0"/>
                  </a:moveTo>
                  <a:cubicBezTo>
                    <a:pt x="64" y="0"/>
                    <a:pt x="41" y="156"/>
                    <a:pt x="23" y="403"/>
                  </a:cubicBezTo>
                  <a:cubicBezTo>
                    <a:pt x="0" y="721"/>
                    <a:pt x="0" y="1038"/>
                    <a:pt x="21" y="1356"/>
                  </a:cubicBezTo>
                  <a:cubicBezTo>
                    <a:pt x="590" y="1537"/>
                    <a:pt x="1175" y="1662"/>
                    <a:pt x="1770" y="1732"/>
                  </a:cubicBezTo>
                  <a:cubicBezTo>
                    <a:pt x="2034" y="1762"/>
                    <a:pt x="2299" y="1777"/>
                    <a:pt x="2564" y="1777"/>
                  </a:cubicBezTo>
                  <a:cubicBezTo>
                    <a:pt x="2886" y="1777"/>
                    <a:pt x="3208" y="1755"/>
                    <a:pt x="3527" y="1711"/>
                  </a:cubicBezTo>
                  <a:cubicBezTo>
                    <a:pt x="3548" y="1412"/>
                    <a:pt x="3548" y="1112"/>
                    <a:pt x="3525" y="813"/>
                  </a:cubicBezTo>
                  <a:cubicBezTo>
                    <a:pt x="3506" y="578"/>
                    <a:pt x="3483" y="430"/>
                    <a:pt x="3483" y="430"/>
                  </a:cubicBezTo>
                  <a:lnTo>
                    <a:pt x="1774" y="214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7D2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9"/>
            <p:cNvSpPr/>
            <p:nvPr/>
          </p:nvSpPr>
          <p:spPr>
            <a:xfrm>
              <a:off x="1618525" y="1473775"/>
              <a:ext cx="87675" cy="59200"/>
            </a:xfrm>
            <a:custGeom>
              <a:avLst/>
              <a:gdLst/>
              <a:ahLst/>
              <a:cxnLst/>
              <a:rect l="l" t="t" r="r" b="b"/>
              <a:pathLst>
                <a:path w="3507" h="2368" extrusionOk="0">
                  <a:moveTo>
                    <a:pt x="0" y="0"/>
                  </a:moveTo>
                  <a:cubicBezTo>
                    <a:pt x="39" y="563"/>
                    <a:pt x="164" y="1193"/>
                    <a:pt x="480" y="1663"/>
                  </a:cubicBezTo>
                  <a:cubicBezTo>
                    <a:pt x="761" y="2079"/>
                    <a:pt x="1195" y="2368"/>
                    <a:pt x="1857" y="2368"/>
                  </a:cubicBezTo>
                  <a:cubicBezTo>
                    <a:pt x="1939" y="2368"/>
                    <a:pt x="2025" y="2363"/>
                    <a:pt x="2114" y="2354"/>
                  </a:cubicBezTo>
                  <a:cubicBezTo>
                    <a:pt x="2628" y="2302"/>
                    <a:pt x="2959" y="2021"/>
                    <a:pt x="3171" y="1643"/>
                  </a:cubicBezTo>
                  <a:cubicBezTo>
                    <a:pt x="3383" y="1266"/>
                    <a:pt x="3473" y="792"/>
                    <a:pt x="3506" y="355"/>
                  </a:cubicBezTo>
                  <a:lnTo>
                    <a:pt x="3506" y="355"/>
                  </a:lnTo>
                  <a:cubicBezTo>
                    <a:pt x="3188" y="400"/>
                    <a:pt x="2868" y="422"/>
                    <a:pt x="2548" y="422"/>
                  </a:cubicBezTo>
                  <a:cubicBezTo>
                    <a:pt x="2281" y="422"/>
                    <a:pt x="2014" y="407"/>
                    <a:pt x="1748" y="376"/>
                  </a:cubicBezTo>
                  <a:cubicBezTo>
                    <a:pt x="1154" y="308"/>
                    <a:pt x="571" y="181"/>
                    <a:pt x="0" y="0"/>
                  </a:cubicBez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9"/>
            <p:cNvSpPr/>
            <p:nvPr/>
          </p:nvSpPr>
          <p:spPr>
            <a:xfrm>
              <a:off x="1442700" y="1203025"/>
              <a:ext cx="91050" cy="108975"/>
            </a:xfrm>
            <a:custGeom>
              <a:avLst/>
              <a:gdLst/>
              <a:ahLst/>
              <a:cxnLst/>
              <a:rect l="l" t="t" r="r" b="b"/>
              <a:pathLst>
                <a:path w="3642" h="4359" extrusionOk="0">
                  <a:moveTo>
                    <a:pt x="1959" y="0"/>
                  </a:moveTo>
                  <a:cubicBezTo>
                    <a:pt x="1791" y="0"/>
                    <a:pt x="1604" y="21"/>
                    <a:pt x="1397" y="67"/>
                  </a:cubicBezTo>
                  <a:cubicBezTo>
                    <a:pt x="403" y="284"/>
                    <a:pt x="1" y="1315"/>
                    <a:pt x="63" y="2309"/>
                  </a:cubicBezTo>
                  <a:cubicBezTo>
                    <a:pt x="124" y="3305"/>
                    <a:pt x="650" y="4266"/>
                    <a:pt x="1517" y="4347"/>
                  </a:cubicBezTo>
                  <a:cubicBezTo>
                    <a:pt x="1606" y="4355"/>
                    <a:pt x="1691" y="4359"/>
                    <a:pt x="1773" y="4359"/>
                  </a:cubicBezTo>
                  <a:cubicBezTo>
                    <a:pt x="2490" y="4359"/>
                    <a:pt x="2946" y="4058"/>
                    <a:pt x="3229" y="3744"/>
                  </a:cubicBezTo>
                  <a:cubicBezTo>
                    <a:pt x="3416" y="3534"/>
                    <a:pt x="3557" y="3287"/>
                    <a:pt x="3641" y="3020"/>
                  </a:cubicBezTo>
                  <a:lnTo>
                    <a:pt x="3564" y="2266"/>
                  </a:lnTo>
                  <a:lnTo>
                    <a:pt x="3485" y="1511"/>
                  </a:lnTo>
                  <a:cubicBezTo>
                    <a:pt x="3485" y="1511"/>
                    <a:pt x="3460" y="1041"/>
                    <a:pt x="3185" y="625"/>
                  </a:cubicBezTo>
                  <a:cubicBezTo>
                    <a:pt x="2968" y="296"/>
                    <a:pt x="2596" y="0"/>
                    <a:pt x="1959" y="0"/>
                  </a:cubicBez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9"/>
            <p:cNvSpPr/>
            <p:nvPr/>
          </p:nvSpPr>
          <p:spPr>
            <a:xfrm>
              <a:off x="1501400" y="999150"/>
              <a:ext cx="338125" cy="470775"/>
            </a:xfrm>
            <a:custGeom>
              <a:avLst/>
              <a:gdLst/>
              <a:ahLst/>
              <a:cxnLst/>
              <a:rect l="l" t="t" r="r" b="b"/>
              <a:pathLst>
                <a:path w="13525" h="18831" extrusionOk="0">
                  <a:moveTo>
                    <a:pt x="6818" y="1"/>
                  </a:moveTo>
                  <a:cubicBezTo>
                    <a:pt x="3226" y="1"/>
                    <a:pt x="275" y="2873"/>
                    <a:pt x="197" y="6482"/>
                  </a:cubicBezTo>
                  <a:lnTo>
                    <a:pt x="138" y="9273"/>
                  </a:lnTo>
                  <a:lnTo>
                    <a:pt x="78" y="12062"/>
                  </a:lnTo>
                  <a:cubicBezTo>
                    <a:pt x="1" y="15720"/>
                    <a:pt x="2902" y="18750"/>
                    <a:pt x="6562" y="18829"/>
                  </a:cubicBezTo>
                  <a:cubicBezTo>
                    <a:pt x="6609" y="18830"/>
                    <a:pt x="6657" y="18831"/>
                    <a:pt x="6704" y="18831"/>
                  </a:cubicBezTo>
                  <a:cubicBezTo>
                    <a:pt x="10298" y="18831"/>
                    <a:pt x="13248" y="15958"/>
                    <a:pt x="13326" y="12348"/>
                  </a:cubicBezTo>
                  <a:lnTo>
                    <a:pt x="13386" y="9558"/>
                  </a:lnTo>
                  <a:lnTo>
                    <a:pt x="13446" y="6769"/>
                  </a:lnTo>
                  <a:cubicBezTo>
                    <a:pt x="13525" y="3110"/>
                    <a:pt x="10622" y="82"/>
                    <a:pt x="6964" y="3"/>
                  </a:cubicBezTo>
                  <a:cubicBezTo>
                    <a:pt x="6915" y="2"/>
                    <a:pt x="6867" y="1"/>
                    <a:pt x="6818" y="1"/>
                  </a:cubicBezTo>
                  <a:close/>
                </a:path>
              </a:pathLst>
            </a:custGeom>
            <a:solidFill>
              <a:srgbClr val="801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9"/>
            <p:cNvSpPr/>
            <p:nvPr/>
          </p:nvSpPr>
          <p:spPr>
            <a:xfrm>
              <a:off x="1503925" y="1033925"/>
              <a:ext cx="78175" cy="238050"/>
            </a:xfrm>
            <a:custGeom>
              <a:avLst/>
              <a:gdLst/>
              <a:ahLst/>
              <a:cxnLst/>
              <a:rect l="l" t="t" r="r" b="b"/>
              <a:pathLst>
                <a:path w="3127" h="9522" extrusionOk="0">
                  <a:moveTo>
                    <a:pt x="2662" y="0"/>
                  </a:moveTo>
                  <a:cubicBezTo>
                    <a:pt x="2479" y="141"/>
                    <a:pt x="2304" y="291"/>
                    <a:pt x="2138" y="451"/>
                  </a:cubicBezTo>
                  <a:cubicBezTo>
                    <a:pt x="867" y="1665"/>
                    <a:pt x="133" y="3335"/>
                    <a:pt x="96" y="5093"/>
                  </a:cubicBezTo>
                  <a:lnTo>
                    <a:pt x="48" y="7308"/>
                  </a:lnTo>
                  <a:lnTo>
                    <a:pt x="0" y="9522"/>
                  </a:lnTo>
                  <a:cubicBezTo>
                    <a:pt x="1011" y="8466"/>
                    <a:pt x="1766" y="7014"/>
                    <a:pt x="2285" y="5515"/>
                  </a:cubicBezTo>
                  <a:cubicBezTo>
                    <a:pt x="2766" y="4115"/>
                    <a:pt x="3042" y="2676"/>
                    <a:pt x="3126" y="1480"/>
                  </a:cubicBezTo>
                  <a:cubicBezTo>
                    <a:pt x="2965" y="990"/>
                    <a:pt x="2807" y="499"/>
                    <a:pt x="2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9"/>
            <p:cNvSpPr/>
            <p:nvPr/>
          </p:nvSpPr>
          <p:spPr>
            <a:xfrm>
              <a:off x="1579900" y="1162250"/>
              <a:ext cx="66475" cy="34200"/>
            </a:xfrm>
            <a:custGeom>
              <a:avLst/>
              <a:gdLst/>
              <a:ahLst/>
              <a:cxnLst/>
              <a:rect l="l" t="t" r="r" b="b"/>
              <a:pathLst>
                <a:path w="2659" h="1368" extrusionOk="0">
                  <a:moveTo>
                    <a:pt x="518" y="1"/>
                  </a:moveTo>
                  <a:cubicBezTo>
                    <a:pt x="356" y="1"/>
                    <a:pt x="203" y="95"/>
                    <a:pt x="134" y="251"/>
                  </a:cubicBezTo>
                  <a:lnTo>
                    <a:pt x="120" y="280"/>
                  </a:lnTo>
                  <a:lnTo>
                    <a:pt x="107" y="311"/>
                  </a:lnTo>
                  <a:cubicBezTo>
                    <a:pt x="1" y="548"/>
                    <a:pt x="132" y="823"/>
                    <a:pt x="384" y="892"/>
                  </a:cubicBezTo>
                  <a:lnTo>
                    <a:pt x="1239" y="1122"/>
                  </a:lnTo>
                  <a:lnTo>
                    <a:pt x="2096" y="1353"/>
                  </a:lnTo>
                  <a:cubicBezTo>
                    <a:pt x="2133" y="1362"/>
                    <a:pt x="2169" y="1367"/>
                    <a:pt x="2205" y="1367"/>
                  </a:cubicBezTo>
                  <a:cubicBezTo>
                    <a:pt x="2406" y="1367"/>
                    <a:pt x="2586" y="1223"/>
                    <a:pt x="2622" y="1016"/>
                  </a:cubicBezTo>
                  <a:cubicBezTo>
                    <a:pt x="2659" y="806"/>
                    <a:pt x="2534" y="602"/>
                    <a:pt x="2329" y="540"/>
                  </a:cubicBezTo>
                  <a:lnTo>
                    <a:pt x="1486" y="280"/>
                  </a:lnTo>
                  <a:lnTo>
                    <a:pt x="644" y="20"/>
                  </a:lnTo>
                  <a:cubicBezTo>
                    <a:pt x="602" y="7"/>
                    <a:pt x="560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9"/>
            <p:cNvSpPr/>
            <p:nvPr/>
          </p:nvSpPr>
          <p:spPr>
            <a:xfrm>
              <a:off x="1599375" y="1334550"/>
              <a:ext cx="157900" cy="56950"/>
            </a:xfrm>
            <a:custGeom>
              <a:avLst/>
              <a:gdLst/>
              <a:ahLst/>
              <a:cxnLst/>
              <a:rect l="l" t="t" r="r" b="b"/>
              <a:pathLst>
                <a:path w="6316" h="2278" extrusionOk="0">
                  <a:moveTo>
                    <a:pt x="557" y="0"/>
                  </a:moveTo>
                  <a:cubicBezTo>
                    <a:pt x="242" y="0"/>
                    <a:pt x="1" y="284"/>
                    <a:pt x="56" y="598"/>
                  </a:cubicBezTo>
                  <a:cubicBezTo>
                    <a:pt x="106" y="890"/>
                    <a:pt x="200" y="1176"/>
                    <a:pt x="333" y="1443"/>
                  </a:cubicBezTo>
                  <a:cubicBezTo>
                    <a:pt x="462" y="1703"/>
                    <a:pt x="630" y="1944"/>
                    <a:pt x="826" y="2160"/>
                  </a:cubicBezTo>
                  <a:cubicBezTo>
                    <a:pt x="1407" y="1589"/>
                    <a:pt x="2188" y="1269"/>
                    <a:pt x="3000" y="1269"/>
                  </a:cubicBezTo>
                  <a:cubicBezTo>
                    <a:pt x="3026" y="1269"/>
                    <a:pt x="3052" y="1269"/>
                    <a:pt x="3078" y="1270"/>
                  </a:cubicBezTo>
                  <a:lnTo>
                    <a:pt x="3134" y="1272"/>
                  </a:lnTo>
                  <a:lnTo>
                    <a:pt x="3192" y="1274"/>
                  </a:lnTo>
                  <a:cubicBezTo>
                    <a:pt x="4031" y="1293"/>
                    <a:pt x="4829" y="1655"/>
                    <a:pt x="5397" y="2277"/>
                  </a:cubicBezTo>
                  <a:cubicBezTo>
                    <a:pt x="5605" y="2071"/>
                    <a:pt x="5782" y="1838"/>
                    <a:pt x="5927" y="1584"/>
                  </a:cubicBezTo>
                  <a:cubicBezTo>
                    <a:pt x="6073" y="1324"/>
                    <a:pt x="6179" y="1045"/>
                    <a:pt x="6247" y="754"/>
                  </a:cubicBezTo>
                  <a:cubicBezTo>
                    <a:pt x="6316" y="442"/>
                    <a:pt x="6083" y="141"/>
                    <a:pt x="5761" y="134"/>
                  </a:cubicBezTo>
                  <a:lnTo>
                    <a:pt x="3167" y="66"/>
                  </a:lnTo>
                  <a:lnTo>
                    <a:pt x="570" y="1"/>
                  </a:lnTo>
                  <a:cubicBezTo>
                    <a:pt x="566" y="0"/>
                    <a:pt x="562" y="0"/>
                    <a:pt x="557" y="0"/>
                  </a:cubicBezTo>
                  <a:close/>
                </a:path>
              </a:pathLst>
            </a:custGeom>
            <a:solidFill>
              <a:srgbClr val="270D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9"/>
            <p:cNvSpPr/>
            <p:nvPr/>
          </p:nvSpPr>
          <p:spPr>
            <a:xfrm>
              <a:off x="1620075" y="1366300"/>
              <a:ext cx="114200" cy="47425"/>
            </a:xfrm>
            <a:custGeom>
              <a:avLst/>
              <a:gdLst/>
              <a:ahLst/>
              <a:cxnLst/>
              <a:rect l="l" t="t" r="r" b="b"/>
              <a:pathLst>
                <a:path w="4568" h="1897" extrusionOk="0">
                  <a:moveTo>
                    <a:pt x="2165" y="1"/>
                  </a:moveTo>
                  <a:cubicBezTo>
                    <a:pt x="1356" y="1"/>
                    <a:pt x="577" y="320"/>
                    <a:pt x="0" y="890"/>
                  </a:cubicBezTo>
                  <a:cubicBezTo>
                    <a:pt x="566" y="1510"/>
                    <a:pt x="1362" y="1872"/>
                    <a:pt x="2202" y="1893"/>
                  </a:cubicBezTo>
                  <a:lnTo>
                    <a:pt x="2260" y="1893"/>
                  </a:lnTo>
                  <a:lnTo>
                    <a:pt x="2317" y="1895"/>
                  </a:lnTo>
                  <a:cubicBezTo>
                    <a:pt x="2344" y="1896"/>
                    <a:pt x="2370" y="1896"/>
                    <a:pt x="2396" y="1896"/>
                  </a:cubicBezTo>
                  <a:cubicBezTo>
                    <a:pt x="3208" y="1896"/>
                    <a:pt x="3989" y="1578"/>
                    <a:pt x="4567" y="1007"/>
                  </a:cubicBezTo>
                  <a:cubicBezTo>
                    <a:pt x="4001" y="387"/>
                    <a:pt x="3205" y="25"/>
                    <a:pt x="2365" y="6"/>
                  </a:cubicBezTo>
                  <a:lnTo>
                    <a:pt x="2308" y="4"/>
                  </a:lnTo>
                  <a:lnTo>
                    <a:pt x="2250" y="2"/>
                  </a:lnTo>
                  <a:cubicBezTo>
                    <a:pt x="2222" y="1"/>
                    <a:pt x="2193" y="1"/>
                    <a:pt x="2165" y="1"/>
                  </a:cubicBezTo>
                  <a:close/>
                </a:path>
              </a:pathLst>
            </a:custGeom>
            <a:solidFill>
              <a:srgbClr val="E332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9"/>
            <p:cNvSpPr/>
            <p:nvPr/>
          </p:nvSpPr>
          <p:spPr>
            <a:xfrm>
              <a:off x="1512450" y="1175400"/>
              <a:ext cx="329100" cy="130400"/>
            </a:xfrm>
            <a:custGeom>
              <a:avLst/>
              <a:gdLst/>
              <a:ahLst/>
              <a:cxnLst/>
              <a:rect l="l" t="t" r="r" b="b"/>
              <a:pathLst>
                <a:path w="13164" h="5216" extrusionOk="0">
                  <a:moveTo>
                    <a:pt x="1181" y="1"/>
                  </a:moveTo>
                  <a:cubicBezTo>
                    <a:pt x="1100" y="1"/>
                    <a:pt x="1019" y="11"/>
                    <a:pt x="940" y="31"/>
                  </a:cubicBezTo>
                  <a:cubicBezTo>
                    <a:pt x="520" y="133"/>
                    <a:pt x="170" y="490"/>
                    <a:pt x="60" y="948"/>
                  </a:cubicBezTo>
                  <a:cubicBezTo>
                    <a:pt x="0" y="1199"/>
                    <a:pt x="39" y="1453"/>
                    <a:pt x="119" y="1680"/>
                  </a:cubicBezTo>
                  <a:cubicBezTo>
                    <a:pt x="511" y="2807"/>
                    <a:pt x="1281" y="3762"/>
                    <a:pt x="2296" y="4386"/>
                  </a:cubicBezTo>
                  <a:cubicBezTo>
                    <a:pt x="3017" y="4825"/>
                    <a:pt x="3772" y="5045"/>
                    <a:pt x="4547" y="5045"/>
                  </a:cubicBezTo>
                  <a:cubicBezTo>
                    <a:pt x="4630" y="5045"/>
                    <a:pt x="4713" y="5043"/>
                    <a:pt x="4796" y="5038"/>
                  </a:cubicBezTo>
                  <a:cubicBezTo>
                    <a:pt x="4871" y="5034"/>
                    <a:pt x="5126" y="4932"/>
                    <a:pt x="5418" y="4818"/>
                  </a:cubicBezTo>
                  <a:cubicBezTo>
                    <a:pt x="5734" y="4694"/>
                    <a:pt x="6066" y="4633"/>
                    <a:pt x="6397" y="4633"/>
                  </a:cubicBezTo>
                  <a:cubicBezTo>
                    <a:pt x="6800" y="4633"/>
                    <a:pt x="7202" y="4724"/>
                    <a:pt x="7572" y="4905"/>
                  </a:cubicBezTo>
                  <a:cubicBezTo>
                    <a:pt x="7857" y="5043"/>
                    <a:pt x="8104" y="5165"/>
                    <a:pt x="8179" y="5176"/>
                  </a:cubicBezTo>
                  <a:cubicBezTo>
                    <a:pt x="8366" y="5202"/>
                    <a:pt x="8554" y="5216"/>
                    <a:pt x="8740" y="5216"/>
                  </a:cubicBezTo>
                  <a:cubicBezTo>
                    <a:pt x="9400" y="5216"/>
                    <a:pt x="10051" y="5051"/>
                    <a:pt x="10685" y="4722"/>
                  </a:cubicBezTo>
                  <a:cubicBezTo>
                    <a:pt x="11665" y="4209"/>
                    <a:pt x="12505" y="3356"/>
                    <a:pt x="13010" y="2206"/>
                  </a:cubicBezTo>
                  <a:cubicBezTo>
                    <a:pt x="13106" y="1984"/>
                    <a:pt x="13164" y="1738"/>
                    <a:pt x="13123" y="1486"/>
                  </a:cubicBezTo>
                  <a:cubicBezTo>
                    <a:pt x="13050" y="1023"/>
                    <a:pt x="12730" y="644"/>
                    <a:pt x="12324" y="507"/>
                  </a:cubicBezTo>
                  <a:cubicBezTo>
                    <a:pt x="12223" y="472"/>
                    <a:pt x="12117" y="455"/>
                    <a:pt x="12012" y="455"/>
                  </a:cubicBezTo>
                  <a:cubicBezTo>
                    <a:pt x="11890" y="455"/>
                    <a:pt x="11768" y="478"/>
                    <a:pt x="11654" y="524"/>
                  </a:cubicBezTo>
                  <a:cubicBezTo>
                    <a:pt x="11139" y="734"/>
                    <a:pt x="10640" y="962"/>
                    <a:pt x="10153" y="1210"/>
                  </a:cubicBezTo>
                  <a:cubicBezTo>
                    <a:pt x="9104" y="1740"/>
                    <a:pt x="7993" y="2005"/>
                    <a:pt x="6865" y="2005"/>
                  </a:cubicBezTo>
                  <a:cubicBezTo>
                    <a:pt x="6771" y="2005"/>
                    <a:pt x="6676" y="2004"/>
                    <a:pt x="6582" y="2000"/>
                  </a:cubicBezTo>
                  <a:cubicBezTo>
                    <a:pt x="5357" y="1948"/>
                    <a:pt x="4161" y="1584"/>
                    <a:pt x="3065" y="915"/>
                  </a:cubicBezTo>
                  <a:cubicBezTo>
                    <a:pt x="2593" y="627"/>
                    <a:pt x="2109" y="357"/>
                    <a:pt x="1612" y="103"/>
                  </a:cubicBezTo>
                  <a:cubicBezTo>
                    <a:pt x="1477" y="35"/>
                    <a:pt x="1330" y="1"/>
                    <a:pt x="11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9"/>
            <p:cNvSpPr/>
            <p:nvPr/>
          </p:nvSpPr>
          <p:spPr>
            <a:xfrm>
              <a:off x="1699425" y="1216175"/>
              <a:ext cx="107300" cy="57375"/>
            </a:xfrm>
            <a:custGeom>
              <a:avLst/>
              <a:gdLst/>
              <a:ahLst/>
              <a:cxnLst/>
              <a:rect l="l" t="t" r="r" b="b"/>
              <a:pathLst>
                <a:path w="4292" h="2295" extrusionOk="0">
                  <a:moveTo>
                    <a:pt x="4066" y="1"/>
                  </a:moveTo>
                  <a:cubicBezTo>
                    <a:pt x="4046" y="1"/>
                    <a:pt x="4027" y="4"/>
                    <a:pt x="4007" y="11"/>
                  </a:cubicBezTo>
                  <a:cubicBezTo>
                    <a:pt x="2643" y="479"/>
                    <a:pt x="1339" y="1105"/>
                    <a:pt x="120" y="1877"/>
                  </a:cubicBezTo>
                  <a:cubicBezTo>
                    <a:pt x="1" y="1952"/>
                    <a:pt x="29" y="2145"/>
                    <a:pt x="164" y="2180"/>
                  </a:cubicBezTo>
                  <a:cubicBezTo>
                    <a:pt x="454" y="2256"/>
                    <a:pt x="751" y="2294"/>
                    <a:pt x="1047" y="2294"/>
                  </a:cubicBezTo>
                  <a:cubicBezTo>
                    <a:pt x="1553" y="2294"/>
                    <a:pt x="2056" y="2183"/>
                    <a:pt x="2522" y="1966"/>
                  </a:cubicBezTo>
                  <a:cubicBezTo>
                    <a:pt x="3302" y="1604"/>
                    <a:pt x="3913" y="991"/>
                    <a:pt x="4242" y="242"/>
                  </a:cubicBezTo>
                  <a:cubicBezTo>
                    <a:pt x="4292" y="127"/>
                    <a:pt x="4188" y="1"/>
                    <a:pt x="40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9"/>
            <p:cNvSpPr/>
            <p:nvPr/>
          </p:nvSpPr>
          <p:spPr>
            <a:xfrm>
              <a:off x="1547775" y="1207250"/>
              <a:ext cx="104250" cy="62975"/>
            </a:xfrm>
            <a:custGeom>
              <a:avLst/>
              <a:gdLst/>
              <a:ahLst/>
              <a:cxnLst/>
              <a:rect l="l" t="t" r="r" b="b"/>
              <a:pathLst>
                <a:path w="4170" h="2519" extrusionOk="0">
                  <a:moveTo>
                    <a:pt x="225" y="1"/>
                  </a:moveTo>
                  <a:cubicBezTo>
                    <a:pt x="107" y="1"/>
                    <a:pt x="1" y="115"/>
                    <a:pt x="39" y="229"/>
                  </a:cubicBezTo>
                  <a:cubicBezTo>
                    <a:pt x="305" y="1005"/>
                    <a:pt x="875" y="1660"/>
                    <a:pt x="1636" y="2078"/>
                  </a:cubicBezTo>
                  <a:cubicBezTo>
                    <a:pt x="2189" y="2379"/>
                    <a:pt x="2767" y="2518"/>
                    <a:pt x="3337" y="2518"/>
                  </a:cubicBezTo>
                  <a:cubicBezTo>
                    <a:pt x="3557" y="2518"/>
                    <a:pt x="3775" y="2498"/>
                    <a:pt x="3990" y="2458"/>
                  </a:cubicBezTo>
                  <a:cubicBezTo>
                    <a:pt x="4127" y="2433"/>
                    <a:pt x="4169" y="2242"/>
                    <a:pt x="4054" y="2157"/>
                  </a:cubicBezTo>
                  <a:cubicBezTo>
                    <a:pt x="2888" y="1302"/>
                    <a:pt x="1627" y="581"/>
                    <a:pt x="296" y="15"/>
                  </a:cubicBezTo>
                  <a:cubicBezTo>
                    <a:pt x="272" y="5"/>
                    <a:pt x="248" y="1"/>
                    <a:pt x="2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9"/>
            <p:cNvSpPr/>
            <p:nvPr/>
          </p:nvSpPr>
          <p:spPr>
            <a:xfrm>
              <a:off x="1570425" y="999150"/>
              <a:ext cx="270400" cy="236125"/>
            </a:xfrm>
            <a:custGeom>
              <a:avLst/>
              <a:gdLst/>
              <a:ahLst/>
              <a:cxnLst/>
              <a:rect l="l" t="t" r="r" b="b"/>
              <a:pathLst>
                <a:path w="10816" h="9445" extrusionOk="0">
                  <a:moveTo>
                    <a:pt x="4060" y="0"/>
                  </a:moveTo>
                  <a:cubicBezTo>
                    <a:pt x="2635" y="0"/>
                    <a:pt x="1203" y="458"/>
                    <a:pt x="0" y="1391"/>
                  </a:cubicBezTo>
                  <a:cubicBezTo>
                    <a:pt x="35" y="1509"/>
                    <a:pt x="71" y="1622"/>
                    <a:pt x="106" y="1738"/>
                  </a:cubicBezTo>
                  <a:cubicBezTo>
                    <a:pt x="75" y="1794"/>
                    <a:pt x="62" y="1856"/>
                    <a:pt x="68" y="1919"/>
                  </a:cubicBezTo>
                  <a:cubicBezTo>
                    <a:pt x="79" y="2033"/>
                    <a:pt x="264" y="3443"/>
                    <a:pt x="1560" y="5057"/>
                  </a:cubicBezTo>
                  <a:cubicBezTo>
                    <a:pt x="2855" y="6673"/>
                    <a:pt x="5263" y="8497"/>
                    <a:pt x="9720" y="9439"/>
                  </a:cubicBezTo>
                  <a:cubicBezTo>
                    <a:pt x="9729" y="9441"/>
                    <a:pt x="9739" y="9443"/>
                    <a:pt x="9749" y="9443"/>
                  </a:cubicBezTo>
                  <a:cubicBezTo>
                    <a:pt x="9758" y="9445"/>
                    <a:pt x="9768" y="9445"/>
                    <a:pt x="9778" y="9445"/>
                  </a:cubicBezTo>
                  <a:cubicBezTo>
                    <a:pt x="9780" y="9445"/>
                    <a:pt x="9783" y="9445"/>
                    <a:pt x="9785" y="9445"/>
                  </a:cubicBezTo>
                  <a:cubicBezTo>
                    <a:pt x="9944" y="9445"/>
                    <a:pt x="10078" y="9325"/>
                    <a:pt x="10097" y="9165"/>
                  </a:cubicBezTo>
                  <a:cubicBezTo>
                    <a:pt x="10117" y="9004"/>
                    <a:pt x="10009" y="8855"/>
                    <a:pt x="9849" y="8821"/>
                  </a:cubicBezTo>
                  <a:cubicBezTo>
                    <a:pt x="8508" y="8538"/>
                    <a:pt x="7364" y="8172"/>
                    <a:pt x="6386" y="7752"/>
                  </a:cubicBezTo>
                  <a:lnTo>
                    <a:pt x="6386" y="7752"/>
                  </a:lnTo>
                  <a:cubicBezTo>
                    <a:pt x="7715" y="8141"/>
                    <a:pt x="9325" y="8295"/>
                    <a:pt x="10816" y="8333"/>
                  </a:cubicBezTo>
                  <a:lnTo>
                    <a:pt x="10668" y="7567"/>
                  </a:lnTo>
                  <a:lnTo>
                    <a:pt x="10685" y="6769"/>
                  </a:lnTo>
                  <a:cubicBezTo>
                    <a:pt x="10725" y="5011"/>
                    <a:pt x="10063" y="3310"/>
                    <a:pt x="8845" y="2042"/>
                  </a:cubicBezTo>
                  <a:cubicBezTo>
                    <a:pt x="7552" y="692"/>
                    <a:pt x="5811" y="0"/>
                    <a:pt x="4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9"/>
            <p:cNvSpPr/>
            <p:nvPr/>
          </p:nvSpPr>
          <p:spPr>
            <a:xfrm>
              <a:off x="1594825" y="1577550"/>
              <a:ext cx="166800" cy="154850"/>
            </a:xfrm>
            <a:custGeom>
              <a:avLst/>
              <a:gdLst/>
              <a:ahLst/>
              <a:cxnLst/>
              <a:rect l="l" t="t" r="r" b="b"/>
              <a:pathLst>
                <a:path w="6672" h="6194" extrusionOk="0">
                  <a:moveTo>
                    <a:pt x="3336" y="0"/>
                  </a:moveTo>
                  <a:cubicBezTo>
                    <a:pt x="3217" y="0"/>
                    <a:pt x="3097" y="62"/>
                    <a:pt x="3035" y="185"/>
                  </a:cubicBezTo>
                  <a:lnTo>
                    <a:pt x="2295" y="1686"/>
                  </a:lnTo>
                  <a:cubicBezTo>
                    <a:pt x="2245" y="1786"/>
                    <a:pt x="2150" y="1853"/>
                    <a:pt x="2041" y="1871"/>
                  </a:cubicBezTo>
                  <a:lnTo>
                    <a:pt x="384" y="2111"/>
                  </a:lnTo>
                  <a:cubicBezTo>
                    <a:pt x="111" y="2152"/>
                    <a:pt x="1" y="2489"/>
                    <a:pt x="197" y="2685"/>
                  </a:cubicBezTo>
                  <a:lnTo>
                    <a:pt x="1397" y="3853"/>
                  </a:lnTo>
                  <a:cubicBezTo>
                    <a:pt x="1476" y="3930"/>
                    <a:pt x="1511" y="4041"/>
                    <a:pt x="1494" y="4151"/>
                  </a:cubicBezTo>
                  <a:lnTo>
                    <a:pt x="1210" y="5800"/>
                  </a:lnTo>
                  <a:cubicBezTo>
                    <a:pt x="1174" y="6017"/>
                    <a:pt x="1346" y="6193"/>
                    <a:pt x="1542" y="6193"/>
                  </a:cubicBezTo>
                  <a:cubicBezTo>
                    <a:pt x="1594" y="6193"/>
                    <a:pt x="1647" y="6181"/>
                    <a:pt x="1698" y="6154"/>
                  </a:cubicBezTo>
                  <a:lnTo>
                    <a:pt x="3179" y="5376"/>
                  </a:lnTo>
                  <a:cubicBezTo>
                    <a:pt x="3228" y="5350"/>
                    <a:pt x="3282" y="5337"/>
                    <a:pt x="3336" y="5337"/>
                  </a:cubicBezTo>
                  <a:cubicBezTo>
                    <a:pt x="3390" y="5337"/>
                    <a:pt x="3444" y="5350"/>
                    <a:pt x="3493" y="5376"/>
                  </a:cubicBezTo>
                  <a:lnTo>
                    <a:pt x="4974" y="6154"/>
                  </a:lnTo>
                  <a:cubicBezTo>
                    <a:pt x="5026" y="6181"/>
                    <a:pt x="5079" y="6193"/>
                    <a:pt x="5130" y="6193"/>
                  </a:cubicBezTo>
                  <a:cubicBezTo>
                    <a:pt x="5326" y="6193"/>
                    <a:pt x="5498" y="6017"/>
                    <a:pt x="5462" y="5800"/>
                  </a:cubicBezTo>
                  <a:lnTo>
                    <a:pt x="5180" y="4151"/>
                  </a:lnTo>
                  <a:cubicBezTo>
                    <a:pt x="5161" y="4041"/>
                    <a:pt x="5198" y="3930"/>
                    <a:pt x="5277" y="3853"/>
                  </a:cubicBezTo>
                  <a:lnTo>
                    <a:pt x="6473" y="2685"/>
                  </a:lnTo>
                  <a:cubicBezTo>
                    <a:pt x="6671" y="2489"/>
                    <a:pt x="6561" y="2152"/>
                    <a:pt x="6288" y="2111"/>
                  </a:cubicBezTo>
                  <a:lnTo>
                    <a:pt x="4631" y="1871"/>
                  </a:lnTo>
                  <a:cubicBezTo>
                    <a:pt x="4522" y="1853"/>
                    <a:pt x="4427" y="1786"/>
                    <a:pt x="4377" y="1686"/>
                  </a:cubicBezTo>
                  <a:lnTo>
                    <a:pt x="3637" y="185"/>
                  </a:lnTo>
                  <a:cubicBezTo>
                    <a:pt x="3575" y="62"/>
                    <a:pt x="3455" y="0"/>
                    <a:pt x="3336" y="0"/>
                  </a:cubicBezTo>
                  <a:close/>
                </a:path>
              </a:pathLst>
            </a:custGeom>
            <a:solidFill>
              <a:srgbClr val="FFD3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9"/>
            <p:cNvSpPr/>
            <p:nvPr/>
          </p:nvSpPr>
          <p:spPr>
            <a:xfrm>
              <a:off x="1282075" y="1262750"/>
              <a:ext cx="127200" cy="283775"/>
            </a:xfrm>
            <a:custGeom>
              <a:avLst/>
              <a:gdLst/>
              <a:ahLst/>
              <a:cxnLst/>
              <a:rect l="l" t="t" r="r" b="b"/>
              <a:pathLst>
                <a:path w="5088" h="11351" extrusionOk="0">
                  <a:moveTo>
                    <a:pt x="2201" y="0"/>
                  </a:moveTo>
                  <a:cubicBezTo>
                    <a:pt x="1662" y="0"/>
                    <a:pt x="1132" y="211"/>
                    <a:pt x="736" y="609"/>
                  </a:cubicBezTo>
                  <a:cubicBezTo>
                    <a:pt x="200" y="1145"/>
                    <a:pt x="0" y="1929"/>
                    <a:pt x="212" y="2655"/>
                  </a:cubicBezTo>
                  <a:lnTo>
                    <a:pt x="1239" y="6170"/>
                  </a:lnTo>
                  <a:lnTo>
                    <a:pt x="784" y="10722"/>
                  </a:lnTo>
                  <a:cubicBezTo>
                    <a:pt x="767" y="10914"/>
                    <a:pt x="888" y="11094"/>
                    <a:pt x="1077" y="11148"/>
                  </a:cubicBezTo>
                  <a:cubicBezTo>
                    <a:pt x="1567" y="11294"/>
                    <a:pt x="2053" y="11350"/>
                    <a:pt x="2508" y="11350"/>
                  </a:cubicBezTo>
                  <a:cubicBezTo>
                    <a:pt x="3493" y="11350"/>
                    <a:pt x="4338" y="11088"/>
                    <a:pt x="4789" y="10914"/>
                  </a:cubicBezTo>
                  <a:cubicBezTo>
                    <a:pt x="4985" y="10835"/>
                    <a:pt x="5087" y="10618"/>
                    <a:pt x="5022" y="10416"/>
                  </a:cubicBezTo>
                  <a:lnTo>
                    <a:pt x="3635" y="6172"/>
                  </a:lnTo>
                  <a:cubicBezTo>
                    <a:pt x="4084" y="5554"/>
                    <a:pt x="4195" y="4751"/>
                    <a:pt x="3931" y="4032"/>
                  </a:cubicBezTo>
                  <a:lnTo>
                    <a:pt x="3928" y="4021"/>
                  </a:lnTo>
                  <a:lnTo>
                    <a:pt x="4111" y="3840"/>
                  </a:lnTo>
                  <a:cubicBezTo>
                    <a:pt x="4596" y="3366"/>
                    <a:pt x="4825" y="2690"/>
                    <a:pt x="4733" y="2019"/>
                  </a:cubicBezTo>
                  <a:lnTo>
                    <a:pt x="4683" y="1663"/>
                  </a:lnTo>
                  <a:cubicBezTo>
                    <a:pt x="4613" y="1181"/>
                    <a:pt x="4307" y="767"/>
                    <a:pt x="3868" y="563"/>
                  </a:cubicBezTo>
                  <a:lnTo>
                    <a:pt x="3078" y="195"/>
                  </a:lnTo>
                  <a:cubicBezTo>
                    <a:pt x="2797" y="64"/>
                    <a:pt x="2498" y="0"/>
                    <a:pt x="22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9"/>
            <p:cNvSpPr/>
            <p:nvPr/>
          </p:nvSpPr>
          <p:spPr>
            <a:xfrm>
              <a:off x="1915775" y="1562525"/>
              <a:ext cx="282075" cy="195825"/>
            </a:xfrm>
            <a:custGeom>
              <a:avLst/>
              <a:gdLst/>
              <a:ahLst/>
              <a:cxnLst/>
              <a:rect l="l" t="t" r="r" b="b"/>
              <a:pathLst>
                <a:path w="11283" h="7833" extrusionOk="0">
                  <a:moveTo>
                    <a:pt x="8737" y="1"/>
                  </a:moveTo>
                  <a:cubicBezTo>
                    <a:pt x="8573" y="1"/>
                    <a:pt x="8408" y="29"/>
                    <a:pt x="8249" y="87"/>
                  </a:cubicBezTo>
                  <a:lnTo>
                    <a:pt x="7912" y="208"/>
                  </a:lnTo>
                  <a:cubicBezTo>
                    <a:pt x="7274" y="439"/>
                    <a:pt x="6785" y="959"/>
                    <a:pt x="6592" y="1609"/>
                  </a:cubicBezTo>
                  <a:lnTo>
                    <a:pt x="6519" y="1855"/>
                  </a:lnTo>
                  <a:lnTo>
                    <a:pt x="6506" y="1857"/>
                  </a:lnTo>
                  <a:cubicBezTo>
                    <a:pt x="5749" y="1961"/>
                    <a:pt x="5092" y="2435"/>
                    <a:pt x="4753" y="3123"/>
                  </a:cubicBezTo>
                  <a:lnTo>
                    <a:pt x="353" y="3880"/>
                  </a:lnTo>
                  <a:cubicBezTo>
                    <a:pt x="145" y="3916"/>
                    <a:pt x="1" y="4107"/>
                    <a:pt x="22" y="4317"/>
                  </a:cubicBezTo>
                  <a:cubicBezTo>
                    <a:pt x="107" y="5018"/>
                    <a:pt x="417" y="6553"/>
                    <a:pt x="1552" y="7709"/>
                  </a:cubicBezTo>
                  <a:cubicBezTo>
                    <a:pt x="1630" y="7790"/>
                    <a:pt x="1737" y="7832"/>
                    <a:pt x="1844" y="7832"/>
                  </a:cubicBezTo>
                  <a:cubicBezTo>
                    <a:pt x="1921" y="7832"/>
                    <a:pt x="1998" y="7811"/>
                    <a:pt x="2066" y="7767"/>
                  </a:cubicBezTo>
                  <a:lnTo>
                    <a:pt x="5876" y="5238"/>
                  </a:lnTo>
                  <a:lnTo>
                    <a:pt x="9464" y="4502"/>
                  </a:lnTo>
                  <a:cubicBezTo>
                    <a:pt x="10204" y="4348"/>
                    <a:pt x="10803" y="3804"/>
                    <a:pt x="11026" y="3082"/>
                  </a:cubicBezTo>
                  <a:cubicBezTo>
                    <a:pt x="11283" y="2248"/>
                    <a:pt x="10992" y="1345"/>
                    <a:pt x="10296" y="819"/>
                  </a:cubicBezTo>
                  <a:lnTo>
                    <a:pt x="9603" y="291"/>
                  </a:lnTo>
                  <a:cubicBezTo>
                    <a:pt x="9349" y="100"/>
                    <a:pt x="9045" y="1"/>
                    <a:pt x="8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9"/>
          <p:cNvGrpSpPr/>
          <p:nvPr/>
        </p:nvGrpSpPr>
        <p:grpSpPr>
          <a:xfrm>
            <a:off x="7104411" y="1725509"/>
            <a:ext cx="1898831" cy="2972867"/>
            <a:chOff x="3770750" y="2536138"/>
            <a:chExt cx="1421600" cy="2225700"/>
          </a:xfrm>
        </p:grpSpPr>
        <p:sp>
          <p:nvSpPr>
            <p:cNvPr id="739" name="Google Shape;739;p59"/>
            <p:cNvSpPr/>
            <p:nvPr/>
          </p:nvSpPr>
          <p:spPr>
            <a:xfrm>
              <a:off x="4136475" y="2536138"/>
              <a:ext cx="321925" cy="240325"/>
            </a:xfrm>
            <a:custGeom>
              <a:avLst/>
              <a:gdLst/>
              <a:ahLst/>
              <a:cxnLst/>
              <a:rect l="l" t="t" r="r" b="b"/>
              <a:pathLst>
                <a:path w="12877" h="9613" extrusionOk="0">
                  <a:moveTo>
                    <a:pt x="8629" y="0"/>
                  </a:moveTo>
                  <a:cubicBezTo>
                    <a:pt x="8606" y="0"/>
                    <a:pt x="8581" y="6"/>
                    <a:pt x="8557" y="20"/>
                  </a:cubicBezTo>
                  <a:lnTo>
                    <a:pt x="7120" y="786"/>
                  </a:lnTo>
                  <a:lnTo>
                    <a:pt x="5681" y="1553"/>
                  </a:lnTo>
                  <a:cubicBezTo>
                    <a:pt x="5658" y="1565"/>
                    <a:pt x="5635" y="1571"/>
                    <a:pt x="5612" y="1571"/>
                  </a:cubicBezTo>
                  <a:cubicBezTo>
                    <a:pt x="5517" y="1571"/>
                    <a:pt x="5438" y="1475"/>
                    <a:pt x="5475" y="1374"/>
                  </a:cubicBezTo>
                  <a:lnTo>
                    <a:pt x="5689" y="802"/>
                  </a:lnTo>
                  <a:lnTo>
                    <a:pt x="5903" y="230"/>
                  </a:lnTo>
                  <a:cubicBezTo>
                    <a:pt x="5924" y="176"/>
                    <a:pt x="5911" y="116"/>
                    <a:pt x="5870" y="74"/>
                  </a:cubicBezTo>
                  <a:cubicBezTo>
                    <a:pt x="5843" y="47"/>
                    <a:pt x="5806" y="33"/>
                    <a:pt x="5770" y="33"/>
                  </a:cubicBezTo>
                  <a:cubicBezTo>
                    <a:pt x="5751" y="33"/>
                    <a:pt x="5733" y="36"/>
                    <a:pt x="5716" y="43"/>
                  </a:cubicBezTo>
                  <a:cubicBezTo>
                    <a:pt x="5103" y="288"/>
                    <a:pt x="3665" y="917"/>
                    <a:pt x="2389" y="1892"/>
                  </a:cubicBezTo>
                  <a:cubicBezTo>
                    <a:pt x="1114" y="2869"/>
                    <a:pt x="1" y="4188"/>
                    <a:pt x="39" y="5816"/>
                  </a:cubicBezTo>
                  <a:cubicBezTo>
                    <a:pt x="84" y="7696"/>
                    <a:pt x="787" y="8645"/>
                    <a:pt x="1480" y="9123"/>
                  </a:cubicBezTo>
                  <a:cubicBezTo>
                    <a:pt x="2174" y="9603"/>
                    <a:pt x="2856" y="9612"/>
                    <a:pt x="2856" y="9612"/>
                  </a:cubicBezTo>
                  <a:lnTo>
                    <a:pt x="7270" y="8566"/>
                  </a:lnTo>
                  <a:lnTo>
                    <a:pt x="11685" y="7522"/>
                  </a:lnTo>
                  <a:lnTo>
                    <a:pt x="12265" y="5667"/>
                  </a:lnTo>
                  <a:lnTo>
                    <a:pt x="12845" y="3814"/>
                  </a:lnTo>
                  <a:cubicBezTo>
                    <a:pt x="12876" y="3719"/>
                    <a:pt x="12804" y="3624"/>
                    <a:pt x="12710" y="3624"/>
                  </a:cubicBezTo>
                  <a:cubicBezTo>
                    <a:pt x="12700" y="3624"/>
                    <a:pt x="12689" y="3625"/>
                    <a:pt x="12679" y="3628"/>
                  </a:cubicBezTo>
                  <a:lnTo>
                    <a:pt x="11223" y="3905"/>
                  </a:lnTo>
                  <a:lnTo>
                    <a:pt x="9769" y="4182"/>
                  </a:lnTo>
                  <a:cubicBezTo>
                    <a:pt x="9759" y="4184"/>
                    <a:pt x="9749" y="4185"/>
                    <a:pt x="9740" y="4185"/>
                  </a:cubicBezTo>
                  <a:cubicBezTo>
                    <a:pt x="9645" y="4185"/>
                    <a:pt x="9573" y="4094"/>
                    <a:pt x="9601" y="3999"/>
                  </a:cubicBezTo>
                  <a:lnTo>
                    <a:pt x="9794" y="3348"/>
                  </a:lnTo>
                  <a:lnTo>
                    <a:pt x="9986" y="2697"/>
                  </a:lnTo>
                  <a:cubicBezTo>
                    <a:pt x="10014" y="2600"/>
                    <a:pt x="9940" y="2510"/>
                    <a:pt x="9847" y="2510"/>
                  </a:cubicBezTo>
                  <a:cubicBezTo>
                    <a:pt x="9832" y="2510"/>
                    <a:pt x="9816" y="2513"/>
                    <a:pt x="9800" y="2518"/>
                  </a:cubicBezTo>
                  <a:lnTo>
                    <a:pt x="8784" y="2863"/>
                  </a:lnTo>
                  <a:lnTo>
                    <a:pt x="7769" y="3208"/>
                  </a:lnTo>
                  <a:cubicBezTo>
                    <a:pt x="7753" y="3213"/>
                    <a:pt x="7737" y="3216"/>
                    <a:pt x="7722" y="3216"/>
                  </a:cubicBezTo>
                  <a:cubicBezTo>
                    <a:pt x="7623" y="3216"/>
                    <a:pt x="7547" y="3113"/>
                    <a:pt x="7588" y="3013"/>
                  </a:cubicBezTo>
                  <a:lnTo>
                    <a:pt x="8174" y="1609"/>
                  </a:lnTo>
                  <a:lnTo>
                    <a:pt x="8761" y="203"/>
                  </a:lnTo>
                  <a:cubicBezTo>
                    <a:pt x="8806" y="101"/>
                    <a:pt x="8726" y="0"/>
                    <a:pt x="86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9"/>
            <p:cNvSpPr/>
            <p:nvPr/>
          </p:nvSpPr>
          <p:spPr>
            <a:xfrm>
              <a:off x="4146900" y="2666588"/>
              <a:ext cx="317650" cy="438275"/>
            </a:xfrm>
            <a:custGeom>
              <a:avLst/>
              <a:gdLst/>
              <a:ahLst/>
              <a:cxnLst/>
              <a:rect l="l" t="t" r="r" b="b"/>
              <a:pathLst>
                <a:path w="12706" h="17531" extrusionOk="0">
                  <a:moveTo>
                    <a:pt x="6981" y="0"/>
                  </a:moveTo>
                  <a:cubicBezTo>
                    <a:pt x="6912" y="0"/>
                    <a:pt x="6842" y="1"/>
                    <a:pt x="6771" y="3"/>
                  </a:cubicBezTo>
                  <a:cubicBezTo>
                    <a:pt x="3454" y="82"/>
                    <a:pt x="1728" y="2202"/>
                    <a:pt x="865" y="4818"/>
                  </a:cubicBezTo>
                  <a:cubicBezTo>
                    <a:pt x="0" y="7432"/>
                    <a:pt x="0" y="10543"/>
                    <a:pt x="137" y="12598"/>
                  </a:cubicBezTo>
                  <a:cubicBezTo>
                    <a:pt x="175" y="13185"/>
                    <a:pt x="455" y="13733"/>
                    <a:pt x="911" y="14106"/>
                  </a:cubicBezTo>
                  <a:cubicBezTo>
                    <a:pt x="1299" y="14428"/>
                    <a:pt x="1784" y="14602"/>
                    <a:pt x="2283" y="14602"/>
                  </a:cubicBezTo>
                  <a:cubicBezTo>
                    <a:pt x="2369" y="14602"/>
                    <a:pt x="2456" y="14596"/>
                    <a:pt x="2543" y="14586"/>
                  </a:cubicBezTo>
                  <a:lnTo>
                    <a:pt x="4999" y="14297"/>
                  </a:lnTo>
                  <a:lnTo>
                    <a:pt x="7456" y="14008"/>
                  </a:lnTo>
                  <a:lnTo>
                    <a:pt x="7144" y="15770"/>
                  </a:lnTo>
                  <a:lnTo>
                    <a:pt x="6830" y="17531"/>
                  </a:lnTo>
                  <a:lnTo>
                    <a:pt x="8932" y="17431"/>
                  </a:lnTo>
                  <a:lnTo>
                    <a:pt x="11031" y="17329"/>
                  </a:lnTo>
                  <a:lnTo>
                    <a:pt x="11819" y="11953"/>
                  </a:lnTo>
                  <a:lnTo>
                    <a:pt x="12607" y="6575"/>
                  </a:lnTo>
                  <a:cubicBezTo>
                    <a:pt x="12705" y="5910"/>
                    <a:pt x="12701" y="5234"/>
                    <a:pt x="12595" y="4572"/>
                  </a:cubicBezTo>
                  <a:cubicBezTo>
                    <a:pt x="12491" y="3909"/>
                    <a:pt x="12272" y="3269"/>
                    <a:pt x="11946" y="2684"/>
                  </a:cubicBezTo>
                  <a:cubicBezTo>
                    <a:pt x="11559" y="1992"/>
                    <a:pt x="10991" y="1305"/>
                    <a:pt x="10157" y="798"/>
                  </a:cubicBezTo>
                  <a:cubicBezTo>
                    <a:pt x="9362" y="316"/>
                    <a:pt x="8328" y="0"/>
                    <a:pt x="69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9"/>
            <p:cNvSpPr/>
            <p:nvPr/>
          </p:nvSpPr>
          <p:spPr>
            <a:xfrm>
              <a:off x="4170050" y="2655738"/>
              <a:ext cx="296525" cy="283675"/>
            </a:xfrm>
            <a:custGeom>
              <a:avLst/>
              <a:gdLst/>
              <a:ahLst/>
              <a:cxnLst/>
              <a:rect l="l" t="t" r="r" b="b"/>
              <a:pathLst>
                <a:path w="11861" h="11347" extrusionOk="0">
                  <a:moveTo>
                    <a:pt x="5356" y="1"/>
                  </a:moveTo>
                  <a:cubicBezTo>
                    <a:pt x="5285" y="1"/>
                    <a:pt x="5213" y="2"/>
                    <a:pt x="5142" y="3"/>
                  </a:cubicBezTo>
                  <a:cubicBezTo>
                    <a:pt x="3951" y="32"/>
                    <a:pt x="2919" y="413"/>
                    <a:pt x="2058" y="987"/>
                  </a:cubicBezTo>
                  <a:cubicBezTo>
                    <a:pt x="1197" y="1560"/>
                    <a:pt x="507" y="2326"/>
                    <a:pt x="1" y="3120"/>
                  </a:cubicBezTo>
                  <a:cubicBezTo>
                    <a:pt x="1082" y="3604"/>
                    <a:pt x="2415" y="3816"/>
                    <a:pt x="3781" y="3816"/>
                  </a:cubicBezTo>
                  <a:cubicBezTo>
                    <a:pt x="3897" y="3816"/>
                    <a:pt x="4014" y="3814"/>
                    <a:pt x="4130" y="3811"/>
                  </a:cubicBezTo>
                  <a:cubicBezTo>
                    <a:pt x="5615" y="3771"/>
                    <a:pt x="7116" y="3484"/>
                    <a:pt x="8349" y="3023"/>
                  </a:cubicBezTo>
                  <a:lnTo>
                    <a:pt x="8349" y="3023"/>
                  </a:lnTo>
                  <a:cubicBezTo>
                    <a:pt x="8185" y="4555"/>
                    <a:pt x="8208" y="6171"/>
                    <a:pt x="8597" y="7635"/>
                  </a:cubicBezTo>
                  <a:cubicBezTo>
                    <a:pt x="8986" y="9099"/>
                    <a:pt x="9743" y="10414"/>
                    <a:pt x="11045" y="11347"/>
                  </a:cubicBezTo>
                  <a:lnTo>
                    <a:pt x="11363" y="9178"/>
                  </a:lnTo>
                  <a:lnTo>
                    <a:pt x="11681" y="7009"/>
                  </a:lnTo>
                  <a:cubicBezTo>
                    <a:pt x="11779" y="6342"/>
                    <a:pt x="11860" y="5535"/>
                    <a:pt x="11835" y="4745"/>
                  </a:cubicBezTo>
                  <a:cubicBezTo>
                    <a:pt x="11810" y="3958"/>
                    <a:pt x="11677" y="3189"/>
                    <a:pt x="11348" y="2600"/>
                  </a:cubicBezTo>
                  <a:cubicBezTo>
                    <a:pt x="10961" y="1908"/>
                    <a:pt x="10136" y="1242"/>
                    <a:pt x="9042" y="758"/>
                  </a:cubicBezTo>
                  <a:cubicBezTo>
                    <a:pt x="8004" y="297"/>
                    <a:pt x="6727" y="1"/>
                    <a:pt x="5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9"/>
            <p:cNvSpPr/>
            <p:nvPr/>
          </p:nvSpPr>
          <p:spPr>
            <a:xfrm>
              <a:off x="3770750" y="3102388"/>
              <a:ext cx="1421600" cy="1318975"/>
            </a:xfrm>
            <a:custGeom>
              <a:avLst/>
              <a:gdLst/>
              <a:ahLst/>
              <a:cxnLst/>
              <a:rect l="l" t="t" r="r" b="b"/>
              <a:pathLst>
                <a:path w="56864" h="52759" extrusionOk="0">
                  <a:moveTo>
                    <a:pt x="23303" y="0"/>
                  </a:moveTo>
                  <a:cubicBezTo>
                    <a:pt x="20085" y="0"/>
                    <a:pt x="16125" y="1490"/>
                    <a:pt x="11885" y="6475"/>
                  </a:cubicBezTo>
                  <a:cubicBezTo>
                    <a:pt x="6384" y="12939"/>
                    <a:pt x="3429" y="22734"/>
                    <a:pt x="1842" y="31506"/>
                  </a:cubicBezTo>
                  <a:cubicBezTo>
                    <a:pt x="255" y="40276"/>
                    <a:pt x="37" y="48023"/>
                    <a:pt x="8" y="50390"/>
                  </a:cubicBezTo>
                  <a:cubicBezTo>
                    <a:pt x="0" y="50845"/>
                    <a:pt x="282" y="51257"/>
                    <a:pt x="709" y="51415"/>
                  </a:cubicBezTo>
                  <a:cubicBezTo>
                    <a:pt x="1863" y="51842"/>
                    <a:pt x="4323" y="52619"/>
                    <a:pt x="7297" y="52742"/>
                  </a:cubicBezTo>
                  <a:cubicBezTo>
                    <a:pt x="7561" y="52753"/>
                    <a:pt x="7828" y="52759"/>
                    <a:pt x="8099" y="52759"/>
                  </a:cubicBezTo>
                  <a:cubicBezTo>
                    <a:pt x="10887" y="52759"/>
                    <a:pt x="14044" y="52144"/>
                    <a:pt x="16966" y="50161"/>
                  </a:cubicBezTo>
                  <a:cubicBezTo>
                    <a:pt x="19065" y="48736"/>
                    <a:pt x="21190" y="48224"/>
                    <a:pt x="23390" y="48224"/>
                  </a:cubicBezTo>
                  <a:cubicBezTo>
                    <a:pt x="25213" y="48224"/>
                    <a:pt x="27088" y="48576"/>
                    <a:pt x="29044" y="49051"/>
                  </a:cubicBezTo>
                  <a:cubicBezTo>
                    <a:pt x="33131" y="50045"/>
                    <a:pt x="37569" y="51582"/>
                    <a:pt x="42621" y="51582"/>
                  </a:cubicBezTo>
                  <a:cubicBezTo>
                    <a:pt x="42905" y="51582"/>
                    <a:pt x="43190" y="51577"/>
                    <a:pt x="43477" y="51567"/>
                  </a:cubicBezTo>
                  <a:cubicBezTo>
                    <a:pt x="47707" y="51421"/>
                    <a:pt x="50712" y="50471"/>
                    <a:pt x="52803" y="49373"/>
                  </a:cubicBezTo>
                  <a:cubicBezTo>
                    <a:pt x="54895" y="48275"/>
                    <a:pt x="56072" y="47023"/>
                    <a:pt x="56648" y="46268"/>
                  </a:cubicBezTo>
                  <a:cubicBezTo>
                    <a:pt x="56789" y="46083"/>
                    <a:pt x="56864" y="45854"/>
                    <a:pt x="56862" y="45621"/>
                  </a:cubicBezTo>
                  <a:cubicBezTo>
                    <a:pt x="56858" y="45386"/>
                    <a:pt x="56781" y="45158"/>
                    <a:pt x="56638" y="44972"/>
                  </a:cubicBezTo>
                  <a:cubicBezTo>
                    <a:pt x="49552" y="35622"/>
                    <a:pt x="43465" y="25758"/>
                    <a:pt x="39029" y="17968"/>
                  </a:cubicBezTo>
                  <a:cubicBezTo>
                    <a:pt x="34591" y="10181"/>
                    <a:pt x="31800" y="4475"/>
                    <a:pt x="31299" y="3439"/>
                  </a:cubicBezTo>
                  <a:cubicBezTo>
                    <a:pt x="31270" y="3379"/>
                    <a:pt x="31238" y="3323"/>
                    <a:pt x="31199" y="3271"/>
                  </a:cubicBezTo>
                  <a:cubicBezTo>
                    <a:pt x="31161" y="3219"/>
                    <a:pt x="31116" y="3171"/>
                    <a:pt x="31070" y="3127"/>
                  </a:cubicBezTo>
                  <a:cubicBezTo>
                    <a:pt x="30473" y="2566"/>
                    <a:pt x="28110" y="544"/>
                    <a:pt x="24679" y="91"/>
                  </a:cubicBezTo>
                  <a:cubicBezTo>
                    <a:pt x="24238" y="33"/>
                    <a:pt x="23779" y="0"/>
                    <a:pt x="23303" y="0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9"/>
            <p:cNvSpPr/>
            <p:nvPr/>
          </p:nvSpPr>
          <p:spPr>
            <a:xfrm>
              <a:off x="3825750" y="3124163"/>
              <a:ext cx="433175" cy="640250"/>
            </a:xfrm>
            <a:custGeom>
              <a:avLst/>
              <a:gdLst/>
              <a:ahLst/>
              <a:cxnLst/>
              <a:rect l="l" t="t" r="r" b="b"/>
              <a:pathLst>
                <a:path w="17327" h="25610" extrusionOk="0">
                  <a:moveTo>
                    <a:pt x="14822" y="0"/>
                  </a:moveTo>
                  <a:cubicBezTo>
                    <a:pt x="13106" y="472"/>
                    <a:pt x="10980" y="1249"/>
                    <a:pt x="8838" y="2514"/>
                  </a:cubicBezTo>
                  <a:cubicBezTo>
                    <a:pt x="6696" y="3778"/>
                    <a:pt x="4536" y="5532"/>
                    <a:pt x="2757" y="7965"/>
                  </a:cubicBezTo>
                  <a:cubicBezTo>
                    <a:pt x="0" y="11731"/>
                    <a:pt x="3198" y="16142"/>
                    <a:pt x="7083" y="19613"/>
                  </a:cubicBezTo>
                  <a:cubicBezTo>
                    <a:pt x="10968" y="23082"/>
                    <a:pt x="15545" y="25609"/>
                    <a:pt x="15545" y="25609"/>
                  </a:cubicBezTo>
                  <a:lnTo>
                    <a:pt x="16435" y="23552"/>
                  </a:lnTo>
                  <a:lnTo>
                    <a:pt x="17326" y="21497"/>
                  </a:lnTo>
                  <a:cubicBezTo>
                    <a:pt x="17326" y="21497"/>
                    <a:pt x="14803" y="20256"/>
                    <a:pt x="12289" y="18367"/>
                  </a:cubicBezTo>
                  <a:cubicBezTo>
                    <a:pt x="9776" y="16479"/>
                    <a:pt x="7274" y="13944"/>
                    <a:pt x="7312" y="11350"/>
                  </a:cubicBezTo>
                  <a:cubicBezTo>
                    <a:pt x="7316" y="9916"/>
                    <a:pt x="8585" y="8701"/>
                    <a:pt x="10165" y="7844"/>
                  </a:cubicBezTo>
                  <a:cubicBezTo>
                    <a:pt x="11744" y="6987"/>
                    <a:pt x="13632" y="6488"/>
                    <a:pt x="14874" y="6488"/>
                  </a:cubicBezTo>
                  <a:cubicBezTo>
                    <a:pt x="15078" y="6488"/>
                    <a:pt x="15281" y="6540"/>
                    <a:pt x="15460" y="6638"/>
                  </a:cubicBezTo>
                  <a:cubicBezTo>
                    <a:pt x="15641" y="6738"/>
                    <a:pt x="15799" y="6879"/>
                    <a:pt x="15918" y="7048"/>
                  </a:cubicBezTo>
                  <a:cubicBezTo>
                    <a:pt x="15882" y="5841"/>
                    <a:pt x="15747" y="4658"/>
                    <a:pt x="15550" y="3489"/>
                  </a:cubicBezTo>
                  <a:cubicBezTo>
                    <a:pt x="15354" y="2318"/>
                    <a:pt x="15098" y="1160"/>
                    <a:pt x="14822" y="0"/>
                  </a:cubicBezTo>
                  <a:close/>
                </a:path>
              </a:pathLst>
            </a:custGeom>
            <a:solidFill>
              <a:srgbClr val="D9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9"/>
            <p:cNvSpPr/>
            <p:nvPr/>
          </p:nvSpPr>
          <p:spPr>
            <a:xfrm>
              <a:off x="4673650" y="4497338"/>
              <a:ext cx="323975" cy="253850"/>
            </a:xfrm>
            <a:custGeom>
              <a:avLst/>
              <a:gdLst/>
              <a:ahLst/>
              <a:cxnLst/>
              <a:rect l="l" t="t" r="r" b="b"/>
              <a:pathLst>
                <a:path w="12959" h="10154" extrusionOk="0">
                  <a:moveTo>
                    <a:pt x="6427" y="1"/>
                  </a:moveTo>
                  <a:cubicBezTo>
                    <a:pt x="5512" y="409"/>
                    <a:pt x="4520" y="575"/>
                    <a:pt x="3498" y="575"/>
                  </a:cubicBezTo>
                  <a:cubicBezTo>
                    <a:pt x="3435" y="575"/>
                    <a:pt x="3373" y="574"/>
                    <a:pt x="3310" y="573"/>
                  </a:cubicBezTo>
                  <a:cubicBezTo>
                    <a:pt x="2222" y="550"/>
                    <a:pt x="1101" y="344"/>
                    <a:pt x="1" y="47"/>
                  </a:cubicBezTo>
                  <a:lnTo>
                    <a:pt x="1" y="47"/>
                  </a:lnTo>
                  <a:lnTo>
                    <a:pt x="1823" y="3855"/>
                  </a:lnTo>
                  <a:lnTo>
                    <a:pt x="3647" y="7661"/>
                  </a:lnTo>
                  <a:lnTo>
                    <a:pt x="8045" y="8902"/>
                  </a:lnTo>
                  <a:lnTo>
                    <a:pt x="12442" y="10140"/>
                  </a:lnTo>
                  <a:cubicBezTo>
                    <a:pt x="12474" y="10149"/>
                    <a:pt x="12505" y="10154"/>
                    <a:pt x="12534" y="10154"/>
                  </a:cubicBezTo>
                  <a:cubicBezTo>
                    <a:pt x="12794" y="10154"/>
                    <a:pt x="12959" y="9829"/>
                    <a:pt x="12762" y="9618"/>
                  </a:cubicBezTo>
                  <a:lnTo>
                    <a:pt x="10926" y="7636"/>
                  </a:lnTo>
                  <a:lnTo>
                    <a:pt x="9090" y="5654"/>
                  </a:lnTo>
                  <a:cubicBezTo>
                    <a:pt x="8619" y="5146"/>
                    <a:pt x="8231" y="4564"/>
                    <a:pt x="7944" y="3932"/>
                  </a:cubicBezTo>
                  <a:lnTo>
                    <a:pt x="7185" y="1967"/>
                  </a:lnTo>
                  <a:lnTo>
                    <a:pt x="6427" y="1"/>
                  </a:lnTo>
                  <a:close/>
                </a:path>
              </a:pathLst>
            </a:custGeom>
            <a:solidFill>
              <a:srgbClr val="D9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9"/>
            <p:cNvSpPr/>
            <p:nvPr/>
          </p:nvSpPr>
          <p:spPr>
            <a:xfrm>
              <a:off x="4028275" y="3086488"/>
              <a:ext cx="889400" cy="1457450"/>
            </a:xfrm>
            <a:custGeom>
              <a:avLst/>
              <a:gdLst/>
              <a:ahLst/>
              <a:cxnLst/>
              <a:rect l="l" t="t" r="r" b="b"/>
              <a:pathLst>
                <a:path w="35576" h="58298" extrusionOk="0">
                  <a:moveTo>
                    <a:pt x="14986" y="1"/>
                  </a:moveTo>
                  <a:cubicBezTo>
                    <a:pt x="13607" y="1"/>
                    <a:pt x="11264" y="84"/>
                    <a:pt x="8988" y="552"/>
                  </a:cubicBezTo>
                  <a:cubicBezTo>
                    <a:pt x="5458" y="1278"/>
                    <a:pt x="2089" y="2931"/>
                    <a:pt x="2742" y="6639"/>
                  </a:cubicBezTo>
                  <a:cubicBezTo>
                    <a:pt x="3092" y="8632"/>
                    <a:pt x="3487" y="11749"/>
                    <a:pt x="3795" y="14367"/>
                  </a:cubicBezTo>
                  <a:cubicBezTo>
                    <a:pt x="4106" y="16984"/>
                    <a:pt x="4325" y="19103"/>
                    <a:pt x="4325" y="19103"/>
                  </a:cubicBezTo>
                  <a:lnTo>
                    <a:pt x="2545" y="27767"/>
                  </a:lnTo>
                  <a:lnTo>
                    <a:pt x="767" y="36429"/>
                  </a:lnTo>
                  <a:cubicBezTo>
                    <a:pt x="184" y="39269"/>
                    <a:pt x="1" y="42175"/>
                    <a:pt x="226" y="45064"/>
                  </a:cubicBezTo>
                  <a:lnTo>
                    <a:pt x="149" y="51596"/>
                  </a:lnTo>
                  <a:lnTo>
                    <a:pt x="72" y="58130"/>
                  </a:lnTo>
                  <a:cubicBezTo>
                    <a:pt x="864" y="58235"/>
                    <a:pt x="1653" y="58297"/>
                    <a:pt x="2421" y="58297"/>
                  </a:cubicBezTo>
                  <a:cubicBezTo>
                    <a:pt x="2724" y="58297"/>
                    <a:pt x="3025" y="58287"/>
                    <a:pt x="3322" y="58267"/>
                  </a:cubicBezTo>
                  <a:cubicBezTo>
                    <a:pt x="4367" y="58191"/>
                    <a:pt x="5361" y="57980"/>
                    <a:pt x="6255" y="57569"/>
                  </a:cubicBezTo>
                  <a:lnTo>
                    <a:pt x="6590" y="52058"/>
                  </a:lnTo>
                  <a:lnTo>
                    <a:pt x="6925" y="46546"/>
                  </a:lnTo>
                  <a:cubicBezTo>
                    <a:pt x="6868" y="43296"/>
                    <a:pt x="7320" y="40058"/>
                    <a:pt x="8268" y="36949"/>
                  </a:cubicBezTo>
                  <a:lnTo>
                    <a:pt x="9551" y="32269"/>
                  </a:lnTo>
                  <a:lnTo>
                    <a:pt x="10832" y="27588"/>
                  </a:lnTo>
                  <a:cubicBezTo>
                    <a:pt x="10897" y="27349"/>
                    <a:pt x="11103" y="27178"/>
                    <a:pt x="11350" y="27155"/>
                  </a:cubicBezTo>
                  <a:cubicBezTo>
                    <a:pt x="11367" y="27153"/>
                    <a:pt x="11384" y="27152"/>
                    <a:pt x="11401" y="27152"/>
                  </a:cubicBezTo>
                  <a:cubicBezTo>
                    <a:pt x="11628" y="27152"/>
                    <a:pt x="11837" y="27282"/>
                    <a:pt x="11937" y="27490"/>
                  </a:cubicBezTo>
                  <a:lnTo>
                    <a:pt x="18878" y="41984"/>
                  </a:lnTo>
                  <a:lnTo>
                    <a:pt x="25816" y="56481"/>
                  </a:lnTo>
                  <a:cubicBezTo>
                    <a:pt x="26914" y="56778"/>
                    <a:pt x="28035" y="56984"/>
                    <a:pt x="29123" y="57005"/>
                  </a:cubicBezTo>
                  <a:cubicBezTo>
                    <a:pt x="29191" y="57006"/>
                    <a:pt x="29259" y="57007"/>
                    <a:pt x="29326" y="57007"/>
                  </a:cubicBezTo>
                  <a:cubicBezTo>
                    <a:pt x="30344" y="57007"/>
                    <a:pt x="31329" y="56841"/>
                    <a:pt x="32240" y="56435"/>
                  </a:cubicBezTo>
                  <a:lnTo>
                    <a:pt x="24760" y="37059"/>
                  </a:lnTo>
                  <a:lnTo>
                    <a:pt x="17283" y="17684"/>
                  </a:lnTo>
                  <a:cubicBezTo>
                    <a:pt x="16965" y="16988"/>
                    <a:pt x="16899" y="16204"/>
                    <a:pt x="17092" y="15465"/>
                  </a:cubicBezTo>
                  <a:lnTo>
                    <a:pt x="18148" y="11425"/>
                  </a:lnTo>
                  <a:lnTo>
                    <a:pt x="19205" y="7388"/>
                  </a:lnTo>
                  <a:cubicBezTo>
                    <a:pt x="19274" y="7122"/>
                    <a:pt x="19425" y="6885"/>
                    <a:pt x="19633" y="6708"/>
                  </a:cubicBezTo>
                  <a:cubicBezTo>
                    <a:pt x="19843" y="6531"/>
                    <a:pt x="20103" y="6427"/>
                    <a:pt x="20376" y="6408"/>
                  </a:cubicBezTo>
                  <a:cubicBezTo>
                    <a:pt x="20505" y="6399"/>
                    <a:pt x="20642" y="6394"/>
                    <a:pt x="20785" y="6394"/>
                  </a:cubicBezTo>
                  <a:cubicBezTo>
                    <a:pt x="22011" y="6394"/>
                    <a:pt x="23704" y="6724"/>
                    <a:pt x="25169" y="7336"/>
                  </a:cubicBezTo>
                  <a:cubicBezTo>
                    <a:pt x="26806" y="8018"/>
                    <a:pt x="28156" y="9052"/>
                    <a:pt x="28256" y="10374"/>
                  </a:cubicBezTo>
                  <a:cubicBezTo>
                    <a:pt x="28468" y="12756"/>
                    <a:pt x="26141" y="15258"/>
                    <a:pt x="23762" y="17165"/>
                  </a:cubicBezTo>
                  <a:cubicBezTo>
                    <a:pt x="21382" y="19072"/>
                    <a:pt x="18949" y="20384"/>
                    <a:pt x="18949" y="20384"/>
                  </a:cubicBezTo>
                  <a:lnTo>
                    <a:pt x="19975" y="22216"/>
                  </a:lnTo>
                  <a:lnTo>
                    <a:pt x="21000" y="24050"/>
                  </a:lnTo>
                  <a:cubicBezTo>
                    <a:pt x="21000" y="24050"/>
                    <a:pt x="25396" y="21415"/>
                    <a:pt x="29040" y="17961"/>
                  </a:cubicBezTo>
                  <a:cubicBezTo>
                    <a:pt x="32683" y="14507"/>
                    <a:pt x="35576" y="10235"/>
                    <a:pt x="32573" y="6953"/>
                  </a:cubicBezTo>
                  <a:cubicBezTo>
                    <a:pt x="29385" y="3468"/>
                    <a:pt x="25294" y="1737"/>
                    <a:pt x="22002" y="876"/>
                  </a:cubicBezTo>
                  <a:cubicBezTo>
                    <a:pt x="18780" y="35"/>
                    <a:pt x="16323" y="26"/>
                    <a:pt x="16217" y="26"/>
                  </a:cubicBezTo>
                  <a:cubicBezTo>
                    <a:pt x="16215" y="26"/>
                    <a:pt x="16214" y="26"/>
                    <a:pt x="16214" y="26"/>
                  </a:cubicBezTo>
                  <a:cubicBezTo>
                    <a:pt x="16214" y="26"/>
                    <a:pt x="15747" y="1"/>
                    <a:pt x="149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9"/>
            <p:cNvSpPr/>
            <p:nvPr/>
          </p:nvSpPr>
          <p:spPr>
            <a:xfrm>
              <a:off x="4150500" y="3086513"/>
              <a:ext cx="376750" cy="82000"/>
            </a:xfrm>
            <a:custGeom>
              <a:avLst/>
              <a:gdLst/>
              <a:ahLst/>
              <a:cxnLst/>
              <a:rect l="l" t="t" r="r" b="b"/>
              <a:pathLst>
                <a:path w="15070" h="3280" extrusionOk="0">
                  <a:moveTo>
                    <a:pt x="10117" y="1"/>
                  </a:moveTo>
                  <a:cubicBezTo>
                    <a:pt x="9354" y="1"/>
                    <a:pt x="8290" y="26"/>
                    <a:pt x="7104" y="129"/>
                  </a:cubicBezTo>
                  <a:cubicBezTo>
                    <a:pt x="4754" y="333"/>
                    <a:pt x="1923" y="842"/>
                    <a:pt x="0" y="2061"/>
                  </a:cubicBezTo>
                  <a:cubicBezTo>
                    <a:pt x="1360" y="2941"/>
                    <a:pt x="2825" y="3279"/>
                    <a:pt x="4348" y="3279"/>
                  </a:cubicBezTo>
                  <a:cubicBezTo>
                    <a:pt x="5316" y="3279"/>
                    <a:pt x="6307" y="3143"/>
                    <a:pt x="7308" y="2922"/>
                  </a:cubicBezTo>
                  <a:cubicBezTo>
                    <a:pt x="9890" y="2354"/>
                    <a:pt x="12544" y="1225"/>
                    <a:pt x="15069" y="426"/>
                  </a:cubicBezTo>
                  <a:cubicBezTo>
                    <a:pt x="14173" y="260"/>
                    <a:pt x="13270" y="145"/>
                    <a:pt x="12363" y="73"/>
                  </a:cubicBezTo>
                  <a:cubicBezTo>
                    <a:pt x="11704" y="25"/>
                    <a:pt x="11325" y="25"/>
                    <a:pt x="11325" y="25"/>
                  </a:cubicBezTo>
                  <a:cubicBezTo>
                    <a:pt x="11325" y="25"/>
                    <a:pt x="10866" y="1"/>
                    <a:pt x="10117" y="1"/>
                  </a:cubicBezTo>
                  <a:close/>
                </a:path>
              </a:pathLst>
            </a:custGeom>
            <a:solidFill>
              <a:srgbClr val="862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9"/>
            <p:cNvSpPr/>
            <p:nvPr/>
          </p:nvSpPr>
          <p:spPr>
            <a:xfrm>
              <a:off x="3963025" y="4525713"/>
              <a:ext cx="221650" cy="236125"/>
            </a:xfrm>
            <a:custGeom>
              <a:avLst/>
              <a:gdLst/>
              <a:ahLst/>
              <a:cxnLst/>
              <a:rect l="l" t="t" r="r" b="b"/>
              <a:pathLst>
                <a:path w="8866" h="9445" extrusionOk="0">
                  <a:moveTo>
                    <a:pt x="8865" y="0"/>
                  </a:moveTo>
                  <a:lnTo>
                    <a:pt x="8865" y="0"/>
                  </a:lnTo>
                  <a:cubicBezTo>
                    <a:pt x="7971" y="409"/>
                    <a:pt x="6977" y="622"/>
                    <a:pt x="5932" y="696"/>
                  </a:cubicBezTo>
                  <a:cubicBezTo>
                    <a:pt x="5632" y="717"/>
                    <a:pt x="5327" y="727"/>
                    <a:pt x="5020" y="727"/>
                  </a:cubicBezTo>
                  <a:cubicBezTo>
                    <a:pt x="4255" y="727"/>
                    <a:pt x="3471" y="665"/>
                    <a:pt x="2682" y="559"/>
                  </a:cubicBezTo>
                  <a:lnTo>
                    <a:pt x="2669" y="1636"/>
                  </a:lnTo>
                  <a:lnTo>
                    <a:pt x="2657" y="2710"/>
                  </a:lnTo>
                  <a:cubicBezTo>
                    <a:pt x="2734" y="3720"/>
                    <a:pt x="2511" y="4731"/>
                    <a:pt x="2016" y="5613"/>
                  </a:cubicBezTo>
                  <a:lnTo>
                    <a:pt x="1072" y="7291"/>
                  </a:lnTo>
                  <a:lnTo>
                    <a:pt x="126" y="8969"/>
                  </a:lnTo>
                  <a:cubicBezTo>
                    <a:pt x="1" y="9192"/>
                    <a:pt x="173" y="9444"/>
                    <a:pt x="402" y="9444"/>
                  </a:cubicBezTo>
                  <a:cubicBezTo>
                    <a:pt x="437" y="9444"/>
                    <a:pt x="474" y="9438"/>
                    <a:pt x="511" y="9425"/>
                  </a:cubicBezTo>
                  <a:lnTo>
                    <a:pt x="4491" y="7982"/>
                  </a:lnTo>
                  <a:lnTo>
                    <a:pt x="8468" y="6540"/>
                  </a:lnTo>
                  <a:lnTo>
                    <a:pt x="8667" y="3269"/>
                  </a:lnTo>
                  <a:lnTo>
                    <a:pt x="8865" y="0"/>
                  </a:lnTo>
                  <a:close/>
                </a:path>
              </a:pathLst>
            </a:custGeom>
            <a:solidFill>
              <a:srgbClr val="D9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9"/>
            <p:cNvSpPr/>
            <p:nvPr/>
          </p:nvSpPr>
          <p:spPr>
            <a:xfrm>
              <a:off x="4390800" y="3514213"/>
              <a:ext cx="237800" cy="221400"/>
            </a:xfrm>
            <a:custGeom>
              <a:avLst/>
              <a:gdLst/>
              <a:ahLst/>
              <a:cxnLst/>
              <a:rect l="l" t="t" r="r" b="b"/>
              <a:pathLst>
                <a:path w="9512" h="8856" extrusionOk="0">
                  <a:moveTo>
                    <a:pt x="3217" y="1"/>
                  </a:moveTo>
                  <a:cubicBezTo>
                    <a:pt x="3217" y="1"/>
                    <a:pt x="2997" y="322"/>
                    <a:pt x="2938" y="856"/>
                  </a:cubicBezTo>
                  <a:cubicBezTo>
                    <a:pt x="2878" y="1387"/>
                    <a:pt x="2976" y="2135"/>
                    <a:pt x="3610" y="2988"/>
                  </a:cubicBezTo>
                  <a:cubicBezTo>
                    <a:pt x="3598" y="2988"/>
                    <a:pt x="3586" y="2988"/>
                    <a:pt x="3573" y="2988"/>
                  </a:cubicBezTo>
                  <a:cubicBezTo>
                    <a:pt x="3171" y="2988"/>
                    <a:pt x="2768" y="3019"/>
                    <a:pt x="2369" y="3081"/>
                  </a:cubicBezTo>
                  <a:cubicBezTo>
                    <a:pt x="1657" y="3188"/>
                    <a:pt x="753" y="3416"/>
                    <a:pt x="0" y="3897"/>
                  </a:cubicBezTo>
                  <a:lnTo>
                    <a:pt x="224" y="4433"/>
                  </a:lnTo>
                  <a:lnTo>
                    <a:pt x="447" y="4966"/>
                  </a:lnTo>
                  <a:lnTo>
                    <a:pt x="2009" y="4589"/>
                  </a:lnTo>
                  <a:lnTo>
                    <a:pt x="3573" y="4211"/>
                  </a:lnTo>
                  <a:lnTo>
                    <a:pt x="2073" y="4774"/>
                  </a:lnTo>
                  <a:lnTo>
                    <a:pt x="574" y="5338"/>
                  </a:lnTo>
                  <a:lnTo>
                    <a:pt x="830" y="5818"/>
                  </a:lnTo>
                  <a:lnTo>
                    <a:pt x="1089" y="6297"/>
                  </a:lnTo>
                  <a:lnTo>
                    <a:pt x="2539" y="5712"/>
                  </a:lnTo>
                  <a:lnTo>
                    <a:pt x="3989" y="5126"/>
                  </a:lnTo>
                  <a:lnTo>
                    <a:pt x="3989" y="5126"/>
                  </a:lnTo>
                  <a:lnTo>
                    <a:pt x="2612" y="5877"/>
                  </a:lnTo>
                  <a:lnTo>
                    <a:pt x="1237" y="6627"/>
                  </a:lnTo>
                  <a:lnTo>
                    <a:pt x="1526" y="7097"/>
                  </a:lnTo>
                  <a:lnTo>
                    <a:pt x="1815" y="7567"/>
                  </a:lnTo>
                  <a:lnTo>
                    <a:pt x="3190" y="6871"/>
                  </a:lnTo>
                  <a:lnTo>
                    <a:pt x="4565" y="6176"/>
                  </a:lnTo>
                  <a:lnTo>
                    <a:pt x="3294" y="7014"/>
                  </a:lnTo>
                  <a:lnTo>
                    <a:pt x="2025" y="7850"/>
                  </a:lnTo>
                  <a:lnTo>
                    <a:pt x="2316" y="8353"/>
                  </a:lnTo>
                  <a:lnTo>
                    <a:pt x="2608" y="8855"/>
                  </a:lnTo>
                  <a:lnTo>
                    <a:pt x="3569" y="8249"/>
                  </a:lnTo>
                  <a:lnTo>
                    <a:pt x="4531" y="7642"/>
                  </a:lnTo>
                  <a:cubicBezTo>
                    <a:pt x="4653" y="7564"/>
                    <a:pt x="4790" y="7527"/>
                    <a:pt x="4924" y="7527"/>
                  </a:cubicBezTo>
                  <a:cubicBezTo>
                    <a:pt x="5200" y="7527"/>
                    <a:pt x="5468" y="7683"/>
                    <a:pt x="5594" y="7954"/>
                  </a:cubicBezTo>
                  <a:lnTo>
                    <a:pt x="5656" y="8087"/>
                  </a:lnTo>
                  <a:lnTo>
                    <a:pt x="5717" y="8218"/>
                  </a:lnTo>
                  <a:cubicBezTo>
                    <a:pt x="5717" y="8218"/>
                    <a:pt x="5950" y="8148"/>
                    <a:pt x="6343" y="7898"/>
                  </a:cubicBezTo>
                  <a:cubicBezTo>
                    <a:pt x="6734" y="7649"/>
                    <a:pt x="7287" y="7220"/>
                    <a:pt x="7923" y="6498"/>
                  </a:cubicBezTo>
                  <a:cubicBezTo>
                    <a:pt x="8558" y="5775"/>
                    <a:pt x="8955" y="5386"/>
                    <a:pt x="9194" y="5176"/>
                  </a:cubicBezTo>
                  <a:cubicBezTo>
                    <a:pt x="9433" y="4966"/>
                    <a:pt x="9512" y="4937"/>
                    <a:pt x="9512" y="4937"/>
                  </a:cubicBezTo>
                  <a:lnTo>
                    <a:pt x="8289" y="3300"/>
                  </a:lnTo>
                  <a:lnTo>
                    <a:pt x="7066" y="1663"/>
                  </a:lnTo>
                  <a:lnTo>
                    <a:pt x="6349" y="2129"/>
                  </a:lnTo>
                  <a:lnTo>
                    <a:pt x="5631" y="2595"/>
                  </a:lnTo>
                  <a:cubicBezTo>
                    <a:pt x="5489" y="2686"/>
                    <a:pt x="5325" y="2734"/>
                    <a:pt x="5158" y="2734"/>
                  </a:cubicBezTo>
                  <a:cubicBezTo>
                    <a:pt x="5107" y="2734"/>
                    <a:pt x="5056" y="2729"/>
                    <a:pt x="5004" y="2720"/>
                  </a:cubicBezTo>
                  <a:cubicBezTo>
                    <a:pt x="4789" y="2682"/>
                    <a:pt x="4598" y="2560"/>
                    <a:pt x="4473" y="2379"/>
                  </a:cubicBezTo>
                  <a:cubicBezTo>
                    <a:pt x="4340" y="2189"/>
                    <a:pt x="4215" y="1934"/>
                    <a:pt x="4132" y="1594"/>
                  </a:cubicBezTo>
                  <a:cubicBezTo>
                    <a:pt x="4047" y="1255"/>
                    <a:pt x="4003" y="831"/>
                    <a:pt x="4030" y="301"/>
                  </a:cubicBezTo>
                  <a:lnTo>
                    <a:pt x="3623" y="151"/>
                  </a:lnTo>
                  <a:lnTo>
                    <a:pt x="32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9"/>
            <p:cNvSpPr/>
            <p:nvPr/>
          </p:nvSpPr>
          <p:spPr>
            <a:xfrm>
              <a:off x="4064050" y="3559188"/>
              <a:ext cx="145500" cy="150375"/>
            </a:xfrm>
            <a:custGeom>
              <a:avLst/>
              <a:gdLst/>
              <a:ahLst/>
              <a:cxnLst/>
              <a:rect l="l" t="t" r="r" b="b"/>
              <a:pathLst>
                <a:path w="5820" h="6015" extrusionOk="0">
                  <a:moveTo>
                    <a:pt x="4516" y="1"/>
                  </a:moveTo>
                  <a:cubicBezTo>
                    <a:pt x="4084" y="1"/>
                    <a:pt x="3670" y="45"/>
                    <a:pt x="3312" y="103"/>
                  </a:cubicBezTo>
                  <a:cubicBezTo>
                    <a:pt x="2902" y="166"/>
                    <a:pt x="2497" y="265"/>
                    <a:pt x="2104" y="392"/>
                  </a:cubicBezTo>
                  <a:cubicBezTo>
                    <a:pt x="1309" y="742"/>
                    <a:pt x="777" y="1320"/>
                    <a:pt x="450" y="2017"/>
                  </a:cubicBezTo>
                  <a:cubicBezTo>
                    <a:pt x="122" y="2717"/>
                    <a:pt x="1" y="3535"/>
                    <a:pt x="30" y="4371"/>
                  </a:cubicBezTo>
                  <a:cubicBezTo>
                    <a:pt x="65" y="5248"/>
                    <a:pt x="754" y="5955"/>
                    <a:pt x="1629" y="6012"/>
                  </a:cubicBezTo>
                  <a:cubicBezTo>
                    <a:pt x="1650" y="6014"/>
                    <a:pt x="1665" y="6014"/>
                    <a:pt x="1677" y="6014"/>
                  </a:cubicBezTo>
                  <a:lnTo>
                    <a:pt x="1692" y="6014"/>
                  </a:lnTo>
                  <a:cubicBezTo>
                    <a:pt x="1744" y="5831"/>
                    <a:pt x="1821" y="5656"/>
                    <a:pt x="1919" y="5494"/>
                  </a:cubicBezTo>
                  <a:cubicBezTo>
                    <a:pt x="2051" y="5281"/>
                    <a:pt x="2243" y="5084"/>
                    <a:pt x="2504" y="5084"/>
                  </a:cubicBezTo>
                  <a:cubicBezTo>
                    <a:pt x="2549" y="5084"/>
                    <a:pt x="2596" y="5090"/>
                    <a:pt x="2646" y="5103"/>
                  </a:cubicBezTo>
                  <a:lnTo>
                    <a:pt x="3745" y="5388"/>
                  </a:lnTo>
                  <a:lnTo>
                    <a:pt x="4847" y="5673"/>
                  </a:lnTo>
                  <a:lnTo>
                    <a:pt x="4971" y="5105"/>
                  </a:lnTo>
                  <a:lnTo>
                    <a:pt x="5096" y="4539"/>
                  </a:lnTo>
                  <a:lnTo>
                    <a:pt x="3630" y="4128"/>
                  </a:lnTo>
                  <a:lnTo>
                    <a:pt x="2166" y="3720"/>
                  </a:lnTo>
                  <a:lnTo>
                    <a:pt x="3688" y="3963"/>
                  </a:lnTo>
                  <a:lnTo>
                    <a:pt x="5209" y="4204"/>
                  </a:lnTo>
                  <a:lnTo>
                    <a:pt x="5340" y="3666"/>
                  </a:lnTo>
                  <a:lnTo>
                    <a:pt x="5473" y="3131"/>
                  </a:lnTo>
                  <a:lnTo>
                    <a:pt x="3934" y="2838"/>
                  </a:lnTo>
                  <a:lnTo>
                    <a:pt x="2395" y="2543"/>
                  </a:lnTo>
                  <a:lnTo>
                    <a:pt x="3955" y="2659"/>
                  </a:lnTo>
                  <a:lnTo>
                    <a:pt x="5516" y="2774"/>
                  </a:lnTo>
                  <a:lnTo>
                    <a:pt x="5614" y="2239"/>
                  </a:lnTo>
                  <a:lnTo>
                    <a:pt x="5712" y="1701"/>
                  </a:lnTo>
                  <a:lnTo>
                    <a:pt x="4111" y="1622"/>
                  </a:lnTo>
                  <a:lnTo>
                    <a:pt x="2513" y="1544"/>
                  </a:lnTo>
                  <a:lnTo>
                    <a:pt x="4117" y="1428"/>
                  </a:lnTo>
                  <a:lnTo>
                    <a:pt x="5720" y="1310"/>
                  </a:lnTo>
                  <a:lnTo>
                    <a:pt x="5770" y="733"/>
                  </a:lnTo>
                  <a:lnTo>
                    <a:pt x="5820" y="159"/>
                  </a:lnTo>
                  <a:cubicBezTo>
                    <a:pt x="5390" y="44"/>
                    <a:pt x="4944" y="1"/>
                    <a:pt x="45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9"/>
            <p:cNvSpPr/>
            <p:nvPr/>
          </p:nvSpPr>
          <p:spPr>
            <a:xfrm>
              <a:off x="4136475" y="2788263"/>
              <a:ext cx="293600" cy="132425"/>
            </a:xfrm>
            <a:custGeom>
              <a:avLst/>
              <a:gdLst/>
              <a:ahLst/>
              <a:cxnLst/>
              <a:rect l="l" t="t" r="r" b="b"/>
              <a:pathLst>
                <a:path w="11744" h="5297" extrusionOk="0">
                  <a:moveTo>
                    <a:pt x="4170" y="0"/>
                  </a:moveTo>
                  <a:cubicBezTo>
                    <a:pt x="2277" y="0"/>
                    <a:pt x="670" y="90"/>
                    <a:pt x="284" y="304"/>
                  </a:cubicBezTo>
                  <a:cubicBezTo>
                    <a:pt x="1" y="460"/>
                    <a:pt x="32" y="1417"/>
                    <a:pt x="136" y="2338"/>
                  </a:cubicBezTo>
                  <a:cubicBezTo>
                    <a:pt x="238" y="3256"/>
                    <a:pt x="411" y="4137"/>
                    <a:pt x="411" y="4137"/>
                  </a:cubicBezTo>
                  <a:cubicBezTo>
                    <a:pt x="438" y="4226"/>
                    <a:pt x="474" y="4265"/>
                    <a:pt x="518" y="4265"/>
                  </a:cubicBezTo>
                  <a:cubicBezTo>
                    <a:pt x="656" y="4265"/>
                    <a:pt x="868" y="3870"/>
                    <a:pt x="1066" y="3420"/>
                  </a:cubicBezTo>
                  <a:cubicBezTo>
                    <a:pt x="1324" y="2829"/>
                    <a:pt x="1557" y="2147"/>
                    <a:pt x="1557" y="2147"/>
                  </a:cubicBezTo>
                  <a:cubicBezTo>
                    <a:pt x="1846" y="2665"/>
                    <a:pt x="2187" y="3152"/>
                    <a:pt x="2572" y="3603"/>
                  </a:cubicBezTo>
                  <a:cubicBezTo>
                    <a:pt x="3214" y="4349"/>
                    <a:pt x="4117" y="5131"/>
                    <a:pt x="5173" y="5269"/>
                  </a:cubicBezTo>
                  <a:cubicBezTo>
                    <a:pt x="5311" y="5288"/>
                    <a:pt x="5450" y="5296"/>
                    <a:pt x="5590" y="5296"/>
                  </a:cubicBezTo>
                  <a:cubicBezTo>
                    <a:pt x="6985" y="5296"/>
                    <a:pt x="8447" y="4426"/>
                    <a:pt x="9595" y="3428"/>
                  </a:cubicBezTo>
                  <a:cubicBezTo>
                    <a:pt x="10859" y="2330"/>
                    <a:pt x="11743" y="1078"/>
                    <a:pt x="11741" y="668"/>
                  </a:cubicBezTo>
                  <a:cubicBezTo>
                    <a:pt x="11739" y="365"/>
                    <a:pt x="9143" y="126"/>
                    <a:pt x="6413" y="38"/>
                  </a:cubicBezTo>
                  <a:cubicBezTo>
                    <a:pt x="5658" y="13"/>
                    <a:pt x="4893" y="0"/>
                    <a:pt x="4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9"/>
            <p:cNvSpPr/>
            <p:nvPr/>
          </p:nvSpPr>
          <p:spPr>
            <a:xfrm>
              <a:off x="4232325" y="2823388"/>
              <a:ext cx="98625" cy="67225"/>
            </a:xfrm>
            <a:custGeom>
              <a:avLst/>
              <a:gdLst/>
              <a:ahLst/>
              <a:cxnLst/>
              <a:rect l="l" t="t" r="r" b="b"/>
              <a:pathLst>
                <a:path w="3945" h="2689" extrusionOk="0">
                  <a:moveTo>
                    <a:pt x="3644" y="0"/>
                  </a:moveTo>
                  <a:lnTo>
                    <a:pt x="1838" y="235"/>
                  </a:lnTo>
                  <a:lnTo>
                    <a:pt x="29" y="472"/>
                  </a:lnTo>
                  <a:cubicBezTo>
                    <a:pt x="16" y="559"/>
                    <a:pt x="8" y="648"/>
                    <a:pt x="4" y="736"/>
                  </a:cubicBezTo>
                  <a:cubicBezTo>
                    <a:pt x="0" y="827"/>
                    <a:pt x="4" y="917"/>
                    <a:pt x="16" y="1008"/>
                  </a:cubicBezTo>
                  <a:cubicBezTo>
                    <a:pt x="131" y="1978"/>
                    <a:pt x="955" y="2688"/>
                    <a:pt x="1905" y="2688"/>
                  </a:cubicBezTo>
                  <a:cubicBezTo>
                    <a:pt x="1987" y="2688"/>
                    <a:pt x="2070" y="2683"/>
                    <a:pt x="2154" y="2672"/>
                  </a:cubicBezTo>
                  <a:cubicBezTo>
                    <a:pt x="3207" y="2535"/>
                    <a:pt x="3945" y="1564"/>
                    <a:pt x="3795" y="515"/>
                  </a:cubicBezTo>
                  <a:cubicBezTo>
                    <a:pt x="3783" y="424"/>
                    <a:pt x="3764" y="336"/>
                    <a:pt x="3737" y="249"/>
                  </a:cubicBezTo>
                  <a:cubicBezTo>
                    <a:pt x="3710" y="164"/>
                    <a:pt x="3679" y="81"/>
                    <a:pt x="3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9"/>
            <p:cNvSpPr/>
            <p:nvPr/>
          </p:nvSpPr>
          <p:spPr>
            <a:xfrm>
              <a:off x="4232125" y="2924313"/>
              <a:ext cx="47650" cy="33925"/>
            </a:xfrm>
            <a:custGeom>
              <a:avLst/>
              <a:gdLst/>
              <a:ahLst/>
              <a:cxnLst/>
              <a:rect l="l" t="t" r="r" b="b"/>
              <a:pathLst>
                <a:path w="1906" h="1357" extrusionOk="0">
                  <a:moveTo>
                    <a:pt x="310" y="1"/>
                  </a:moveTo>
                  <a:cubicBezTo>
                    <a:pt x="292" y="1"/>
                    <a:pt x="273" y="3"/>
                    <a:pt x="255" y="6"/>
                  </a:cubicBezTo>
                  <a:cubicBezTo>
                    <a:pt x="101" y="37"/>
                    <a:pt x="0" y="186"/>
                    <a:pt x="31" y="340"/>
                  </a:cubicBezTo>
                  <a:cubicBezTo>
                    <a:pt x="102" y="696"/>
                    <a:pt x="324" y="1006"/>
                    <a:pt x="638" y="1189"/>
                  </a:cubicBezTo>
                  <a:cubicBezTo>
                    <a:pt x="833" y="1300"/>
                    <a:pt x="1052" y="1357"/>
                    <a:pt x="1274" y="1357"/>
                  </a:cubicBezTo>
                  <a:cubicBezTo>
                    <a:pt x="1315" y="1357"/>
                    <a:pt x="1356" y="1355"/>
                    <a:pt x="1397" y="1351"/>
                  </a:cubicBezTo>
                  <a:cubicBezTo>
                    <a:pt x="1491" y="1341"/>
                    <a:pt x="1586" y="1322"/>
                    <a:pt x="1676" y="1291"/>
                  </a:cubicBezTo>
                  <a:cubicBezTo>
                    <a:pt x="1825" y="1241"/>
                    <a:pt x="1905" y="1079"/>
                    <a:pt x="1855" y="931"/>
                  </a:cubicBezTo>
                  <a:cubicBezTo>
                    <a:pt x="1815" y="813"/>
                    <a:pt x="1705" y="739"/>
                    <a:pt x="1586" y="739"/>
                  </a:cubicBezTo>
                  <a:cubicBezTo>
                    <a:pt x="1556" y="739"/>
                    <a:pt x="1525" y="744"/>
                    <a:pt x="1495" y="754"/>
                  </a:cubicBezTo>
                  <a:cubicBezTo>
                    <a:pt x="1425" y="777"/>
                    <a:pt x="1351" y="789"/>
                    <a:pt x="1278" y="789"/>
                  </a:cubicBezTo>
                  <a:cubicBezTo>
                    <a:pt x="1253" y="789"/>
                    <a:pt x="1227" y="788"/>
                    <a:pt x="1202" y="785"/>
                  </a:cubicBezTo>
                  <a:cubicBezTo>
                    <a:pt x="1104" y="777"/>
                    <a:pt x="1008" y="746"/>
                    <a:pt x="923" y="696"/>
                  </a:cubicBezTo>
                  <a:cubicBezTo>
                    <a:pt x="750" y="596"/>
                    <a:pt x="628" y="424"/>
                    <a:pt x="588" y="230"/>
                  </a:cubicBezTo>
                  <a:cubicBezTo>
                    <a:pt x="561" y="95"/>
                    <a:pt x="442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9"/>
            <p:cNvSpPr/>
            <p:nvPr/>
          </p:nvSpPr>
          <p:spPr>
            <a:xfrm>
              <a:off x="4151025" y="2939638"/>
              <a:ext cx="106875" cy="35025"/>
            </a:xfrm>
            <a:custGeom>
              <a:avLst/>
              <a:gdLst/>
              <a:ahLst/>
              <a:cxnLst/>
              <a:rect l="l" t="t" r="r" b="b"/>
              <a:pathLst>
                <a:path w="4275" h="1401" extrusionOk="0">
                  <a:moveTo>
                    <a:pt x="3960" y="1"/>
                  </a:moveTo>
                  <a:cubicBezTo>
                    <a:pt x="3883" y="1"/>
                    <a:pt x="3806" y="32"/>
                    <a:pt x="3749" y="93"/>
                  </a:cubicBezTo>
                  <a:cubicBezTo>
                    <a:pt x="3296" y="581"/>
                    <a:pt x="2681" y="828"/>
                    <a:pt x="2063" y="828"/>
                  </a:cubicBezTo>
                  <a:cubicBezTo>
                    <a:pt x="1506" y="828"/>
                    <a:pt x="947" y="627"/>
                    <a:pt x="505" y="220"/>
                  </a:cubicBezTo>
                  <a:cubicBezTo>
                    <a:pt x="451" y="171"/>
                    <a:pt x="383" y="147"/>
                    <a:pt x="315" y="147"/>
                  </a:cubicBezTo>
                  <a:cubicBezTo>
                    <a:pt x="239" y="147"/>
                    <a:pt x="163" y="177"/>
                    <a:pt x="107" y="237"/>
                  </a:cubicBezTo>
                  <a:cubicBezTo>
                    <a:pt x="1" y="351"/>
                    <a:pt x="5" y="530"/>
                    <a:pt x="118" y="636"/>
                  </a:cubicBezTo>
                  <a:cubicBezTo>
                    <a:pt x="394" y="892"/>
                    <a:pt x="719" y="1090"/>
                    <a:pt x="1072" y="1219"/>
                  </a:cubicBezTo>
                  <a:cubicBezTo>
                    <a:pt x="1392" y="1340"/>
                    <a:pt x="1731" y="1400"/>
                    <a:pt x="2072" y="1400"/>
                  </a:cubicBezTo>
                  <a:cubicBezTo>
                    <a:pt x="2106" y="1400"/>
                    <a:pt x="2141" y="1400"/>
                    <a:pt x="2175" y="1399"/>
                  </a:cubicBezTo>
                  <a:cubicBezTo>
                    <a:pt x="2227" y="1397"/>
                    <a:pt x="2277" y="1393"/>
                    <a:pt x="2328" y="1389"/>
                  </a:cubicBezTo>
                  <a:cubicBezTo>
                    <a:pt x="3033" y="1320"/>
                    <a:pt x="3685" y="996"/>
                    <a:pt x="4167" y="478"/>
                  </a:cubicBezTo>
                  <a:cubicBezTo>
                    <a:pt x="4275" y="362"/>
                    <a:pt x="4267" y="181"/>
                    <a:pt x="4152" y="75"/>
                  </a:cubicBezTo>
                  <a:cubicBezTo>
                    <a:pt x="4097" y="25"/>
                    <a:pt x="4028" y="1"/>
                    <a:pt x="39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9"/>
            <p:cNvSpPr/>
            <p:nvPr/>
          </p:nvSpPr>
          <p:spPr>
            <a:xfrm>
              <a:off x="4122325" y="2841913"/>
              <a:ext cx="53925" cy="72625"/>
            </a:xfrm>
            <a:custGeom>
              <a:avLst/>
              <a:gdLst/>
              <a:ahLst/>
              <a:cxnLst/>
              <a:rect l="l" t="t" r="r" b="b"/>
              <a:pathLst>
                <a:path w="2157" h="2905" extrusionOk="0">
                  <a:moveTo>
                    <a:pt x="2123" y="1"/>
                  </a:moveTo>
                  <a:cubicBezTo>
                    <a:pt x="2123" y="1"/>
                    <a:pt x="1582" y="373"/>
                    <a:pt x="1052" y="814"/>
                  </a:cubicBezTo>
                  <a:cubicBezTo>
                    <a:pt x="521" y="1253"/>
                    <a:pt x="1" y="1760"/>
                    <a:pt x="43" y="2023"/>
                  </a:cubicBezTo>
                  <a:cubicBezTo>
                    <a:pt x="62" y="2151"/>
                    <a:pt x="255" y="2351"/>
                    <a:pt x="494" y="2528"/>
                  </a:cubicBezTo>
                  <a:cubicBezTo>
                    <a:pt x="731" y="2705"/>
                    <a:pt x="1018" y="2859"/>
                    <a:pt x="1230" y="2894"/>
                  </a:cubicBezTo>
                  <a:cubicBezTo>
                    <a:pt x="1273" y="2901"/>
                    <a:pt x="1317" y="2905"/>
                    <a:pt x="1360" y="2905"/>
                  </a:cubicBezTo>
                  <a:cubicBezTo>
                    <a:pt x="1548" y="2905"/>
                    <a:pt x="1731" y="2838"/>
                    <a:pt x="1877" y="2715"/>
                  </a:cubicBezTo>
                  <a:cubicBezTo>
                    <a:pt x="2054" y="2563"/>
                    <a:pt x="2156" y="2339"/>
                    <a:pt x="2152" y="2106"/>
                  </a:cubicBezTo>
                  <a:lnTo>
                    <a:pt x="2139" y="1053"/>
                  </a:lnTo>
                  <a:lnTo>
                    <a:pt x="21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9"/>
            <p:cNvSpPr/>
            <p:nvPr/>
          </p:nvSpPr>
          <p:spPr>
            <a:xfrm>
              <a:off x="4177375" y="3196163"/>
              <a:ext cx="172550" cy="267300"/>
            </a:xfrm>
            <a:custGeom>
              <a:avLst/>
              <a:gdLst/>
              <a:ahLst/>
              <a:cxnLst/>
              <a:rect l="l" t="t" r="r" b="b"/>
              <a:pathLst>
                <a:path w="6902" h="10692" extrusionOk="0">
                  <a:moveTo>
                    <a:pt x="6245" y="0"/>
                  </a:moveTo>
                  <a:cubicBezTo>
                    <a:pt x="6176" y="0"/>
                    <a:pt x="6110" y="17"/>
                    <a:pt x="6068" y="60"/>
                  </a:cubicBezTo>
                  <a:lnTo>
                    <a:pt x="3084" y="3026"/>
                  </a:lnTo>
                  <a:lnTo>
                    <a:pt x="100" y="5992"/>
                  </a:lnTo>
                  <a:lnTo>
                    <a:pt x="100" y="5994"/>
                  </a:lnTo>
                  <a:cubicBezTo>
                    <a:pt x="23" y="6071"/>
                    <a:pt x="0" y="6187"/>
                    <a:pt x="45" y="6285"/>
                  </a:cubicBezTo>
                  <a:cubicBezTo>
                    <a:pt x="64" y="6331"/>
                    <a:pt x="95" y="6372"/>
                    <a:pt x="137" y="6399"/>
                  </a:cubicBezTo>
                  <a:cubicBezTo>
                    <a:pt x="182" y="6426"/>
                    <a:pt x="234" y="6439"/>
                    <a:pt x="286" y="6439"/>
                  </a:cubicBezTo>
                  <a:cubicBezTo>
                    <a:pt x="290" y="6439"/>
                    <a:pt x="293" y="6439"/>
                    <a:pt x="297" y="6439"/>
                  </a:cubicBezTo>
                  <a:lnTo>
                    <a:pt x="1154" y="6395"/>
                  </a:lnTo>
                  <a:lnTo>
                    <a:pt x="2013" y="6353"/>
                  </a:lnTo>
                  <a:lnTo>
                    <a:pt x="1160" y="8337"/>
                  </a:lnTo>
                  <a:lnTo>
                    <a:pt x="307" y="10321"/>
                  </a:lnTo>
                  <a:cubicBezTo>
                    <a:pt x="251" y="10448"/>
                    <a:pt x="307" y="10596"/>
                    <a:pt x="434" y="10658"/>
                  </a:cubicBezTo>
                  <a:cubicBezTo>
                    <a:pt x="459" y="10669"/>
                    <a:pt x="486" y="10679"/>
                    <a:pt x="515" y="10685"/>
                  </a:cubicBezTo>
                  <a:cubicBezTo>
                    <a:pt x="538" y="10689"/>
                    <a:pt x="561" y="10691"/>
                    <a:pt x="584" y="10691"/>
                  </a:cubicBezTo>
                  <a:cubicBezTo>
                    <a:pt x="592" y="10691"/>
                    <a:pt x="599" y="10691"/>
                    <a:pt x="607" y="10690"/>
                  </a:cubicBezTo>
                  <a:cubicBezTo>
                    <a:pt x="638" y="10690"/>
                    <a:pt x="671" y="10685"/>
                    <a:pt x="700" y="10675"/>
                  </a:cubicBezTo>
                  <a:cubicBezTo>
                    <a:pt x="728" y="10665"/>
                    <a:pt x="753" y="10650"/>
                    <a:pt x="775" y="10631"/>
                  </a:cubicBezTo>
                  <a:lnTo>
                    <a:pt x="3778" y="7645"/>
                  </a:lnTo>
                  <a:lnTo>
                    <a:pt x="6782" y="4660"/>
                  </a:lnTo>
                  <a:cubicBezTo>
                    <a:pt x="6902" y="4540"/>
                    <a:pt x="6879" y="4340"/>
                    <a:pt x="6734" y="4251"/>
                  </a:cubicBezTo>
                  <a:cubicBezTo>
                    <a:pt x="6693" y="4226"/>
                    <a:pt x="6644" y="4212"/>
                    <a:pt x="6594" y="4212"/>
                  </a:cubicBezTo>
                  <a:cubicBezTo>
                    <a:pt x="6591" y="4212"/>
                    <a:pt x="6587" y="4213"/>
                    <a:pt x="6584" y="4213"/>
                  </a:cubicBezTo>
                  <a:lnTo>
                    <a:pt x="5721" y="4257"/>
                  </a:lnTo>
                  <a:lnTo>
                    <a:pt x="4858" y="4301"/>
                  </a:lnTo>
                  <a:lnTo>
                    <a:pt x="4858" y="4301"/>
                  </a:lnTo>
                  <a:lnTo>
                    <a:pt x="5700" y="2340"/>
                  </a:lnTo>
                  <a:lnTo>
                    <a:pt x="6544" y="378"/>
                  </a:lnTo>
                  <a:cubicBezTo>
                    <a:pt x="6596" y="256"/>
                    <a:pt x="6549" y="116"/>
                    <a:pt x="6436" y="48"/>
                  </a:cubicBezTo>
                  <a:cubicBezTo>
                    <a:pt x="6378" y="17"/>
                    <a:pt x="6311" y="0"/>
                    <a:pt x="62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2164970" y="2864528"/>
            <a:ext cx="50821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I</a:t>
            </a:r>
            <a:r>
              <a:rPr lang="en-GB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 </a:t>
            </a:r>
            <a:r>
              <a:rPr lang="en-GB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we stay far away from people, then the germs can’t jump from person to person and make us sick!</a:t>
            </a:r>
          </a:p>
        </p:txBody>
      </p:sp>
      <p:grpSp>
        <p:nvGrpSpPr>
          <p:cNvPr id="56" name="Google Shape;6754;p75"/>
          <p:cNvGrpSpPr/>
          <p:nvPr/>
        </p:nvGrpSpPr>
        <p:grpSpPr>
          <a:xfrm>
            <a:off x="3938045" y="1860703"/>
            <a:ext cx="366695" cy="361979"/>
            <a:chOff x="6644201" y="3355496"/>
            <a:chExt cx="366695" cy="361979"/>
          </a:xfrm>
        </p:grpSpPr>
        <p:sp>
          <p:nvSpPr>
            <p:cNvPr id="57" name="Google Shape;6755;p75"/>
            <p:cNvSpPr/>
            <p:nvPr/>
          </p:nvSpPr>
          <p:spPr>
            <a:xfrm>
              <a:off x="6824274" y="3378421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1"/>
                    <a:pt x="211" y="1991"/>
                  </a:cubicBezTo>
                  <a:cubicBezTo>
                    <a:pt x="326" y="1991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756;p75"/>
            <p:cNvSpPr/>
            <p:nvPr/>
          </p:nvSpPr>
          <p:spPr>
            <a:xfrm>
              <a:off x="6904944" y="3402709"/>
              <a:ext cx="60994" cy="56802"/>
            </a:xfrm>
            <a:custGeom>
              <a:avLst/>
              <a:gdLst/>
              <a:ahLst/>
              <a:cxnLst/>
              <a:rect l="l" t="t" r="r" b="b"/>
              <a:pathLst>
                <a:path w="2328" h="2168" extrusionOk="0">
                  <a:moveTo>
                    <a:pt x="2031" y="0"/>
                  </a:moveTo>
                  <a:cubicBezTo>
                    <a:pt x="1982" y="0"/>
                    <a:pt x="1931" y="20"/>
                    <a:pt x="1886" y="68"/>
                  </a:cubicBezTo>
                  <a:lnTo>
                    <a:pt x="142" y="1812"/>
                  </a:lnTo>
                  <a:cubicBezTo>
                    <a:pt x="1" y="1934"/>
                    <a:pt x="90" y="2167"/>
                    <a:pt x="275" y="2167"/>
                  </a:cubicBezTo>
                  <a:cubicBezTo>
                    <a:pt x="278" y="2167"/>
                    <a:pt x="282" y="2167"/>
                    <a:pt x="286" y="2167"/>
                  </a:cubicBezTo>
                  <a:cubicBezTo>
                    <a:pt x="343" y="2167"/>
                    <a:pt x="401" y="2138"/>
                    <a:pt x="439" y="2100"/>
                  </a:cubicBezTo>
                  <a:lnTo>
                    <a:pt x="2174" y="365"/>
                  </a:lnTo>
                  <a:cubicBezTo>
                    <a:pt x="2328" y="211"/>
                    <a:pt x="2190" y="0"/>
                    <a:pt x="203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757;p75"/>
            <p:cNvSpPr/>
            <p:nvPr/>
          </p:nvSpPr>
          <p:spPr>
            <a:xfrm>
              <a:off x="6942541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1" y="1"/>
                    <a:pt x="1" y="413"/>
                    <a:pt x="288" y="413"/>
                  </a:cubicBezTo>
                  <a:lnTo>
                    <a:pt x="1525" y="413"/>
                  </a:lnTo>
                  <a:cubicBezTo>
                    <a:pt x="1803" y="413"/>
                    <a:pt x="1803" y="1"/>
                    <a:pt x="1525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758;p75"/>
            <p:cNvSpPr/>
            <p:nvPr/>
          </p:nvSpPr>
          <p:spPr>
            <a:xfrm>
              <a:off x="6927397" y="3636518"/>
              <a:ext cx="30759" cy="26645"/>
            </a:xfrm>
            <a:custGeom>
              <a:avLst/>
              <a:gdLst/>
              <a:ahLst/>
              <a:cxnLst/>
              <a:rect l="l" t="t" r="r" b="b"/>
              <a:pathLst>
                <a:path w="1174" h="1017" extrusionOk="0">
                  <a:moveTo>
                    <a:pt x="299" y="0"/>
                  </a:moveTo>
                  <a:cubicBezTo>
                    <a:pt x="140" y="0"/>
                    <a:pt x="1" y="209"/>
                    <a:pt x="148" y="355"/>
                  </a:cubicBezTo>
                  <a:lnTo>
                    <a:pt x="742" y="949"/>
                  </a:lnTo>
                  <a:cubicBezTo>
                    <a:pt x="780" y="988"/>
                    <a:pt x="838" y="1007"/>
                    <a:pt x="895" y="1007"/>
                  </a:cubicBezTo>
                  <a:lnTo>
                    <a:pt x="895" y="1016"/>
                  </a:lnTo>
                  <a:cubicBezTo>
                    <a:pt x="1087" y="1016"/>
                    <a:pt x="1173" y="786"/>
                    <a:pt x="1039" y="652"/>
                  </a:cubicBezTo>
                  <a:lnTo>
                    <a:pt x="445" y="68"/>
                  </a:lnTo>
                  <a:cubicBezTo>
                    <a:pt x="400" y="20"/>
                    <a:pt x="349" y="0"/>
                    <a:pt x="299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759;p75"/>
            <p:cNvSpPr/>
            <p:nvPr/>
          </p:nvSpPr>
          <p:spPr>
            <a:xfrm>
              <a:off x="6905049" y="3614169"/>
              <a:ext cx="23973" cy="21117"/>
            </a:xfrm>
            <a:custGeom>
              <a:avLst/>
              <a:gdLst/>
              <a:ahLst/>
              <a:cxnLst/>
              <a:rect l="l" t="t" r="r" b="b"/>
              <a:pathLst>
                <a:path w="915" h="806" extrusionOk="0">
                  <a:moveTo>
                    <a:pt x="295" y="0"/>
                  </a:moveTo>
                  <a:cubicBezTo>
                    <a:pt x="134" y="0"/>
                    <a:pt x="1" y="208"/>
                    <a:pt x="147" y="355"/>
                  </a:cubicBezTo>
                  <a:lnTo>
                    <a:pt x="540" y="748"/>
                  </a:lnTo>
                  <a:cubicBezTo>
                    <a:pt x="579" y="786"/>
                    <a:pt x="636" y="805"/>
                    <a:pt x="684" y="805"/>
                  </a:cubicBezTo>
                  <a:cubicBezTo>
                    <a:pt x="742" y="805"/>
                    <a:pt x="790" y="786"/>
                    <a:pt x="828" y="748"/>
                  </a:cubicBezTo>
                  <a:cubicBezTo>
                    <a:pt x="914" y="662"/>
                    <a:pt x="914" y="528"/>
                    <a:pt x="828" y="451"/>
                  </a:cubicBezTo>
                  <a:lnTo>
                    <a:pt x="445" y="67"/>
                  </a:lnTo>
                  <a:cubicBezTo>
                    <a:pt x="397" y="20"/>
                    <a:pt x="345" y="0"/>
                    <a:pt x="295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760;p75"/>
            <p:cNvSpPr/>
            <p:nvPr/>
          </p:nvSpPr>
          <p:spPr>
            <a:xfrm>
              <a:off x="6824274" y="3642360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2"/>
                    <a:pt x="211" y="1992"/>
                  </a:cubicBezTo>
                  <a:cubicBezTo>
                    <a:pt x="326" y="1992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761;p75"/>
            <p:cNvSpPr/>
            <p:nvPr/>
          </p:nvSpPr>
          <p:spPr>
            <a:xfrm>
              <a:off x="6715780" y="3612754"/>
              <a:ext cx="40034" cy="37099"/>
            </a:xfrm>
            <a:custGeom>
              <a:avLst/>
              <a:gdLst/>
              <a:ahLst/>
              <a:cxnLst/>
              <a:rect l="l" t="t" r="r" b="b"/>
              <a:pathLst>
                <a:path w="1528" h="1416" extrusionOk="0">
                  <a:moveTo>
                    <a:pt x="1226" y="1"/>
                  </a:moveTo>
                  <a:cubicBezTo>
                    <a:pt x="1178" y="1"/>
                    <a:pt x="1128" y="19"/>
                    <a:pt x="1083" y="64"/>
                  </a:cubicBezTo>
                  <a:lnTo>
                    <a:pt x="87" y="1061"/>
                  </a:lnTo>
                  <a:cubicBezTo>
                    <a:pt x="0" y="1137"/>
                    <a:pt x="0" y="1272"/>
                    <a:pt x="87" y="1358"/>
                  </a:cubicBezTo>
                  <a:cubicBezTo>
                    <a:pt x="125" y="1396"/>
                    <a:pt x="182" y="1415"/>
                    <a:pt x="240" y="1415"/>
                  </a:cubicBezTo>
                  <a:cubicBezTo>
                    <a:pt x="288" y="1415"/>
                    <a:pt x="345" y="1396"/>
                    <a:pt x="384" y="1358"/>
                  </a:cubicBezTo>
                  <a:lnTo>
                    <a:pt x="1381" y="361"/>
                  </a:lnTo>
                  <a:cubicBezTo>
                    <a:pt x="1528" y="206"/>
                    <a:pt x="1387" y="1"/>
                    <a:pt x="1226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762;p75"/>
            <p:cNvSpPr/>
            <p:nvPr/>
          </p:nvSpPr>
          <p:spPr>
            <a:xfrm>
              <a:off x="6669825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0" y="1"/>
                    <a:pt x="0" y="413"/>
                    <a:pt x="288" y="413"/>
                  </a:cubicBezTo>
                  <a:lnTo>
                    <a:pt x="1524" y="413"/>
                  </a:lnTo>
                  <a:cubicBezTo>
                    <a:pt x="1802" y="413"/>
                    <a:pt x="1802" y="1"/>
                    <a:pt x="1524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763;p75"/>
            <p:cNvSpPr/>
            <p:nvPr/>
          </p:nvSpPr>
          <p:spPr>
            <a:xfrm>
              <a:off x="6700924" y="3410097"/>
              <a:ext cx="54548" cy="50409"/>
            </a:xfrm>
            <a:custGeom>
              <a:avLst/>
              <a:gdLst/>
              <a:ahLst/>
              <a:cxnLst/>
              <a:rect l="l" t="t" r="r" b="b"/>
              <a:pathLst>
                <a:path w="2082" h="1924" extrusionOk="0">
                  <a:moveTo>
                    <a:pt x="300" y="0"/>
                  </a:moveTo>
                  <a:cubicBezTo>
                    <a:pt x="140" y="0"/>
                    <a:pt x="0" y="206"/>
                    <a:pt x="155" y="361"/>
                  </a:cubicBezTo>
                  <a:lnTo>
                    <a:pt x="1650" y="1856"/>
                  </a:lnTo>
                  <a:cubicBezTo>
                    <a:pt x="1689" y="1894"/>
                    <a:pt x="1746" y="1913"/>
                    <a:pt x="1804" y="1913"/>
                  </a:cubicBezTo>
                  <a:lnTo>
                    <a:pt x="1804" y="1923"/>
                  </a:lnTo>
                  <a:cubicBezTo>
                    <a:pt x="1986" y="1923"/>
                    <a:pt x="2082" y="1693"/>
                    <a:pt x="1948" y="1559"/>
                  </a:cubicBezTo>
                  <a:lnTo>
                    <a:pt x="443" y="64"/>
                  </a:lnTo>
                  <a:cubicBezTo>
                    <a:pt x="398" y="19"/>
                    <a:pt x="348" y="0"/>
                    <a:pt x="300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764;p75"/>
            <p:cNvSpPr/>
            <p:nvPr/>
          </p:nvSpPr>
          <p:spPr>
            <a:xfrm>
              <a:off x="6709492" y="3418953"/>
              <a:ext cx="240621" cy="234988"/>
            </a:xfrm>
            <a:custGeom>
              <a:avLst/>
              <a:gdLst/>
              <a:ahLst/>
              <a:cxnLst/>
              <a:rect l="l" t="t" r="r" b="b"/>
              <a:pathLst>
                <a:path w="9184" h="8969" extrusionOk="0">
                  <a:moveTo>
                    <a:pt x="3686" y="0"/>
                  </a:moveTo>
                  <a:cubicBezTo>
                    <a:pt x="3649" y="0"/>
                    <a:pt x="3612" y="4"/>
                    <a:pt x="3576" y="13"/>
                  </a:cubicBezTo>
                  <a:cubicBezTo>
                    <a:pt x="3250" y="80"/>
                    <a:pt x="3039" y="502"/>
                    <a:pt x="2742" y="646"/>
                  </a:cubicBezTo>
                  <a:cubicBezTo>
                    <a:pt x="2454" y="789"/>
                    <a:pt x="1985" y="694"/>
                    <a:pt x="1726" y="895"/>
                  </a:cubicBezTo>
                  <a:cubicBezTo>
                    <a:pt x="1467" y="1106"/>
                    <a:pt x="1467" y="1575"/>
                    <a:pt x="1266" y="1834"/>
                  </a:cubicBezTo>
                  <a:cubicBezTo>
                    <a:pt x="1055" y="2093"/>
                    <a:pt x="605" y="2189"/>
                    <a:pt x="451" y="2496"/>
                  </a:cubicBezTo>
                  <a:cubicBezTo>
                    <a:pt x="307" y="2793"/>
                    <a:pt x="518" y="3215"/>
                    <a:pt x="442" y="3540"/>
                  </a:cubicBezTo>
                  <a:cubicBezTo>
                    <a:pt x="365" y="3866"/>
                    <a:pt x="1" y="4144"/>
                    <a:pt x="1" y="4480"/>
                  </a:cubicBezTo>
                  <a:cubicBezTo>
                    <a:pt x="1" y="4815"/>
                    <a:pt x="365" y="5112"/>
                    <a:pt x="442" y="5429"/>
                  </a:cubicBezTo>
                  <a:cubicBezTo>
                    <a:pt x="509" y="5745"/>
                    <a:pt x="307" y="6176"/>
                    <a:pt x="451" y="6474"/>
                  </a:cubicBezTo>
                  <a:cubicBezTo>
                    <a:pt x="595" y="6771"/>
                    <a:pt x="1055" y="6876"/>
                    <a:pt x="1266" y="7135"/>
                  </a:cubicBezTo>
                  <a:cubicBezTo>
                    <a:pt x="1477" y="7394"/>
                    <a:pt x="1467" y="7863"/>
                    <a:pt x="1726" y="8074"/>
                  </a:cubicBezTo>
                  <a:cubicBezTo>
                    <a:pt x="1985" y="8276"/>
                    <a:pt x="2445" y="8170"/>
                    <a:pt x="2742" y="8324"/>
                  </a:cubicBezTo>
                  <a:cubicBezTo>
                    <a:pt x="3039" y="8467"/>
                    <a:pt x="3240" y="8889"/>
                    <a:pt x="3576" y="8956"/>
                  </a:cubicBezTo>
                  <a:cubicBezTo>
                    <a:pt x="3613" y="8965"/>
                    <a:pt x="3651" y="8969"/>
                    <a:pt x="3689" y="8969"/>
                  </a:cubicBezTo>
                  <a:cubicBezTo>
                    <a:pt x="3983" y="8969"/>
                    <a:pt x="4295" y="8736"/>
                    <a:pt x="4592" y="8736"/>
                  </a:cubicBezTo>
                  <a:cubicBezTo>
                    <a:pt x="4898" y="8736"/>
                    <a:pt x="5218" y="8969"/>
                    <a:pt x="5507" y="8969"/>
                  </a:cubicBezTo>
                  <a:cubicBezTo>
                    <a:pt x="5545" y="8969"/>
                    <a:pt x="5582" y="8965"/>
                    <a:pt x="5618" y="8956"/>
                  </a:cubicBezTo>
                  <a:cubicBezTo>
                    <a:pt x="5934" y="8889"/>
                    <a:pt x="6145" y="8458"/>
                    <a:pt x="6442" y="8324"/>
                  </a:cubicBezTo>
                  <a:cubicBezTo>
                    <a:pt x="6739" y="8180"/>
                    <a:pt x="7199" y="8276"/>
                    <a:pt x="7458" y="8074"/>
                  </a:cubicBezTo>
                  <a:cubicBezTo>
                    <a:pt x="7717" y="7863"/>
                    <a:pt x="7717" y="7394"/>
                    <a:pt x="7928" y="7135"/>
                  </a:cubicBezTo>
                  <a:cubicBezTo>
                    <a:pt x="8129" y="6876"/>
                    <a:pt x="8589" y="6780"/>
                    <a:pt x="8733" y="6474"/>
                  </a:cubicBezTo>
                  <a:cubicBezTo>
                    <a:pt x="8877" y="6176"/>
                    <a:pt x="8675" y="5755"/>
                    <a:pt x="8742" y="5429"/>
                  </a:cubicBezTo>
                  <a:cubicBezTo>
                    <a:pt x="8819" y="5103"/>
                    <a:pt x="9183" y="4815"/>
                    <a:pt x="9183" y="4480"/>
                  </a:cubicBezTo>
                  <a:cubicBezTo>
                    <a:pt x="9183" y="4144"/>
                    <a:pt x="8819" y="3857"/>
                    <a:pt x="8742" y="3540"/>
                  </a:cubicBezTo>
                  <a:cubicBezTo>
                    <a:pt x="8675" y="3224"/>
                    <a:pt x="8877" y="2793"/>
                    <a:pt x="8733" y="2496"/>
                  </a:cubicBezTo>
                  <a:cubicBezTo>
                    <a:pt x="8589" y="2199"/>
                    <a:pt x="8129" y="2093"/>
                    <a:pt x="7928" y="1834"/>
                  </a:cubicBezTo>
                  <a:cubicBezTo>
                    <a:pt x="7717" y="1575"/>
                    <a:pt x="7717" y="1106"/>
                    <a:pt x="7458" y="895"/>
                  </a:cubicBezTo>
                  <a:cubicBezTo>
                    <a:pt x="7353" y="818"/>
                    <a:pt x="7228" y="780"/>
                    <a:pt x="7094" y="770"/>
                  </a:cubicBezTo>
                  <a:lnTo>
                    <a:pt x="6365" y="617"/>
                  </a:lnTo>
                  <a:cubicBezTo>
                    <a:pt x="6107" y="454"/>
                    <a:pt x="5905" y="80"/>
                    <a:pt x="5608" y="23"/>
                  </a:cubicBezTo>
                  <a:cubicBezTo>
                    <a:pt x="5576" y="15"/>
                    <a:pt x="5543" y="12"/>
                    <a:pt x="5509" y="12"/>
                  </a:cubicBezTo>
                  <a:cubicBezTo>
                    <a:pt x="5229" y="12"/>
                    <a:pt x="4891" y="234"/>
                    <a:pt x="4592" y="234"/>
                  </a:cubicBezTo>
                  <a:cubicBezTo>
                    <a:pt x="4295" y="234"/>
                    <a:pt x="3975" y="0"/>
                    <a:pt x="3686" y="0"/>
                  </a:cubicBezTo>
                  <a:close/>
                </a:path>
              </a:pathLst>
            </a:custGeom>
            <a:solidFill>
              <a:srgbClr val="3FE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65;p75"/>
            <p:cNvSpPr/>
            <p:nvPr/>
          </p:nvSpPr>
          <p:spPr>
            <a:xfrm>
              <a:off x="6749683" y="3436114"/>
              <a:ext cx="200430" cy="218010"/>
            </a:xfrm>
            <a:custGeom>
              <a:avLst/>
              <a:gdLst/>
              <a:ahLst/>
              <a:cxnLst/>
              <a:rect l="l" t="t" r="r" b="b"/>
              <a:pathLst>
                <a:path w="7650" h="8321" extrusionOk="0">
                  <a:moveTo>
                    <a:pt x="4966" y="0"/>
                  </a:moveTo>
                  <a:cubicBezTo>
                    <a:pt x="6375" y="1534"/>
                    <a:pt x="6528" y="3844"/>
                    <a:pt x="5339" y="5550"/>
                  </a:cubicBezTo>
                  <a:cubicBezTo>
                    <a:pt x="4482" y="6772"/>
                    <a:pt x="3103" y="7453"/>
                    <a:pt x="1682" y="7453"/>
                  </a:cubicBezTo>
                  <a:cubicBezTo>
                    <a:pt x="1118" y="7453"/>
                    <a:pt x="548" y="7346"/>
                    <a:pt x="0" y="7122"/>
                  </a:cubicBezTo>
                  <a:lnTo>
                    <a:pt x="0" y="7122"/>
                  </a:lnTo>
                  <a:cubicBezTo>
                    <a:pt x="39" y="7237"/>
                    <a:pt x="106" y="7343"/>
                    <a:pt x="192" y="7419"/>
                  </a:cubicBezTo>
                  <a:cubicBezTo>
                    <a:pt x="451" y="7630"/>
                    <a:pt x="911" y="7525"/>
                    <a:pt x="1208" y="7669"/>
                  </a:cubicBezTo>
                  <a:cubicBezTo>
                    <a:pt x="1505" y="7822"/>
                    <a:pt x="1706" y="8234"/>
                    <a:pt x="2042" y="8311"/>
                  </a:cubicBezTo>
                  <a:cubicBezTo>
                    <a:pt x="2076" y="8318"/>
                    <a:pt x="2110" y="8321"/>
                    <a:pt x="2145" y="8321"/>
                  </a:cubicBezTo>
                  <a:cubicBezTo>
                    <a:pt x="2442" y="8321"/>
                    <a:pt x="2758" y="8090"/>
                    <a:pt x="3058" y="8090"/>
                  </a:cubicBezTo>
                  <a:cubicBezTo>
                    <a:pt x="3367" y="8090"/>
                    <a:pt x="3691" y="8321"/>
                    <a:pt x="3983" y="8321"/>
                  </a:cubicBezTo>
                  <a:cubicBezTo>
                    <a:pt x="4017" y="8321"/>
                    <a:pt x="4051" y="8318"/>
                    <a:pt x="4084" y="8311"/>
                  </a:cubicBezTo>
                  <a:cubicBezTo>
                    <a:pt x="4400" y="8234"/>
                    <a:pt x="4611" y="7812"/>
                    <a:pt x="4908" y="7669"/>
                  </a:cubicBezTo>
                  <a:cubicBezTo>
                    <a:pt x="5205" y="7534"/>
                    <a:pt x="5665" y="7630"/>
                    <a:pt x="5924" y="7419"/>
                  </a:cubicBezTo>
                  <a:cubicBezTo>
                    <a:pt x="6183" y="7218"/>
                    <a:pt x="6183" y="6748"/>
                    <a:pt x="6394" y="6490"/>
                  </a:cubicBezTo>
                  <a:cubicBezTo>
                    <a:pt x="6595" y="6231"/>
                    <a:pt x="7055" y="6125"/>
                    <a:pt x="7199" y="5828"/>
                  </a:cubicBezTo>
                  <a:cubicBezTo>
                    <a:pt x="7343" y="5521"/>
                    <a:pt x="7132" y="5109"/>
                    <a:pt x="7208" y="4783"/>
                  </a:cubicBezTo>
                  <a:cubicBezTo>
                    <a:pt x="7276" y="4467"/>
                    <a:pt x="7649" y="4170"/>
                    <a:pt x="7649" y="3834"/>
                  </a:cubicBezTo>
                  <a:cubicBezTo>
                    <a:pt x="7649" y="3499"/>
                    <a:pt x="7276" y="3202"/>
                    <a:pt x="7208" y="2885"/>
                  </a:cubicBezTo>
                  <a:cubicBezTo>
                    <a:pt x="7132" y="2569"/>
                    <a:pt x="7333" y="2138"/>
                    <a:pt x="7189" y="1841"/>
                  </a:cubicBezTo>
                  <a:cubicBezTo>
                    <a:pt x="7046" y="1544"/>
                    <a:pt x="6595" y="1438"/>
                    <a:pt x="6384" y="1179"/>
                  </a:cubicBezTo>
                  <a:cubicBezTo>
                    <a:pt x="6173" y="920"/>
                    <a:pt x="6173" y="451"/>
                    <a:pt x="5914" y="250"/>
                  </a:cubicBezTo>
                  <a:cubicBezTo>
                    <a:pt x="5809" y="173"/>
                    <a:pt x="5684" y="125"/>
                    <a:pt x="5560" y="115"/>
                  </a:cubicBezTo>
                  <a:lnTo>
                    <a:pt x="4966" y="0"/>
                  </a:lnTo>
                  <a:close/>
                </a:path>
              </a:pathLst>
            </a:custGeom>
            <a:solidFill>
              <a:srgbClr val="A0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766;p75"/>
            <p:cNvSpPr/>
            <p:nvPr/>
          </p:nvSpPr>
          <p:spPr>
            <a:xfrm>
              <a:off x="6774049" y="3464226"/>
              <a:ext cx="33169" cy="28244"/>
            </a:xfrm>
            <a:custGeom>
              <a:avLst/>
              <a:gdLst/>
              <a:ahLst/>
              <a:cxnLst/>
              <a:rect l="l" t="t" r="r" b="b"/>
              <a:pathLst>
                <a:path w="1266" h="1078" extrusionOk="0">
                  <a:moveTo>
                    <a:pt x="729" y="1"/>
                  </a:moveTo>
                  <a:cubicBezTo>
                    <a:pt x="240" y="1"/>
                    <a:pt x="0" y="576"/>
                    <a:pt x="345" y="921"/>
                  </a:cubicBezTo>
                  <a:cubicBezTo>
                    <a:pt x="453" y="1029"/>
                    <a:pt x="587" y="1077"/>
                    <a:pt x="719" y="1077"/>
                  </a:cubicBezTo>
                  <a:cubicBezTo>
                    <a:pt x="996" y="1077"/>
                    <a:pt x="1265" y="863"/>
                    <a:pt x="1265" y="538"/>
                  </a:cubicBezTo>
                  <a:cubicBezTo>
                    <a:pt x="1265" y="240"/>
                    <a:pt x="1026" y="1"/>
                    <a:pt x="72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767;p75"/>
            <p:cNvSpPr/>
            <p:nvPr/>
          </p:nvSpPr>
          <p:spPr>
            <a:xfrm>
              <a:off x="6810964" y="33554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0"/>
                    <a:pt x="71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768;p75"/>
            <p:cNvSpPr/>
            <p:nvPr/>
          </p:nvSpPr>
          <p:spPr>
            <a:xfrm>
              <a:off x="6866194" y="3511203"/>
              <a:ext cx="33195" cy="28401"/>
            </a:xfrm>
            <a:custGeom>
              <a:avLst/>
              <a:gdLst/>
              <a:ahLst/>
              <a:cxnLst/>
              <a:rect l="l" t="t" r="r" b="b"/>
              <a:pathLst>
                <a:path w="1267" h="1084" extrusionOk="0">
                  <a:moveTo>
                    <a:pt x="729" y="0"/>
                  </a:moveTo>
                  <a:cubicBezTo>
                    <a:pt x="241" y="0"/>
                    <a:pt x="1" y="585"/>
                    <a:pt x="346" y="921"/>
                  </a:cubicBezTo>
                  <a:cubicBezTo>
                    <a:pt x="456" y="1033"/>
                    <a:pt x="592" y="1084"/>
                    <a:pt x="725" y="1084"/>
                  </a:cubicBezTo>
                  <a:cubicBezTo>
                    <a:pt x="1001" y="1084"/>
                    <a:pt x="1266" y="869"/>
                    <a:pt x="1266" y="547"/>
                  </a:cubicBezTo>
                  <a:cubicBezTo>
                    <a:pt x="1266" y="240"/>
                    <a:pt x="1027" y="0"/>
                    <a:pt x="72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769;p75"/>
            <p:cNvSpPr/>
            <p:nvPr/>
          </p:nvSpPr>
          <p:spPr>
            <a:xfrm>
              <a:off x="6762992" y="3556896"/>
              <a:ext cx="52505" cy="44828"/>
            </a:xfrm>
            <a:custGeom>
              <a:avLst/>
              <a:gdLst/>
              <a:ahLst/>
              <a:cxnLst/>
              <a:rect l="l" t="t" r="r" b="b"/>
              <a:pathLst>
                <a:path w="2004" h="1711" extrusionOk="0">
                  <a:moveTo>
                    <a:pt x="1151" y="1"/>
                  </a:moveTo>
                  <a:cubicBezTo>
                    <a:pt x="384" y="1"/>
                    <a:pt x="0" y="921"/>
                    <a:pt x="547" y="1458"/>
                  </a:cubicBezTo>
                  <a:cubicBezTo>
                    <a:pt x="721" y="1632"/>
                    <a:pt x="936" y="1710"/>
                    <a:pt x="1146" y="1710"/>
                  </a:cubicBezTo>
                  <a:cubicBezTo>
                    <a:pt x="1584" y="1710"/>
                    <a:pt x="2004" y="1372"/>
                    <a:pt x="2004" y="854"/>
                  </a:cubicBezTo>
                  <a:cubicBezTo>
                    <a:pt x="2004" y="384"/>
                    <a:pt x="1620" y="1"/>
                    <a:pt x="115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770;p75"/>
            <p:cNvSpPr/>
            <p:nvPr/>
          </p:nvSpPr>
          <p:spPr>
            <a:xfrm>
              <a:off x="6953859" y="3377426"/>
              <a:ext cx="36680" cy="35003"/>
            </a:xfrm>
            <a:custGeom>
              <a:avLst/>
              <a:gdLst/>
              <a:ahLst/>
              <a:cxnLst/>
              <a:rect l="l" t="t" r="r" b="b"/>
              <a:pathLst>
                <a:path w="1400" h="1336" extrusionOk="0">
                  <a:moveTo>
                    <a:pt x="672" y="1"/>
                  </a:moveTo>
                  <a:cubicBezTo>
                    <a:pt x="329" y="1"/>
                    <a:pt x="0" y="267"/>
                    <a:pt x="0" y="668"/>
                  </a:cubicBezTo>
                  <a:cubicBezTo>
                    <a:pt x="0" y="1070"/>
                    <a:pt x="329" y="1336"/>
                    <a:pt x="672" y="1336"/>
                  </a:cubicBezTo>
                  <a:cubicBezTo>
                    <a:pt x="836" y="1336"/>
                    <a:pt x="1004" y="1275"/>
                    <a:pt x="1141" y="1138"/>
                  </a:cubicBezTo>
                  <a:cubicBezTo>
                    <a:pt x="1400" y="879"/>
                    <a:pt x="1400" y="457"/>
                    <a:pt x="1141" y="199"/>
                  </a:cubicBezTo>
                  <a:cubicBezTo>
                    <a:pt x="1004" y="62"/>
                    <a:pt x="836" y="1"/>
                    <a:pt x="672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771;p75"/>
            <p:cNvSpPr/>
            <p:nvPr/>
          </p:nvSpPr>
          <p:spPr>
            <a:xfrm>
              <a:off x="6977701" y="3522259"/>
              <a:ext cx="33195" cy="28479"/>
            </a:xfrm>
            <a:custGeom>
              <a:avLst/>
              <a:gdLst/>
              <a:ahLst/>
              <a:cxnLst/>
              <a:rect l="l" t="t" r="r" b="b"/>
              <a:pathLst>
                <a:path w="1267" h="1087" extrusionOk="0">
                  <a:moveTo>
                    <a:pt x="729" y="0"/>
                  </a:moveTo>
                  <a:cubicBezTo>
                    <a:pt x="240" y="0"/>
                    <a:pt x="1" y="585"/>
                    <a:pt x="346" y="930"/>
                  </a:cubicBezTo>
                  <a:cubicBezTo>
                    <a:pt x="454" y="1038"/>
                    <a:pt x="588" y="1086"/>
                    <a:pt x="720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26" y="0"/>
                    <a:pt x="72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772;p75"/>
            <p:cNvSpPr/>
            <p:nvPr/>
          </p:nvSpPr>
          <p:spPr>
            <a:xfrm>
              <a:off x="6945816" y="3652473"/>
              <a:ext cx="38462" cy="36680"/>
            </a:xfrm>
            <a:custGeom>
              <a:avLst/>
              <a:gdLst/>
              <a:ahLst/>
              <a:cxnLst/>
              <a:rect l="l" t="t" r="r" b="b"/>
              <a:pathLst>
                <a:path w="1468" h="1400" extrusionOk="0">
                  <a:moveTo>
                    <a:pt x="703" y="1"/>
                  </a:moveTo>
                  <a:cubicBezTo>
                    <a:pt x="344" y="1"/>
                    <a:pt x="0" y="282"/>
                    <a:pt x="0" y="705"/>
                  </a:cubicBezTo>
                  <a:cubicBezTo>
                    <a:pt x="0" y="1120"/>
                    <a:pt x="343" y="1399"/>
                    <a:pt x="702" y="1399"/>
                  </a:cubicBezTo>
                  <a:cubicBezTo>
                    <a:pt x="872" y="1399"/>
                    <a:pt x="1047" y="1336"/>
                    <a:pt x="1189" y="1193"/>
                  </a:cubicBezTo>
                  <a:cubicBezTo>
                    <a:pt x="1467" y="925"/>
                    <a:pt x="1467" y="484"/>
                    <a:pt x="1189" y="206"/>
                  </a:cubicBezTo>
                  <a:cubicBezTo>
                    <a:pt x="1047" y="64"/>
                    <a:pt x="873" y="1"/>
                    <a:pt x="70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773;p75"/>
            <p:cNvSpPr/>
            <p:nvPr/>
          </p:nvSpPr>
          <p:spPr>
            <a:xfrm>
              <a:off x="6810964" y="36889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1"/>
                  </a:moveTo>
                  <a:cubicBezTo>
                    <a:pt x="240" y="1"/>
                    <a:pt x="0" y="585"/>
                    <a:pt x="336" y="931"/>
                  </a:cubicBezTo>
                  <a:cubicBezTo>
                    <a:pt x="447" y="1039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1"/>
                    <a:pt x="71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774;p75"/>
            <p:cNvSpPr/>
            <p:nvPr/>
          </p:nvSpPr>
          <p:spPr>
            <a:xfrm>
              <a:off x="6697702" y="3640212"/>
              <a:ext cx="29894" cy="28479"/>
            </a:xfrm>
            <a:custGeom>
              <a:avLst/>
              <a:gdLst/>
              <a:ahLst/>
              <a:cxnLst/>
              <a:rect l="l" t="t" r="r" b="b"/>
              <a:pathLst>
                <a:path w="1141" h="1087" extrusionOk="0">
                  <a:moveTo>
                    <a:pt x="550" y="0"/>
                  </a:moveTo>
                  <a:cubicBezTo>
                    <a:pt x="269" y="0"/>
                    <a:pt x="0" y="215"/>
                    <a:pt x="0" y="540"/>
                  </a:cubicBezTo>
                  <a:cubicBezTo>
                    <a:pt x="0" y="870"/>
                    <a:pt x="266" y="1086"/>
                    <a:pt x="545" y="1086"/>
                  </a:cubicBezTo>
                  <a:cubicBezTo>
                    <a:pt x="680" y="1086"/>
                    <a:pt x="818" y="1036"/>
                    <a:pt x="930" y="923"/>
                  </a:cubicBezTo>
                  <a:cubicBezTo>
                    <a:pt x="1141" y="713"/>
                    <a:pt x="1141" y="367"/>
                    <a:pt x="930" y="157"/>
                  </a:cubicBezTo>
                  <a:cubicBezTo>
                    <a:pt x="819" y="49"/>
                    <a:pt x="683" y="0"/>
                    <a:pt x="550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775;p75"/>
            <p:cNvSpPr/>
            <p:nvPr/>
          </p:nvSpPr>
          <p:spPr>
            <a:xfrm>
              <a:off x="6644201" y="3522259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6"/>
                    <a:pt x="716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16" y="0"/>
                    <a:pt x="71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776;p75"/>
            <p:cNvSpPr/>
            <p:nvPr/>
          </p:nvSpPr>
          <p:spPr>
            <a:xfrm>
              <a:off x="6676349" y="3383242"/>
              <a:ext cx="39457" cy="37754"/>
            </a:xfrm>
            <a:custGeom>
              <a:avLst/>
              <a:gdLst/>
              <a:ahLst/>
              <a:cxnLst/>
              <a:rect l="l" t="t" r="r" b="b"/>
              <a:pathLst>
                <a:path w="1506" h="1441" extrusionOk="0">
                  <a:moveTo>
                    <a:pt x="731" y="1"/>
                  </a:moveTo>
                  <a:cubicBezTo>
                    <a:pt x="359" y="1"/>
                    <a:pt x="0" y="290"/>
                    <a:pt x="0" y="724"/>
                  </a:cubicBezTo>
                  <a:cubicBezTo>
                    <a:pt x="0" y="1156"/>
                    <a:pt x="356" y="1441"/>
                    <a:pt x="726" y="1441"/>
                  </a:cubicBezTo>
                  <a:cubicBezTo>
                    <a:pt x="906" y="1441"/>
                    <a:pt x="1089" y="1373"/>
                    <a:pt x="1237" y="1223"/>
                  </a:cubicBezTo>
                  <a:cubicBezTo>
                    <a:pt x="1505" y="945"/>
                    <a:pt x="1505" y="494"/>
                    <a:pt x="1237" y="216"/>
                  </a:cubicBezTo>
                  <a:cubicBezTo>
                    <a:pt x="1091" y="67"/>
                    <a:pt x="910" y="1"/>
                    <a:pt x="73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6754;p75"/>
          <p:cNvGrpSpPr/>
          <p:nvPr/>
        </p:nvGrpSpPr>
        <p:grpSpPr>
          <a:xfrm>
            <a:off x="4771087" y="2224546"/>
            <a:ext cx="366695" cy="361979"/>
            <a:chOff x="6644201" y="3355496"/>
            <a:chExt cx="366695" cy="361979"/>
          </a:xfrm>
        </p:grpSpPr>
        <p:sp>
          <p:nvSpPr>
            <p:cNvPr id="80" name="Google Shape;6755;p75"/>
            <p:cNvSpPr/>
            <p:nvPr/>
          </p:nvSpPr>
          <p:spPr>
            <a:xfrm>
              <a:off x="6824274" y="3378421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1"/>
                    <a:pt x="211" y="1991"/>
                  </a:cubicBezTo>
                  <a:cubicBezTo>
                    <a:pt x="326" y="1991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756;p75"/>
            <p:cNvSpPr/>
            <p:nvPr/>
          </p:nvSpPr>
          <p:spPr>
            <a:xfrm>
              <a:off x="6904944" y="3402709"/>
              <a:ext cx="60994" cy="56802"/>
            </a:xfrm>
            <a:custGeom>
              <a:avLst/>
              <a:gdLst/>
              <a:ahLst/>
              <a:cxnLst/>
              <a:rect l="l" t="t" r="r" b="b"/>
              <a:pathLst>
                <a:path w="2328" h="2168" extrusionOk="0">
                  <a:moveTo>
                    <a:pt x="2031" y="0"/>
                  </a:moveTo>
                  <a:cubicBezTo>
                    <a:pt x="1982" y="0"/>
                    <a:pt x="1931" y="20"/>
                    <a:pt x="1886" y="68"/>
                  </a:cubicBezTo>
                  <a:lnTo>
                    <a:pt x="142" y="1812"/>
                  </a:lnTo>
                  <a:cubicBezTo>
                    <a:pt x="1" y="1934"/>
                    <a:pt x="90" y="2167"/>
                    <a:pt x="275" y="2167"/>
                  </a:cubicBezTo>
                  <a:cubicBezTo>
                    <a:pt x="278" y="2167"/>
                    <a:pt x="282" y="2167"/>
                    <a:pt x="286" y="2167"/>
                  </a:cubicBezTo>
                  <a:cubicBezTo>
                    <a:pt x="343" y="2167"/>
                    <a:pt x="401" y="2138"/>
                    <a:pt x="439" y="2100"/>
                  </a:cubicBezTo>
                  <a:lnTo>
                    <a:pt x="2174" y="365"/>
                  </a:lnTo>
                  <a:cubicBezTo>
                    <a:pt x="2328" y="211"/>
                    <a:pt x="2190" y="0"/>
                    <a:pt x="203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757;p75"/>
            <p:cNvSpPr/>
            <p:nvPr/>
          </p:nvSpPr>
          <p:spPr>
            <a:xfrm>
              <a:off x="6942541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1" y="1"/>
                    <a:pt x="1" y="413"/>
                    <a:pt x="288" y="413"/>
                  </a:cubicBezTo>
                  <a:lnTo>
                    <a:pt x="1525" y="413"/>
                  </a:lnTo>
                  <a:cubicBezTo>
                    <a:pt x="1803" y="413"/>
                    <a:pt x="1803" y="1"/>
                    <a:pt x="1525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758;p75"/>
            <p:cNvSpPr/>
            <p:nvPr/>
          </p:nvSpPr>
          <p:spPr>
            <a:xfrm>
              <a:off x="6927397" y="3636518"/>
              <a:ext cx="30759" cy="26645"/>
            </a:xfrm>
            <a:custGeom>
              <a:avLst/>
              <a:gdLst/>
              <a:ahLst/>
              <a:cxnLst/>
              <a:rect l="l" t="t" r="r" b="b"/>
              <a:pathLst>
                <a:path w="1174" h="1017" extrusionOk="0">
                  <a:moveTo>
                    <a:pt x="299" y="0"/>
                  </a:moveTo>
                  <a:cubicBezTo>
                    <a:pt x="140" y="0"/>
                    <a:pt x="1" y="209"/>
                    <a:pt x="148" y="355"/>
                  </a:cubicBezTo>
                  <a:lnTo>
                    <a:pt x="742" y="949"/>
                  </a:lnTo>
                  <a:cubicBezTo>
                    <a:pt x="780" y="988"/>
                    <a:pt x="838" y="1007"/>
                    <a:pt x="895" y="1007"/>
                  </a:cubicBezTo>
                  <a:lnTo>
                    <a:pt x="895" y="1016"/>
                  </a:lnTo>
                  <a:cubicBezTo>
                    <a:pt x="1087" y="1016"/>
                    <a:pt x="1173" y="786"/>
                    <a:pt x="1039" y="652"/>
                  </a:cubicBezTo>
                  <a:lnTo>
                    <a:pt x="445" y="68"/>
                  </a:lnTo>
                  <a:cubicBezTo>
                    <a:pt x="400" y="20"/>
                    <a:pt x="349" y="0"/>
                    <a:pt x="299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759;p75"/>
            <p:cNvSpPr/>
            <p:nvPr/>
          </p:nvSpPr>
          <p:spPr>
            <a:xfrm>
              <a:off x="6905049" y="3614169"/>
              <a:ext cx="23973" cy="21117"/>
            </a:xfrm>
            <a:custGeom>
              <a:avLst/>
              <a:gdLst/>
              <a:ahLst/>
              <a:cxnLst/>
              <a:rect l="l" t="t" r="r" b="b"/>
              <a:pathLst>
                <a:path w="915" h="806" extrusionOk="0">
                  <a:moveTo>
                    <a:pt x="295" y="0"/>
                  </a:moveTo>
                  <a:cubicBezTo>
                    <a:pt x="134" y="0"/>
                    <a:pt x="1" y="208"/>
                    <a:pt x="147" y="355"/>
                  </a:cubicBezTo>
                  <a:lnTo>
                    <a:pt x="540" y="748"/>
                  </a:lnTo>
                  <a:cubicBezTo>
                    <a:pt x="579" y="786"/>
                    <a:pt x="636" y="805"/>
                    <a:pt x="684" y="805"/>
                  </a:cubicBezTo>
                  <a:cubicBezTo>
                    <a:pt x="742" y="805"/>
                    <a:pt x="790" y="786"/>
                    <a:pt x="828" y="748"/>
                  </a:cubicBezTo>
                  <a:cubicBezTo>
                    <a:pt x="914" y="662"/>
                    <a:pt x="914" y="528"/>
                    <a:pt x="828" y="451"/>
                  </a:cubicBezTo>
                  <a:lnTo>
                    <a:pt x="445" y="67"/>
                  </a:lnTo>
                  <a:cubicBezTo>
                    <a:pt x="397" y="20"/>
                    <a:pt x="345" y="0"/>
                    <a:pt x="295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760;p75"/>
            <p:cNvSpPr/>
            <p:nvPr/>
          </p:nvSpPr>
          <p:spPr>
            <a:xfrm>
              <a:off x="6824274" y="3642360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2"/>
                    <a:pt x="211" y="1992"/>
                  </a:cubicBezTo>
                  <a:cubicBezTo>
                    <a:pt x="326" y="1992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761;p75"/>
            <p:cNvSpPr/>
            <p:nvPr/>
          </p:nvSpPr>
          <p:spPr>
            <a:xfrm>
              <a:off x="6715780" y="3612754"/>
              <a:ext cx="40034" cy="37099"/>
            </a:xfrm>
            <a:custGeom>
              <a:avLst/>
              <a:gdLst/>
              <a:ahLst/>
              <a:cxnLst/>
              <a:rect l="l" t="t" r="r" b="b"/>
              <a:pathLst>
                <a:path w="1528" h="1416" extrusionOk="0">
                  <a:moveTo>
                    <a:pt x="1226" y="1"/>
                  </a:moveTo>
                  <a:cubicBezTo>
                    <a:pt x="1178" y="1"/>
                    <a:pt x="1128" y="19"/>
                    <a:pt x="1083" y="64"/>
                  </a:cubicBezTo>
                  <a:lnTo>
                    <a:pt x="87" y="1061"/>
                  </a:lnTo>
                  <a:cubicBezTo>
                    <a:pt x="0" y="1137"/>
                    <a:pt x="0" y="1272"/>
                    <a:pt x="87" y="1358"/>
                  </a:cubicBezTo>
                  <a:cubicBezTo>
                    <a:pt x="125" y="1396"/>
                    <a:pt x="182" y="1415"/>
                    <a:pt x="240" y="1415"/>
                  </a:cubicBezTo>
                  <a:cubicBezTo>
                    <a:pt x="288" y="1415"/>
                    <a:pt x="345" y="1396"/>
                    <a:pt x="384" y="1358"/>
                  </a:cubicBezTo>
                  <a:lnTo>
                    <a:pt x="1381" y="361"/>
                  </a:lnTo>
                  <a:cubicBezTo>
                    <a:pt x="1528" y="206"/>
                    <a:pt x="1387" y="1"/>
                    <a:pt x="1226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762;p75"/>
            <p:cNvSpPr/>
            <p:nvPr/>
          </p:nvSpPr>
          <p:spPr>
            <a:xfrm>
              <a:off x="6669825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0" y="1"/>
                    <a:pt x="0" y="413"/>
                    <a:pt x="288" y="413"/>
                  </a:cubicBezTo>
                  <a:lnTo>
                    <a:pt x="1524" y="413"/>
                  </a:lnTo>
                  <a:cubicBezTo>
                    <a:pt x="1802" y="413"/>
                    <a:pt x="1802" y="1"/>
                    <a:pt x="1524" y="1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763;p75"/>
            <p:cNvSpPr/>
            <p:nvPr/>
          </p:nvSpPr>
          <p:spPr>
            <a:xfrm>
              <a:off x="6700924" y="3410097"/>
              <a:ext cx="54548" cy="50409"/>
            </a:xfrm>
            <a:custGeom>
              <a:avLst/>
              <a:gdLst/>
              <a:ahLst/>
              <a:cxnLst/>
              <a:rect l="l" t="t" r="r" b="b"/>
              <a:pathLst>
                <a:path w="2082" h="1924" extrusionOk="0">
                  <a:moveTo>
                    <a:pt x="300" y="0"/>
                  </a:moveTo>
                  <a:cubicBezTo>
                    <a:pt x="140" y="0"/>
                    <a:pt x="0" y="206"/>
                    <a:pt x="155" y="361"/>
                  </a:cubicBezTo>
                  <a:lnTo>
                    <a:pt x="1650" y="1856"/>
                  </a:lnTo>
                  <a:cubicBezTo>
                    <a:pt x="1689" y="1894"/>
                    <a:pt x="1746" y="1913"/>
                    <a:pt x="1804" y="1913"/>
                  </a:cubicBezTo>
                  <a:lnTo>
                    <a:pt x="1804" y="1923"/>
                  </a:lnTo>
                  <a:cubicBezTo>
                    <a:pt x="1986" y="1923"/>
                    <a:pt x="2082" y="1693"/>
                    <a:pt x="1948" y="1559"/>
                  </a:cubicBezTo>
                  <a:lnTo>
                    <a:pt x="443" y="64"/>
                  </a:lnTo>
                  <a:cubicBezTo>
                    <a:pt x="398" y="19"/>
                    <a:pt x="348" y="0"/>
                    <a:pt x="300" y="0"/>
                  </a:cubicBezTo>
                  <a:close/>
                </a:path>
              </a:pathLst>
            </a:custGeom>
            <a:solidFill>
              <a:srgbClr val="748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764;p75"/>
            <p:cNvSpPr/>
            <p:nvPr/>
          </p:nvSpPr>
          <p:spPr>
            <a:xfrm>
              <a:off x="6709492" y="3418953"/>
              <a:ext cx="240621" cy="234988"/>
            </a:xfrm>
            <a:custGeom>
              <a:avLst/>
              <a:gdLst/>
              <a:ahLst/>
              <a:cxnLst/>
              <a:rect l="l" t="t" r="r" b="b"/>
              <a:pathLst>
                <a:path w="9184" h="8969" extrusionOk="0">
                  <a:moveTo>
                    <a:pt x="3686" y="0"/>
                  </a:moveTo>
                  <a:cubicBezTo>
                    <a:pt x="3649" y="0"/>
                    <a:pt x="3612" y="4"/>
                    <a:pt x="3576" y="13"/>
                  </a:cubicBezTo>
                  <a:cubicBezTo>
                    <a:pt x="3250" y="80"/>
                    <a:pt x="3039" y="502"/>
                    <a:pt x="2742" y="646"/>
                  </a:cubicBezTo>
                  <a:cubicBezTo>
                    <a:pt x="2454" y="789"/>
                    <a:pt x="1985" y="694"/>
                    <a:pt x="1726" y="895"/>
                  </a:cubicBezTo>
                  <a:cubicBezTo>
                    <a:pt x="1467" y="1106"/>
                    <a:pt x="1467" y="1575"/>
                    <a:pt x="1266" y="1834"/>
                  </a:cubicBezTo>
                  <a:cubicBezTo>
                    <a:pt x="1055" y="2093"/>
                    <a:pt x="605" y="2189"/>
                    <a:pt x="451" y="2496"/>
                  </a:cubicBezTo>
                  <a:cubicBezTo>
                    <a:pt x="307" y="2793"/>
                    <a:pt x="518" y="3215"/>
                    <a:pt x="442" y="3540"/>
                  </a:cubicBezTo>
                  <a:cubicBezTo>
                    <a:pt x="365" y="3866"/>
                    <a:pt x="1" y="4144"/>
                    <a:pt x="1" y="4480"/>
                  </a:cubicBezTo>
                  <a:cubicBezTo>
                    <a:pt x="1" y="4815"/>
                    <a:pt x="365" y="5112"/>
                    <a:pt x="442" y="5429"/>
                  </a:cubicBezTo>
                  <a:cubicBezTo>
                    <a:pt x="509" y="5745"/>
                    <a:pt x="307" y="6176"/>
                    <a:pt x="451" y="6474"/>
                  </a:cubicBezTo>
                  <a:cubicBezTo>
                    <a:pt x="595" y="6771"/>
                    <a:pt x="1055" y="6876"/>
                    <a:pt x="1266" y="7135"/>
                  </a:cubicBezTo>
                  <a:cubicBezTo>
                    <a:pt x="1477" y="7394"/>
                    <a:pt x="1467" y="7863"/>
                    <a:pt x="1726" y="8074"/>
                  </a:cubicBezTo>
                  <a:cubicBezTo>
                    <a:pt x="1985" y="8276"/>
                    <a:pt x="2445" y="8170"/>
                    <a:pt x="2742" y="8324"/>
                  </a:cubicBezTo>
                  <a:cubicBezTo>
                    <a:pt x="3039" y="8467"/>
                    <a:pt x="3240" y="8889"/>
                    <a:pt x="3576" y="8956"/>
                  </a:cubicBezTo>
                  <a:cubicBezTo>
                    <a:pt x="3613" y="8965"/>
                    <a:pt x="3651" y="8969"/>
                    <a:pt x="3689" y="8969"/>
                  </a:cubicBezTo>
                  <a:cubicBezTo>
                    <a:pt x="3983" y="8969"/>
                    <a:pt x="4295" y="8736"/>
                    <a:pt x="4592" y="8736"/>
                  </a:cubicBezTo>
                  <a:cubicBezTo>
                    <a:pt x="4898" y="8736"/>
                    <a:pt x="5218" y="8969"/>
                    <a:pt x="5507" y="8969"/>
                  </a:cubicBezTo>
                  <a:cubicBezTo>
                    <a:pt x="5545" y="8969"/>
                    <a:pt x="5582" y="8965"/>
                    <a:pt x="5618" y="8956"/>
                  </a:cubicBezTo>
                  <a:cubicBezTo>
                    <a:pt x="5934" y="8889"/>
                    <a:pt x="6145" y="8458"/>
                    <a:pt x="6442" y="8324"/>
                  </a:cubicBezTo>
                  <a:cubicBezTo>
                    <a:pt x="6739" y="8180"/>
                    <a:pt x="7199" y="8276"/>
                    <a:pt x="7458" y="8074"/>
                  </a:cubicBezTo>
                  <a:cubicBezTo>
                    <a:pt x="7717" y="7863"/>
                    <a:pt x="7717" y="7394"/>
                    <a:pt x="7928" y="7135"/>
                  </a:cubicBezTo>
                  <a:cubicBezTo>
                    <a:pt x="8129" y="6876"/>
                    <a:pt x="8589" y="6780"/>
                    <a:pt x="8733" y="6474"/>
                  </a:cubicBezTo>
                  <a:cubicBezTo>
                    <a:pt x="8877" y="6176"/>
                    <a:pt x="8675" y="5755"/>
                    <a:pt x="8742" y="5429"/>
                  </a:cubicBezTo>
                  <a:cubicBezTo>
                    <a:pt x="8819" y="5103"/>
                    <a:pt x="9183" y="4815"/>
                    <a:pt x="9183" y="4480"/>
                  </a:cubicBezTo>
                  <a:cubicBezTo>
                    <a:pt x="9183" y="4144"/>
                    <a:pt x="8819" y="3857"/>
                    <a:pt x="8742" y="3540"/>
                  </a:cubicBezTo>
                  <a:cubicBezTo>
                    <a:pt x="8675" y="3224"/>
                    <a:pt x="8877" y="2793"/>
                    <a:pt x="8733" y="2496"/>
                  </a:cubicBezTo>
                  <a:cubicBezTo>
                    <a:pt x="8589" y="2199"/>
                    <a:pt x="8129" y="2093"/>
                    <a:pt x="7928" y="1834"/>
                  </a:cubicBezTo>
                  <a:cubicBezTo>
                    <a:pt x="7717" y="1575"/>
                    <a:pt x="7717" y="1106"/>
                    <a:pt x="7458" y="895"/>
                  </a:cubicBezTo>
                  <a:cubicBezTo>
                    <a:pt x="7353" y="818"/>
                    <a:pt x="7228" y="780"/>
                    <a:pt x="7094" y="770"/>
                  </a:cubicBezTo>
                  <a:lnTo>
                    <a:pt x="6365" y="617"/>
                  </a:lnTo>
                  <a:cubicBezTo>
                    <a:pt x="6107" y="454"/>
                    <a:pt x="5905" y="80"/>
                    <a:pt x="5608" y="23"/>
                  </a:cubicBezTo>
                  <a:cubicBezTo>
                    <a:pt x="5576" y="15"/>
                    <a:pt x="5543" y="12"/>
                    <a:pt x="5509" y="12"/>
                  </a:cubicBezTo>
                  <a:cubicBezTo>
                    <a:pt x="5229" y="12"/>
                    <a:pt x="4891" y="234"/>
                    <a:pt x="4592" y="234"/>
                  </a:cubicBezTo>
                  <a:cubicBezTo>
                    <a:pt x="4295" y="234"/>
                    <a:pt x="3975" y="0"/>
                    <a:pt x="3686" y="0"/>
                  </a:cubicBezTo>
                  <a:close/>
                </a:path>
              </a:pathLst>
            </a:custGeom>
            <a:solidFill>
              <a:srgbClr val="3FE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765;p75"/>
            <p:cNvSpPr/>
            <p:nvPr/>
          </p:nvSpPr>
          <p:spPr>
            <a:xfrm>
              <a:off x="6749683" y="3436114"/>
              <a:ext cx="200430" cy="218010"/>
            </a:xfrm>
            <a:custGeom>
              <a:avLst/>
              <a:gdLst/>
              <a:ahLst/>
              <a:cxnLst/>
              <a:rect l="l" t="t" r="r" b="b"/>
              <a:pathLst>
                <a:path w="7650" h="8321" extrusionOk="0">
                  <a:moveTo>
                    <a:pt x="4966" y="0"/>
                  </a:moveTo>
                  <a:cubicBezTo>
                    <a:pt x="6375" y="1534"/>
                    <a:pt x="6528" y="3844"/>
                    <a:pt x="5339" y="5550"/>
                  </a:cubicBezTo>
                  <a:cubicBezTo>
                    <a:pt x="4482" y="6772"/>
                    <a:pt x="3103" y="7453"/>
                    <a:pt x="1682" y="7453"/>
                  </a:cubicBezTo>
                  <a:cubicBezTo>
                    <a:pt x="1118" y="7453"/>
                    <a:pt x="548" y="7346"/>
                    <a:pt x="0" y="7122"/>
                  </a:cubicBezTo>
                  <a:lnTo>
                    <a:pt x="0" y="7122"/>
                  </a:lnTo>
                  <a:cubicBezTo>
                    <a:pt x="39" y="7237"/>
                    <a:pt x="106" y="7343"/>
                    <a:pt x="192" y="7419"/>
                  </a:cubicBezTo>
                  <a:cubicBezTo>
                    <a:pt x="451" y="7630"/>
                    <a:pt x="911" y="7525"/>
                    <a:pt x="1208" y="7669"/>
                  </a:cubicBezTo>
                  <a:cubicBezTo>
                    <a:pt x="1505" y="7822"/>
                    <a:pt x="1706" y="8234"/>
                    <a:pt x="2042" y="8311"/>
                  </a:cubicBezTo>
                  <a:cubicBezTo>
                    <a:pt x="2076" y="8318"/>
                    <a:pt x="2110" y="8321"/>
                    <a:pt x="2145" y="8321"/>
                  </a:cubicBezTo>
                  <a:cubicBezTo>
                    <a:pt x="2442" y="8321"/>
                    <a:pt x="2758" y="8090"/>
                    <a:pt x="3058" y="8090"/>
                  </a:cubicBezTo>
                  <a:cubicBezTo>
                    <a:pt x="3367" y="8090"/>
                    <a:pt x="3691" y="8321"/>
                    <a:pt x="3983" y="8321"/>
                  </a:cubicBezTo>
                  <a:cubicBezTo>
                    <a:pt x="4017" y="8321"/>
                    <a:pt x="4051" y="8318"/>
                    <a:pt x="4084" y="8311"/>
                  </a:cubicBezTo>
                  <a:cubicBezTo>
                    <a:pt x="4400" y="8234"/>
                    <a:pt x="4611" y="7812"/>
                    <a:pt x="4908" y="7669"/>
                  </a:cubicBezTo>
                  <a:cubicBezTo>
                    <a:pt x="5205" y="7534"/>
                    <a:pt x="5665" y="7630"/>
                    <a:pt x="5924" y="7419"/>
                  </a:cubicBezTo>
                  <a:cubicBezTo>
                    <a:pt x="6183" y="7218"/>
                    <a:pt x="6183" y="6748"/>
                    <a:pt x="6394" y="6490"/>
                  </a:cubicBezTo>
                  <a:cubicBezTo>
                    <a:pt x="6595" y="6231"/>
                    <a:pt x="7055" y="6125"/>
                    <a:pt x="7199" y="5828"/>
                  </a:cubicBezTo>
                  <a:cubicBezTo>
                    <a:pt x="7343" y="5521"/>
                    <a:pt x="7132" y="5109"/>
                    <a:pt x="7208" y="4783"/>
                  </a:cubicBezTo>
                  <a:cubicBezTo>
                    <a:pt x="7276" y="4467"/>
                    <a:pt x="7649" y="4170"/>
                    <a:pt x="7649" y="3834"/>
                  </a:cubicBezTo>
                  <a:cubicBezTo>
                    <a:pt x="7649" y="3499"/>
                    <a:pt x="7276" y="3202"/>
                    <a:pt x="7208" y="2885"/>
                  </a:cubicBezTo>
                  <a:cubicBezTo>
                    <a:pt x="7132" y="2569"/>
                    <a:pt x="7333" y="2138"/>
                    <a:pt x="7189" y="1841"/>
                  </a:cubicBezTo>
                  <a:cubicBezTo>
                    <a:pt x="7046" y="1544"/>
                    <a:pt x="6595" y="1438"/>
                    <a:pt x="6384" y="1179"/>
                  </a:cubicBezTo>
                  <a:cubicBezTo>
                    <a:pt x="6173" y="920"/>
                    <a:pt x="6173" y="451"/>
                    <a:pt x="5914" y="250"/>
                  </a:cubicBezTo>
                  <a:cubicBezTo>
                    <a:pt x="5809" y="173"/>
                    <a:pt x="5684" y="125"/>
                    <a:pt x="5560" y="115"/>
                  </a:cubicBezTo>
                  <a:lnTo>
                    <a:pt x="4966" y="0"/>
                  </a:lnTo>
                  <a:close/>
                </a:path>
              </a:pathLst>
            </a:custGeom>
            <a:solidFill>
              <a:srgbClr val="A0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766;p75"/>
            <p:cNvSpPr/>
            <p:nvPr/>
          </p:nvSpPr>
          <p:spPr>
            <a:xfrm>
              <a:off x="6774049" y="3464226"/>
              <a:ext cx="33169" cy="28244"/>
            </a:xfrm>
            <a:custGeom>
              <a:avLst/>
              <a:gdLst/>
              <a:ahLst/>
              <a:cxnLst/>
              <a:rect l="l" t="t" r="r" b="b"/>
              <a:pathLst>
                <a:path w="1266" h="1078" extrusionOk="0">
                  <a:moveTo>
                    <a:pt x="729" y="1"/>
                  </a:moveTo>
                  <a:cubicBezTo>
                    <a:pt x="240" y="1"/>
                    <a:pt x="0" y="576"/>
                    <a:pt x="345" y="921"/>
                  </a:cubicBezTo>
                  <a:cubicBezTo>
                    <a:pt x="453" y="1029"/>
                    <a:pt x="587" y="1077"/>
                    <a:pt x="719" y="1077"/>
                  </a:cubicBezTo>
                  <a:cubicBezTo>
                    <a:pt x="996" y="1077"/>
                    <a:pt x="1265" y="863"/>
                    <a:pt x="1265" y="538"/>
                  </a:cubicBezTo>
                  <a:cubicBezTo>
                    <a:pt x="1265" y="240"/>
                    <a:pt x="1026" y="1"/>
                    <a:pt x="72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767;p75"/>
            <p:cNvSpPr/>
            <p:nvPr/>
          </p:nvSpPr>
          <p:spPr>
            <a:xfrm>
              <a:off x="6810964" y="33554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0"/>
                    <a:pt x="71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768;p75"/>
            <p:cNvSpPr/>
            <p:nvPr/>
          </p:nvSpPr>
          <p:spPr>
            <a:xfrm>
              <a:off x="6866194" y="3511203"/>
              <a:ext cx="33195" cy="28401"/>
            </a:xfrm>
            <a:custGeom>
              <a:avLst/>
              <a:gdLst/>
              <a:ahLst/>
              <a:cxnLst/>
              <a:rect l="l" t="t" r="r" b="b"/>
              <a:pathLst>
                <a:path w="1267" h="1084" extrusionOk="0">
                  <a:moveTo>
                    <a:pt x="729" y="0"/>
                  </a:moveTo>
                  <a:cubicBezTo>
                    <a:pt x="241" y="0"/>
                    <a:pt x="1" y="585"/>
                    <a:pt x="346" y="921"/>
                  </a:cubicBezTo>
                  <a:cubicBezTo>
                    <a:pt x="456" y="1033"/>
                    <a:pt x="592" y="1084"/>
                    <a:pt x="725" y="1084"/>
                  </a:cubicBezTo>
                  <a:cubicBezTo>
                    <a:pt x="1001" y="1084"/>
                    <a:pt x="1266" y="869"/>
                    <a:pt x="1266" y="547"/>
                  </a:cubicBezTo>
                  <a:cubicBezTo>
                    <a:pt x="1266" y="240"/>
                    <a:pt x="1027" y="0"/>
                    <a:pt x="72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769;p75"/>
            <p:cNvSpPr/>
            <p:nvPr/>
          </p:nvSpPr>
          <p:spPr>
            <a:xfrm>
              <a:off x="6762992" y="3556896"/>
              <a:ext cx="52505" cy="44828"/>
            </a:xfrm>
            <a:custGeom>
              <a:avLst/>
              <a:gdLst/>
              <a:ahLst/>
              <a:cxnLst/>
              <a:rect l="l" t="t" r="r" b="b"/>
              <a:pathLst>
                <a:path w="2004" h="1711" extrusionOk="0">
                  <a:moveTo>
                    <a:pt x="1151" y="1"/>
                  </a:moveTo>
                  <a:cubicBezTo>
                    <a:pt x="384" y="1"/>
                    <a:pt x="0" y="921"/>
                    <a:pt x="547" y="1458"/>
                  </a:cubicBezTo>
                  <a:cubicBezTo>
                    <a:pt x="721" y="1632"/>
                    <a:pt x="936" y="1710"/>
                    <a:pt x="1146" y="1710"/>
                  </a:cubicBezTo>
                  <a:cubicBezTo>
                    <a:pt x="1584" y="1710"/>
                    <a:pt x="2004" y="1372"/>
                    <a:pt x="2004" y="854"/>
                  </a:cubicBezTo>
                  <a:cubicBezTo>
                    <a:pt x="2004" y="384"/>
                    <a:pt x="1620" y="1"/>
                    <a:pt x="115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770;p75"/>
            <p:cNvSpPr/>
            <p:nvPr/>
          </p:nvSpPr>
          <p:spPr>
            <a:xfrm>
              <a:off x="6953859" y="3377426"/>
              <a:ext cx="36680" cy="35003"/>
            </a:xfrm>
            <a:custGeom>
              <a:avLst/>
              <a:gdLst/>
              <a:ahLst/>
              <a:cxnLst/>
              <a:rect l="l" t="t" r="r" b="b"/>
              <a:pathLst>
                <a:path w="1400" h="1336" extrusionOk="0">
                  <a:moveTo>
                    <a:pt x="672" y="1"/>
                  </a:moveTo>
                  <a:cubicBezTo>
                    <a:pt x="329" y="1"/>
                    <a:pt x="0" y="267"/>
                    <a:pt x="0" y="668"/>
                  </a:cubicBezTo>
                  <a:cubicBezTo>
                    <a:pt x="0" y="1070"/>
                    <a:pt x="329" y="1336"/>
                    <a:pt x="672" y="1336"/>
                  </a:cubicBezTo>
                  <a:cubicBezTo>
                    <a:pt x="836" y="1336"/>
                    <a:pt x="1004" y="1275"/>
                    <a:pt x="1141" y="1138"/>
                  </a:cubicBezTo>
                  <a:cubicBezTo>
                    <a:pt x="1400" y="879"/>
                    <a:pt x="1400" y="457"/>
                    <a:pt x="1141" y="199"/>
                  </a:cubicBezTo>
                  <a:cubicBezTo>
                    <a:pt x="1004" y="62"/>
                    <a:pt x="836" y="1"/>
                    <a:pt x="672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771;p75"/>
            <p:cNvSpPr/>
            <p:nvPr/>
          </p:nvSpPr>
          <p:spPr>
            <a:xfrm>
              <a:off x="6977701" y="3522259"/>
              <a:ext cx="33195" cy="28479"/>
            </a:xfrm>
            <a:custGeom>
              <a:avLst/>
              <a:gdLst/>
              <a:ahLst/>
              <a:cxnLst/>
              <a:rect l="l" t="t" r="r" b="b"/>
              <a:pathLst>
                <a:path w="1267" h="1087" extrusionOk="0">
                  <a:moveTo>
                    <a:pt x="729" y="0"/>
                  </a:moveTo>
                  <a:cubicBezTo>
                    <a:pt x="240" y="0"/>
                    <a:pt x="1" y="585"/>
                    <a:pt x="346" y="930"/>
                  </a:cubicBezTo>
                  <a:cubicBezTo>
                    <a:pt x="454" y="1038"/>
                    <a:pt x="588" y="1086"/>
                    <a:pt x="720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26" y="0"/>
                    <a:pt x="72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772;p75"/>
            <p:cNvSpPr/>
            <p:nvPr/>
          </p:nvSpPr>
          <p:spPr>
            <a:xfrm>
              <a:off x="6945816" y="3652473"/>
              <a:ext cx="38462" cy="36680"/>
            </a:xfrm>
            <a:custGeom>
              <a:avLst/>
              <a:gdLst/>
              <a:ahLst/>
              <a:cxnLst/>
              <a:rect l="l" t="t" r="r" b="b"/>
              <a:pathLst>
                <a:path w="1468" h="1400" extrusionOk="0">
                  <a:moveTo>
                    <a:pt x="703" y="1"/>
                  </a:moveTo>
                  <a:cubicBezTo>
                    <a:pt x="344" y="1"/>
                    <a:pt x="0" y="282"/>
                    <a:pt x="0" y="705"/>
                  </a:cubicBezTo>
                  <a:cubicBezTo>
                    <a:pt x="0" y="1120"/>
                    <a:pt x="343" y="1399"/>
                    <a:pt x="702" y="1399"/>
                  </a:cubicBezTo>
                  <a:cubicBezTo>
                    <a:pt x="872" y="1399"/>
                    <a:pt x="1047" y="1336"/>
                    <a:pt x="1189" y="1193"/>
                  </a:cubicBezTo>
                  <a:cubicBezTo>
                    <a:pt x="1467" y="925"/>
                    <a:pt x="1467" y="484"/>
                    <a:pt x="1189" y="206"/>
                  </a:cubicBezTo>
                  <a:cubicBezTo>
                    <a:pt x="1047" y="64"/>
                    <a:pt x="873" y="1"/>
                    <a:pt x="703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773;p75"/>
            <p:cNvSpPr/>
            <p:nvPr/>
          </p:nvSpPr>
          <p:spPr>
            <a:xfrm>
              <a:off x="6810964" y="36889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1"/>
                  </a:moveTo>
                  <a:cubicBezTo>
                    <a:pt x="240" y="1"/>
                    <a:pt x="0" y="585"/>
                    <a:pt x="336" y="931"/>
                  </a:cubicBezTo>
                  <a:cubicBezTo>
                    <a:pt x="447" y="1039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1"/>
                    <a:pt x="719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774;p75"/>
            <p:cNvSpPr/>
            <p:nvPr/>
          </p:nvSpPr>
          <p:spPr>
            <a:xfrm>
              <a:off x="6697702" y="3640212"/>
              <a:ext cx="29894" cy="28479"/>
            </a:xfrm>
            <a:custGeom>
              <a:avLst/>
              <a:gdLst/>
              <a:ahLst/>
              <a:cxnLst/>
              <a:rect l="l" t="t" r="r" b="b"/>
              <a:pathLst>
                <a:path w="1141" h="1087" extrusionOk="0">
                  <a:moveTo>
                    <a:pt x="550" y="0"/>
                  </a:moveTo>
                  <a:cubicBezTo>
                    <a:pt x="269" y="0"/>
                    <a:pt x="0" y="215"/>
                    <a:pt x="0" y="540"/>
                  </a:cubicBezTo>
                  <a:cubicBezTo>
                    <a:pt x="0" y="870"/>
                    <a:pt x="266" y="1086"/>
                    <a:pt x="545" y="1086"/>
                  </a:cubicBezTo>
                  <a:cubicBezTo>
                    <a:pt x="680" y="1086"/>
                    <a:pt x="818" y="1036"/>
                    <a:pt x="930" y="923"/>
                  </a:cubicBezTo>
                  <a:cubicBezTo>
                    <a:pt x="1141" y="713"/>
                    <a:pt x="1141" y="367"/>
                    <a:pt x="930" y="157"/>
                  </a:cubicBezTo>
                  <a:cubicBezTo>
                    <a:pt x="819" y="49"/>
                    <a:pt x="683" y="0"/>
                    <a:pt x="550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775;p75"/>
            <p:cNvSpPr/>
            <p:nvPr/>
          </p:nvSpPr>
          <p:spPr>
            <a:xfrm>
              <a:off x="6644201" y="3522259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6"/>
                    <a:pt x="716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16" y="0"/>
                    <a:pt x="719" y="0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776;p75"/>
            <p:cNvSpPr/>
            <p:nvPr/>
          </p:nvSpPr>
          <p:spPr>
            <a:xfrm>
              <a:off x="6676349" y="3383242"/>
              <a:ext cx="39457" cy="37754"/>
            </a:xfrm>
            <a:custGeom>
              <a:avLst/>
              <a:gdLst/>
              <a:ahLst/>
              <a:cxnLst/>
              <a:rect l="l" t="t" r="r" b="b"/>
              <a:pathLst>
                <a:path w="1506" h="1441" extrusionOk="0">
                  <a:moveTo>
                    <a:pt x="731" y="1"/>
                  </a:moveTo>
                  <a:cubicBezTo>
                    <a:pt x="359" y="1"/>
                    <a:pt x="0" y="290"/>
                    <a:pt x="0" y="724"/>
                  </a:cubicBezTo>
                  <a:cubicBezTo>
                    <a:pt x="0" y="1156"/>
                    <a:pt x="356" y="1441"/>
                    <a:pt x="726" y="1441"/>
                  </a:cubicBezTo>
                  <a:cubicBezTo>
                    <a:pt x="906" y="1441"/>
                    <a:pt x="1089" y="1373"/>
                    <a:pt x="1237" y="1223"/>
                  </a:cubicBezTo>
                  <a:cubicBezTo>
                    <a:pt x="1505" y="945"/>
                    <a:pt x="1505" y="494"/>
                    <a:pt x="1237" y="216"/>
                  </a:cubicBezTo>
                  <a:cubicBezTo>
                    <a:pt x="1091" y="67"/>
                    <a:pt x="910" y="1"/>
                    <a:pt x="731" y="1"/>
                  </a:cubicBezTo>
                  <a:close/>
                </a:path>
              </a:pathLst>
            </a:custGeom>
            <a:solidFill>
              <a:srgbClr val="C1CB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0.08303 C -0.0151 0.10895 0.00296 0.13025 0.025 0.13025 C 0.05087 0.13025 0.06025 0.10649 0.06424 0.0926 L 0.06841 0.07346 C 0.0724 0.05957 0.0823 0.03642 0.11164 0.03642 C 0.13056 0.03642 0.15191 0.0571 0.15191 0.08303 C 0.15191 0.10895 0.13056 0.13025 0.11164 0.13025 C 0.0823 0.13025 0.0724 0.10649 0.06841 0.0926 L 0.06424 0.07346 C 0.06025 0.05957 0.05087 0.03642 0.025 0.03642 C 0.00296 0.03642 -0.0151 0.0571 -0.0151 0.08303 Z " pathEditMode="relative" rAng="0" ptsTypes="AAAAAAAAAAA">
                                      <p:cBhvr>
                                        <p:cTn id="6" dur="2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12315 C -0.01997 -0.09568 -0.01094 -0.07315 0.00034 -0.07315 C 0.01354 -0.07315 0.01823 -0.09815 0.02031 -0.11296 L 0.02257 -0.13333 C 0.02465 -0.14784 0.02968 -0.17222 0.04461 -0.17222 C 0.05416 -0.17222 0.06527 -0.15031 0.06527 -0.12315 C 0.06527 -0.09568 0.05416 -0.07315 0.04461 -0.07315 C 0.02968 -0.07315 0.02465 -0.09815 0.02257 -0.11296 L 0.02031 -0.13333 C 0.01823 -0.14784 0.01354 -0.17222 0.00034 -0.17222 C -0.01094 -0.17222 -0.01997 -0.15031 -0.01997 -0.12315 Z " pathEditMode="relative" rAng="0" ptsTypes="AAAAAAAAAAA">
                                      <p:cBhvr>
                                        <p:cTn id="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 txBox="1">
            <a:spLocks noGrp="1"/>
          </p:cNvSpPr>
          <p:nvPr>
            <p:ph type="title"/>
          </p:nvPr>
        </p:nvSpPr>
        <p:spPr>
          <a:xfrm>
            <a:off x="895400" y="353650"/>
            <a:ext cx="7353300" cy="6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>
                <a:latin typeface="Comic Sans MS" panose="030F0702030302020204" pitchFamily="66" charset="0"/>
              </a:rPr>
              <a:t>So at the moment, we have to stay far away from other people…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2" name="Google Shape;202;p33"/>
          <p:cNvSpPr txBox="1">
            <a:spLocks noGrp="1"/>
          </p:cNvSpPr>
          <p:nvPr>
            <p:ph type="subTitle" idx="1"/>
          </p:nvPr>
        </p:nvSpPr>
        <p:spPr>
          <a:xfrm flipH="1">
            <a:off x="231228" y="1457293"/>
            <a:ext cx="8813693" cy="903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GB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…</a:t>
            </a:r>
            <a:r>
              <a:rPr lang="en-GB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we can’t hug, hold hands, or even go to each other’s houses</a:t>
            </a:r>
          </a:p>
          <a:p>
            <a:pPr marL="285750" lvl="0" indent="-285750" algn="l" rtl="0">
              <a:spcBef>
                <a:spcPts val="1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62" y="2241318"/>
            <a:ext cx="7953375" cy="2840491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3383258" y="2361061"/>
            <a:ext cx="2377581" cy="2238703"/>
          </a:xfrm>
          <a:prstGeom prst="noSmoking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 build="p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09550" y="355650"/>
            <a:ext cx="7124700" cy="806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 smtClean="0">
                <a:latin typeface="Comic Sans MS" panose="030F0702030302020204" pitchFamily="66" charset="0"/>
              </a:rPr>
              <a:t>But…. we </a:t>
            </a:r>
            <a:r>
              <a:rPr lang="en-GB" dirty="0">
                <a:latin typeface="Comic Sans MS" panose="030F0702030302020204" pitchFamily="66" charset="0"/>
              </a:rPr>
              <a:t>can do this instead!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77" name="Google Shape;277;p39"/>
          <p:cNvSpPr txBox="1">
            <a:spLocks noGrp="1"/>
          </p:cNvSpPr>
          <p:nvPr>
            <p:ph type="ctrTitle"/>
          </p:nvPr>
        </p:nvSpPr>
        <p:spPr>
          <a:xfrm flipH="1">
            <a:off x="922857" y="3538393"/>
            <a:ext cx="200680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1, 2, 3 Hug!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8" name="Google Shape;278;p39"/>
          <p:cNvSpPr txBox="1">
            <a:spLocks noGrp="1"/>
          </p:cNvSpPr>
          <p:nvPr>
            <p:ph type="ctrTitle" idx="2"/>
          </p:nvPr>
        </p:nvSpPr>
        <p:spPr>
          <a:xfrm flipH="1">
            <a:off x="3600392" y="3524424"/>
            <a:ext cx="194301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Jazz hands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79" name="Google Shape;279;p39"/>
          <p:cNvSpPr txBox="1">
            <a:spLocks noGrp="1"/>
          </p:cNvSpPr>
          <p:nvPr>
            <p:ph type="ctrTitle" idx="4"/>
          </p:nvPr>
        </p:nvSpPr>
        <p:spPr>
          <a:xfrm flipH="1">
            <a:off x="7215538" y="3524424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Wave</a:t>
            </a:r>
            <a:endParaRPr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82" name="Google Shape;282;p39"/>
          <p:cNvSpPr txBox="1">
            <a:spLocks noGrp="1"/>
          </p:cNvSpPr>
          <p:nvPr>
            <p:ph type="ctrTitle" idx="6"/>
          </p:nvPr>
        </p:nvSpPr>
        <p:spPr>
          <a:xfrm flipH="1">
            <a:off x="630620" y="4315281"/>
            <a:ext cx="7936919" cy="53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Or a silly wink… what else can you think of?</a:t>
            </a:r>
            <a:endParaRPr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hug-yourself - Trust Life Toda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9" r="26468"/>
          <a:stretch/>
        </p:blipFill>
        <p:spPr bwMode="auto">
          <a:xfrm>
            <a:off x="755461" y="1197200"/>
            <a:ext cx="2145394" cy="234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ild Holding Up Hands and Wiggling Fingers People Song Actions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6" r="23914"/>
          <a:stretch/>
        </p:blipFill>
        <p:spPr bwMode="auto">
          <a:xfrm>
            <a:off x="3474474" y="1219870"/>
            <a:ext cx="2442850" cy="232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Of Children Waving Stock Photos, Images &amp; Photography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r="23016" b="14881"/>
          <a:stretch/>
        </p:blipFill>
        <p:spPr bwMode="auto">
          <a:xfrm>
            <a:off x="6547041" y="1235711"/>
            <a:ext cx="2229097" cy="228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/>
      <p:bldP spid="278" grpId="0"/>
      <p:bldP spid="279" grpId="0"/>
      <p:bldP spid="28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3"/>
          <p:cNvSpPr txBox="1">
            <a:spLocks noGrp="1"/>
          </p:cNvSpPr>
          <p:nvPr>
            <p:ph type="title"/>
          </p:nvPr>
        </p:nvSpPr>
        <p:spPr>
          <a:xfrm>
            <a:off x="791392" y="218190"/>
            <a:ext cx="7735919" cy="1663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3000" dirty="0">
                <a:latin typeface="Comic Sans MS" panose="030F0702030302020204" pitchFamily="66" charset="0"/>
              </a:rPr>
              <a:t>Or we can write letters or draw pictures to show someone we care about them</a:t>
            </a:r>
            <a:endParaRPr sz="30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85" y="1743740"/>
            <a:ext cx="2253652" cy="2726089"/>
          </a:xfrm>
          <a:prstGeom prst="rect">
            <a:avLst/>
          </a:prstGeom>
        </p:spPr>
      </p:pic>
      <p:pic>
        <p:nvPicPr>
          <p:cNvPr id="3074" name="Picture 2" descr="Kids' Drawings Speak Volumes About Home : NPR Ed : NP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73" y="2275368"/>
            <a:ext cx="3714940" cy="208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xfrm>
            <a:off x="825621" y="355650"/>
            <a:ext cx="6553374" cy="11690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dirty="0">
                <a:latin typeface="Comic Sans MS" panose="030F0702030302020204" pitchFamily="66" charset="0"/>
              </a:rPr>
              <a:t>At home, we might phone or </a:t>
            </a:r>
            <a:r>
              <a:rPr lang="en-GB" dirty="0" err="1">
                <a:latin typeface="Comic Sans MS" panose="030F0702030302020204" pitchFamily="66" charset="0"/>
              </a:rPr>
              <a:t>Facetime</a:t>
            </a:r>
            <a:r>
              <a:rPr lang="en-GB" dirty="0">
                <a:latin typeface="Comic Sans MS" panose="030F0702030302020204" pitchFamily="66" charset="0"/>
              </a:rPr>
              <a:t> people that we care about</a:t>
            </a:r>
            <a:r>
              <a:rPr lang="en-GB" dirty="0" smtClean="0">
                <a:latin typeface="Comic Sans MS" panose="030F0702030302020204" pitchFamily="66" charset="0"/>
              </a:rPr>
              <a:t> 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How Long-Distance Grandparents Can Stay Cl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32" y="1434039"/>
            <a:ext cx="4229552" cy="237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w Telephone Tracking Tools Paint Your Entire Marketing 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32" y="2234230"/>
            <a:ext cx="3985501" cy="265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6713532" y="1310885"/>
            <a:ext cx="2123090" cy="1137160"/>
          </a:xfrm>
          <a:prstGeom prst="wedgeEllipseCallout">
            <a:avLst>
              <a:gd name="adj1" fmla="val -36506"/>
              <a:gd name="adj2" fmla="val 105355"/>
            </a:avLst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6958115" y="1679410"/>
            <a:ext cx="1878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Kristen ITC" panose="03050502040202030202" pitchFamily="66" charset="0"/>
              </a:rPr>
              <a:t>Hi Grandma!</a:t>
            </a:r>
            <a:endParaRPr lang="en-GB" sz="2000" dirty="0">
              <a:latin typeface="Kristen ITC" panose="03050502040202030202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09550" y="355650"/>
            <a:ext cx="71247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Sometimes this all feels a little bit weird or sad</a:t>
            </a:r>
            <a:r>
              <a:rPr lang="en" dirty="0" smtClean="0"/>
              <a:t>…</a:t>
            </a:r>
            <a:endParaRPr dirty="0"/>
          </a:p>
        </p:txBody>
      </p:sp>
      <p:sp>
        <p:nvSpPr>
          <p:cNvPr id="282" name="Google Shape;282;p39"/>
          <p:cNvSpPr txBox="1">
            <a:spLocks noGrp="1"/>
          </p:cNvSpPr>
          <p:nvPr>
            <p:ph type="ctrTitle" idx="6"/>
          </p:nvPr>
        </p:nvSpPr>
        <p:spPr>
          <a:xfrm flipH="1">
            <a:off x="620108" y="3800621"/>
            <a:ext cx="8229601" cy="78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latin typeface="Comic Sans MS" panose="030F0702030302020204" pitchFamily="66" charset="0"/>
              </a:rPr>
              <a:t>…but that’s OK. </a:t>
            </a:r>
            <a:br>
              <a:rPr lang="en-GB" sz="2800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We can talk to our grown ups about any worries we have</a:t>
            </a:r>
            <a:endParaRPr dirty="0">
              <a:latin typeface="Comic Sans MS" panose="030F0702030302020204" pitchFamily="66" charset="0"/>
            </a:endParaRPr>
          </a:p>
        </p:txBody>
      </p:sp>
      <p:pic>
        <p:nvPicPr>
          <p:cNvPr id="3" name="Picture 2" descr="Um jeito manso: As lágrimas amargas de Hera – e a minha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41" y="986549"/>
            <a:ext cx="1949669" cy="1949669"/>
          </a:xfrm>
          <a:prstGeom prst="rect">
            <a:avLst/>
          </a:prstGeom>
        </p:spPr>
      </p:pic>
      <p:pic>
        <p:nvPicPr>
          <p:cNvPr id="5" name="Picture 4" descr="Mistress of Well-Intentioned Indecision: June 20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47" y="1851370"/>
            <a:ext cx="4224602" cy="211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RISTMAS SPECIAL – A Fa’Luffy Review! FROZEN | Whims from ...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" t="8552" r="4007" b="4008"/>
          <a:stretch/>
        </p:blipFill>
        <p:spPr>
          <a:xfrm rot="964238">
            <a:off x="5020553" y="1365614"/>
            <a:ext cx="3685386" cy="258936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H="1">
            <a:off x="1294273" y="57426"/>
            <a:ext cx="6494215" cy="1331100"/>
          </a:xfrm>
        </p:spPr>
        <p:txBody>
          <a:bodyPr/>
          <a:lstStyle/>
          <a:p>
            <a:r>
              <a:rPr lang="en-GB" sz="3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Lots of things are still the same</a:t>
            </a:r>
            <a:endParaRPr lang="en-GB" sz="3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Content Placeholder 3" descr="Paw Patrol llega al Teatro Nacional Eduardo Brit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4" y="3256919"/>
            <a:ext cx="3145223" cy="160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Chocolate Biscuits pictures, free use image, 09-02-2 by ...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" t="6019"/>
          <a:stretch/>
        </p:blipFill>
        <p:spPr>
          <a:xfrm>
            <a:off x="2660759" y="1559551"/>
            <a:ext cx="2073408" cy="1355317"/>
          </a:xfrm>
          <a:prstGeom prst="rect">
            <a:avLst/>
          </a:prstGeom>
        </p:spPr>
      </p:pic>
      <p:pic>
        <p:nvPicPr>
          <p:cNvPr id="1026" name="Picture 2" descr="https://files.schudio.com/roseberry-academy/imagecache/800x600s/blog/Stan%283%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286">
            <a:off x="607108" y="1186339"/>
            <a:ext cx="2109196" cy="28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 a Superhero by Slidesgo">
  <a:themeElements>
    <a:clrScheme name="Simple Light">
      <a:dk1>
        <a:srgbClr val="20093A"/>
      </a:dk1>
      <a:lt1>
        <a:srgbClr val="FFFFFF"/>
      </a:lt1>
      <a:dk2>
        <a:srgbClr val="C283FF"/>
      </a:dk2>
      <a:lt2>
        <a:srgbClr val="801941"/>
      </a:lt2>
      <a:accent1>
        <a:srgbClr val="07E2B8"/>
      </a:accent1>
      <a:accent2>
        <a:srgbClr val="FFD31A"/>
      </a:accent2>
      <a:accent3>
        <a:srgbClr val="862EED"/>
      </a:accent3>
      <a:accent4>
        <a:srgbClr val="FF1A72"/>
      </a:accent4>
      <a:accent5>
        <a:srgbClr val="AC64FF"/>
      </a:accent5>
      <a:accent6>
        <a:srgbClr val="580BB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548</Words>
  <Application>Microsoft Office PowerPoint</Application>
  <PresentationFormat>On-screen Show (16:9)</PresentationFormat>
  <Paragraphs>55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Archivo</vt:lpstr>
      <vt:lpstr>Arial</vt:lpstr>
      <vt:lpstr>CCW Precursive 1</vt:lpstr>
      <vt:lpstr>Comic Sans MS</vt:lpstr>
      <vt:lpstr>Fira Sans Extra Condensed Medium</vt:lpstr>
      <vt:lpstr>Kristen ITC</vt:lpstr>
      <vt:lpstr>Nirmala UI Semilight</vt:lpstr>
      <vt:lpstr>Nunito Light</vt:lpstr>
      <vt:lpstr>Paytone One</vt:lpstr>
      <vt:lpstr>Raleway SemiBold</vt:lpstr>
      <vt:lpstr>Roboto Condensed Light</vt:lpstr>
      <vt:lpstr>Be a Superhero by Slidesgo</vt:lpstr>
      <vt:lpstr>Fighting Coronavirus</vt:lpstr>
      <vt:lpstr>PowerPoint Presentation</vt:lpstr>
      <vt:lpstr>The good news is that germs can’t jump very far! </vt:lpstr>
      <vt:lpstr>So at the moment, we have to stay far away from other people…</vt:lpstr>
      <vt:lpstr>But…. we can do this instead!</vt:lpstr>
      <vt:lpstr>Or we can write letters or draw pictures to show someone we care about them</vt:lpstr>
      <vt:lpstr>At home, we might phone or Facetime people that we care about </vt:lpstr>
      <vt:lpstr>Sometimes this all feels a little bit weird or sad…</vt:lpstr>
      <vt:lpstr>PowerPoint Presentation</vt:lpstr>
      <vt:lpstr>…and the people we love still love us (a little bit more each day)</vt:lpstr>
      <vt:lpstr>Lots of grown ups are doing things to fight the coronavirus</vt:lpstr>
      <vt:lpstr>Some people wear masks – they might look different but we don’t need to be scared… they are helping to fight the virus too!</vt:lpstr>
      <vt:lpstr>…and we help fight it too!</vt:lpstr>
      <vt:lpstr>WE WASH OUR HANDS A LOT!</vt:lpstr>
      <vt:lpstr>We must be careful when we cough or sneeze to catch it in a tissue and throw it in the bin.</vt:lpstr>
      <vt:lpstr>If you don’t have a tissue, cough or sneeze into your elbow so all the germs get stuck there and can’t jump on to your hands and into your body</vt:lpstr>
      <vt:lpstr>PowerPoint Presentation</vt:lpstr>
      <vt:lpstr>If the germs get in our bodies, they can make us sick</vt:lpstr>
      <vt:lpstr>Coming into school</vt:lpstr>
      <vt:lpstr>Wait at the school entrance until your teacher invites you in</vt:lpstr>
      <vt:lpstr>PowerPoint Presentation</vt:lpstr>
      <vt:lpstr>PowerPoint Presentation</vt:lpstr>
      <vt:lpstr>BE SAFE!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Fighting Coronavirus</dc:title>
  <dc:creator>Dawson, N</dc:creator>
  <cp:lastModifiedBy>Channing, H</cp:lastModifiedBy>
  <cp:revision>110</cp:revision>
  <dcterms:modified xsi:type="dcterms:W3CDTF">2021-02-23T16:21:52Z</dcterms:modified>
</cp:coreProperties>
</file>