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8" r:id="rId2"/>
    <p:sldId id="263" r:id="rId3"/>
    <p:sldId id="273" r:id="rId4"/>
    <p:sldId id="288" r:id="rId5"/>
    <p:sldId id="297" r:id="rId6"/>
    <p:sldId id="275" r:id="rId7"/>
    <p:sldId id="293" r:id="rId8"/>
    <p:sldId id="292" r:id="rId9"/>
    <p:sldId id="298" r:id="rId10"/>
    <p:sldId id="296" r:id="rId11"/>
    <p:sldId id="295" r:id="rId12"/>
    <p:sldId id="294" r:id="rId13"/>
    <p:sldId id="291" r:id="rId14"/>
    <p:sldId id="278" r:id="rId15"/>
    <p:sldId id="282" r:id="rId16"/>
    <p:sldId id="267" r:id="rId17"/>
    <p:sldId id="280" r:id="rId18"/>
    <p:sldId id="279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26610-4C36-57F0-3A41-2D212AE3F6AB}" v="302" dt="2022-09-11T17:39:55.719"/>
    <p1510:client id="{1D72B77D-C91F-912F-0329-3FC0590DAFB3}" v="755" dt="2022-09-11T19:23:08.242"/>
    <p1510:client id="{282CB88B-CF0A-2D5C-1B66-A52F61DD342A}" v="151" dt="2022-09-19T17:07:57.252"/>
    <p1510:client id="{3F336163-5572-3753-9AE5-D977BE6DF205}" v="413" dt="2022-09-18T14:35:47.130"/>
    <p1510:client id="{414C42D4-264B-0094-8B51-F755D6A77B92}" v="136" dt="2022-09-09T14:55:07.310"/>
    <p1510:client id="{51821ED5-3E2D-D969-36AE-680CBF25124D}" v="231" dt="2022-09-02T19:12:22.664"/>
    <p1510:client id="{5337EB6E-CADA-0DDD-428B-B8D8C9DC8549}" v="18" dt="2022-09-05T07:34:18.626"/>
    <p1510:client id="{5D1159B4-B428-CB88-4678-42B4AD3F4FD8}" v="8" dt="2022-09-09T13:02:25.152"/>
    <p1510:client id="{6D08E538-F926-F6DD-699C-5FA85048BC66}" v="109" dt="2022-09-20T06:51:07.252"/>
    <p1510:client id="{6F979D52-EEEC-5126-B25C-6820D9DAE4EB}" v="40" dt="2022-09-25T15:04:02.450"/>
    <p1510:client id="{819BF045-4D03-22A6-8394-63B211EC9A66}" v="597" dt="2022-09-04T18:50:35.848"/>
    <p1510:client id="{8ADDB1D2-1C97-5BFD-6F52-8D4D0809AA3D}" v="116" dt="2022-09-25T14:48:45.755"/>
    <p1510:client id="{A2BF72FB-4DDE-124D-A94B-DBA897CC52E4}" v="265" dt="2022-09-08T20:52:18.751"/>
    <p1510:client id="{BE4BB564-0D62-AF08-6CBA-76DD8FC8E9C8}" v="1" dt="2022-09-08T20:05:56.270"/>
    <p1510:client id="{DCB60EF4-4994-B869-3C5D-4B491CA6E0DD}" v="121" dt="2022-09-19T19:30:55.150"/>
    <p1510:client id="{DD7E24C3-C65F-44BB-85A6-FF83BBB2825D}" v="552" dt="2022-09-02T15:49:51.416"/>
    <p1510:client id="{E247AEA8-4C09-77E0-6F71-099985BE8383}" v="496" dt="2022-09-23T15:35:32.757"/>
    <p1510:client id="{EFB0EC87-DC87-3C7E-38E3-51E2C7A06024}" v="431" dt="2022-09-16T15:12:50.159"/>
    <p1510:client id="{FEE57C2D-3AB5-20CE-1691-F5EABD3F0ED8}" v="180" dt="2022-09-19T18:13:05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1a4b251b6767e12cae25cbf864d885a98b541a695767eca7399ae1c3625f2f6::" providerId="AD" clId="Web-{6F979D52-EEEC-5126-B25C-6820D9DAE4EB}"/>
    <pc:docChg chg="modSld">
      <pc:chgData name="Guest User" userId="S::urn:spo:anon#81a4b251b6767e12cae25cbf864d885a98b541a695767eca7399ae1c3625f2f6::" providerId="AD" clId="Web-{6F979D52-EEEC-5126-B25C-6820D9DAE4EB}" dt="2022-09-25T15:04:02.450" v="40" actId="14100"/>
      <pc:docMkLst>
        <pc:docMk/>
      </pc:docMkLst>
      <pc:sldChg chg="addSp modSp">
        <pc:chgData name="Guest User" userId="S::urn:spo:anon#81a4b251b6767e12cae25cbf864d885a98b541a695767eca7399ae1c3625f2f6::" providerId="AD" clId="Web-{6F979D52-EEEC-5126-B25C-6820D9DAE4EB}" dt="2022-09-25T15:04:02.450" v="40" actId="14100"/>
        <pc:sldMkLst>
          <pc:docMk/>
          <pc:sldMk cId="997215402" sldId="298"/>
        </pc:sldMkLst>
        <pc:spChg chg="mod">
          <ac:chgData name="Guest User" userId="S::urn:spo:anon#81a4b251b6767e12cae25cbf864d885a98b541a695767eca7399ae1c3625f2f6::" providerId="AD" clId="Web-{6F979D52-EEEC-5126-B25C-6820D9DAE4EB}" dt="2022-09-25T15:04:02.450" v="40" actId="14100"/>
          <ac:spMkLst>
            <pc:docMk/>
            <pc:sldMk cId="997215402" sldId="298"/>
            <ac:spMk id="2" creationId="{D454C0FF-30C0-DB9A-3A6F-FEDE6A343A67}"/>
          </ac:spMkLst>
        </pc:spChg>
        <pc:spChg chg="mod">
          <ac:chgData name="Guest User" userId="S::urn:spo:anon#81a4b251b6767e12cae25cbf864d885a98b541a695767eca7399ae1c3625f2f6::" providerId="AD" clId="Web-{6F979D52-EEEC-5126-B25C-6820D9DAE4EB}" dt="2022-09-25T15:00:11.445" v="12" actId="1076"/>
          <ac:spMkLst>
            <pc:docMk/>
            <pc:sldMk cId="997215402" sldId="298"/>
            <ac:spMk id="3" creationId="{A1232182-DFBC-A30B-849C-0C7B8F5B0D2E}"/>
          </ac:spMkLst>
        </pc:spChg>
        <pc:spChg chg="add mod">
          <ac:chgData name="Guest User" userId="S::urn:spo:anon#81a4b251b6767e12cae25cbf864d885a98b541a695767eca7399ae1c3625f2f6::" providerId="AD" clId="Web-{6F979D52-EEEC-5126-B25C-6820D9DAE4EB}" dt="2022-09-25T15:00:38.352" v="14" actId="14100"/>
          <ac:spMkLst>
            <pc:docMk/>
            <pc:sldMk cId="997215402" sldId="298"/>
            <ac:spMk id="4" creationId="{6CEF4660-9EEB-AFED-4654-B11B34A99C63}"/>
          </ac:spMkLst>
        </pc:spChg>
        <pc:picChg chg="add mod modCrop">
          <ac:chgData name="Guest User" userId="S::urn:spo:anon#81a4b251b6767e12cae25cbf864d885a98b541a695767eca7399ae1c3625f2f6::" providerId="AD" clId="Web-{6F979D52-EEEC-5126-B25C-6820D9DAE4EB}" dt="2022-09-25T15:02:47.308" v="25" actId="14100"/>
          <ac:picMkLst>
            <pc:docMk/>
            <pc:sldMk cId="997215402" sldId="298"/>
            <ac:picMk id="5" creationId="{2DC65814-23E6-11D4-8C4E-ED43AFE8AFA1}"/>
          </ac:picMkLst>
        </pc:picChg>
      </pc:sldChg>
    </pc:docChg>
  </pc:docChgLst>
  <pc:docChgLst>
    <pc:chgData name="Guest User" userId="S::urn:spo:anon#81a4b251b6767e12cae25cbf864d885a98b541a695767eca7399ae1c3625f2f6::" providerId="AD" clId="Web-{8ADDB1D2-1C97-5BFD-6F52-8D4D0809AA3D}"/>
    <pc:docChg chg="addSld modSld">
      <pc:chgData name="Guest User" userId="S::urn:spo:anon#81a4b251b6767e12cae25cbf864d885a98b541a695767eca7399ae1c3625f2f6::" providerId="AD" clId="Web-{8ADDB1D2-1C97-5BFD-6F52-8D4D0809AA3D}" dt="2022-09-25T14:48:45.755" v="114" actId="20577"/>
      <pc:docMkLst>
        <pc:docMk/>
      </pc:docMkLst>
      <pc:sldChg chg="modSp new">
        <pc:chgData name="Guest User" userId="S::urn:spo:anon#81a4b251b6767e12cae25cbf864d885a98b541a695767eca7399ae1c3625f2f6::" providerId="AD" clId="Web-{8ADDB1D2-1C97-5BFD-6F52-8D4D0809AA3D}" dt="2022-09-25T14:48:45.755" v="114" actId="20577"/>
        <pc:sldMkLst>
          <pc:docMk/>
          <pc:sldMk cId="997215402" sldId="298"/>
        </pc:sldMkLst>
        <pc:spChg chg="mod">
          <ac:chgData name="Guest User" userId="S::urn:spo:anon#81a4b251b6767e12cae25cbf864d885a98b541a695767eca7399ae1c3625f2f6::" providerId="AD" clId="Web-{8ADDB1D2-1C97-5BFD-6F52-8D4D0809AA3D}" dt="2022-09-25T14:44:13.196" v="2" actId="20577"/>
          <ac:spMkLst>
            <pc:docMk/>
            <pc:sldMk cId="997215402" sldId="298"/>
            <ac:spMk id="2" creationId="{D454C0FF-30C0-DB9A-3A6F-FEDE6A343A67}"/>
          </ac:spMkLst>
        </pc:spChg>
        <pc:spChg chg="mod">
          <ac:chgData name="Guest User" userId="S::urn:spo:anon#81a4b251b6767e12cae25cbf864d885a98b541a695767eca7399ae1c3625f2f6::" providerId="AD" clId="Web-{8ADDB1D2-1C97-5BFD-6F52-8D4D0809AA3D}" dt="2022-09-25T14:48:45.755" v="114" actId="20577"/>
          <ac:spMkLst>
            <pc:docMk/>
            <pc:sldMk cId="997215402" sldId="298"/>
            <ac:spMk id="3" creationId="{A1232182-DFBC-A30B-849C-0C7B8F5B0D2E}"/>
          </ac:spMkLst>
        </pc:spChg>
      </pc:sldChg>
    </pc:docChg>
  </pc:docChgLst>
  <pc:docChgLst>
    <pc:chgData name="Donna Starkey" userId="S::dstarkey@ryecollege.co.uk::9911d9e4-121e-46ce-81a4-63359549fb0c" providerId="AD" clId="Web-{E247AEA8-4C09-77E0-6F71-099985BE8383}"/>
    <pc:docChg chg="addSld delSld modSld sldOrd addMainMaster delMainMaster">
      <pc:chgData name="Donna Starkey" userId="S::dstarkey@ryecollege.co.uk::9911d9e4-121e-46ce-81a4-63359549fb0c" providerId="AD" clId="Web-{E247AEA8-4C09-77E0-6F71-099985BE8383}" dt="2022-09-23T15:35:32.757" v="460"/>
      <pc:docMkLst>
        <pc:docMk/>
      </pc:docMkLst>
      <pc:sldChg chg="modSp mod modClrScheme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181954396" sldId="258"/>
        </pc:sldMkLst>
        <pc:spChg chg="mod">
          <ac:chgData name="Donna Starkey" userId="S::dstarkey@ryecollege.co.uk::9911d9e4-121e-46ce-81a4-63359549fb0c" providerId="AD" clId="Web-{E247AEA8-4C09-77E0-6F71-099985BE8383}" dt="2022-09-23T07:42:43.901" v="1" actId="20577"/>
          <ac:spMkLst>
            <pc:docMk/>
            <pc:sldMk cId="181954396" sldId="258"/>
            <ac:spMk id="9" creationId="{529F141A-AF57-C5E4-49AC-B1D64B592E20}"/>
          </ac:spMkLst>
        </pc:spChg>
      </pc:sldChg>
      <pc:sldChg chg="addSp delSp modSp mod ord modClrScheme chgLayout">
        <pc:chgData name="Donna Starkey" userId="S::dstarkey@ryecollege.co.uk::9911d9e4-121e-46ce-81a4-63359549fb0c" providerId="AD" clId="Web-{E247AEA8-4C09-77E0-6F71-099985BE8383}" dt="2022-09-23T13:44:15.526" v="386" actId="20577"/>
        <pc:sldMkLst>
          <pc:docMk/>
          <pc:sldMk cId="3123452619" sldId="263"/>
        </pc:sldMkLst>
        <pc:spChg chg="mod ord">
          <ac:chgData name="Donna Starkey" userId="S::dstarkey@ryecollege.co.uk::9911d9e4-121e-46ce-81a4-63359549fb0c" providerId="AD" clId="Web-{E247AEA8-4C09-77E0-6F71-099985BE8383}" dt="2022-09-23T13:44:15.526" v="386" actId="20577"/>
          <ac:spMkLst>
            <pc:docMk/>
            <pc:sldMk cId="3123452619" sldId="263"/>
            <ac:spMk id="2" creationId="{77347825-7B92-995F-7A5E-F814D5EFB651}"/>
          </ac:spMkLst>
        </pc:spChg>
        <pc:spChg chg="add del mod">
          <ac:chgData name="Donna Starkey" userId="S::dstarkey@ryecollege.co.uk::9911d9e4-121e-46ce-81a4-63359549fb0c" providerId="AD" clId="Web-{E247AEA8-4C09-77E0-6F71-099985BE8383}" dt="2022-09-23T07:45:28.375" v="29"/>
          <ac:spMkLst>
            <pc:docMk/>
            <pc:sldMk cId="3123452619" sldId="263"/>
            <ac:spMk id="3" creationId="{F123F31B-DB2A-961B-07A8-103CB502E194}"/>
          </ac:spMkLst>
        </pc:spChg>
        <pc:picChg chg="mod">
          <ac:chgData name="Donna Starkey" userId="S::dstarkey@ryecollege.co.uk::9911d9e4-121e-46ce-81a4-63359549fb0c" providerId="AD" clId="Web-{E247AEA8-4C09-77E0-6F71-099985BE8383}" dt="2022-09-23T07:45:36.359" v="30" actId="14100"/>
          <ac:picMkLst>
            <pc:docMk/>
            <pc:sldMk cId="3123452619" sldId="263"/>
            <ac:picMk id="23" creationId="{4D43591F-F890-D44A-3099-52E89AD5B8F5}"/>
          </ac:picMkLst>
        </pc:picChg>
      </pc:sldChg>
      <pc:sldChg chg="mod modClrScheme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462899242" sldId="267"/>
        </pc:sldMkLst>
      </pc:sldChg>
      <pc:sldChg chg="modSp mod modClrScheme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1324393297" sldId="269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1324393297" sldId="269"/>
            <ac:spMk id="4" creationId="{89E78ACB-D16E-3F5C-56B5-9490B4EF6194}"/>
          </ac:spMkLst>
        </pc:spChg>
      </pc:sldChg>
      <pc:sldChg chg="mod modClrScheme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3192962506" sldId="270"/>
        </pc:sldMkLst>
      </pc:sldChg>
      <pc:sldChg chg="modSp mod modClrScheme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1904416889" sldId="273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1904416889" sldId="273"/>
            <ac:spMk id="2" creationId="{0363FE70-4257-4C69-BB8A-799DE9EE7CEE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1904416889" sldId="273"/>
            <ac:spMk id="3" creationId="{2673547C-515A-4FF9-8100-7732E9B72510}"/>
          </ac:spMkLst>
        </pc:spChg>
      </pc:sldChg>
      <pc:sldChg chg="addSp delSp modSp add del mod modClrScheme chgLayout">
        <pc:chgData name="Donna Starkey" userId="S::dstarkey@ryecollege.co.uk::9911d9e4-121e-46ce-81a4-63359549fb0c" providerId="AD" clId="Web-{E247AEA8-4C09-77E0-6F71-099985BE8383}" dt="2022-09-23T13:43:54.010" v="383" actId="20577"/>
        <pc:sldMkLst>
          <pc:docMk/>
          <pc:sldMk cId="2343065974" sldId="275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343065974" sldId="275"/>
            <ac:spMk id="2" creationId="{081F1A40-352C-4D99-BEDC-8A1FF236E4F8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43:54.010" v="383" actId="20577"/>
          <ac:spMkLst>
            <pc:docMk/>
            <pc:sldMk cId="2343065974" sldId="275"/>
            <ac:spMk id="4" creationId="{037DB856-7CC5-BFA9-0F87-81AFBC3066AF}"/>
          </ac:spMkLst>
        </pc:spChg>
        <pc:picChg chg="add mod ord">
          <ac:chgData name="Donna Starkey" userId="S::dstarkey@ryecollege.co.uk::9911d9e4-121e-46ce-81a4-63359549fb0c" providerId="AD" clId="Web-{E247AEA8-4C09-77E0-6F71-099985BE8383}" dt="2022-09-23T12:59:17.922" v="200" actId="1076"/>
          <ac:picMkLst>
            <pc:docMk/>
            <pc:sldMk cId="2343065974" sldId="275"/>
            <ac:picMk id="5" creationId="{66154FF5-D508-1124-CCF5-BE6B1EB76F06}"/>
          </ac:picMkLst>
        </pc:picChg>
        <pc:picChg chg="add mod">
          <ac:chgData name="Donna Starkey" userId="S::dstarkey@ryecollege.co.uk::9911d9e4-121e-46ce-81a4-63359549fb0c" providerId="AD" clId="Web-{E247AEA8-4C09-77E0-6F71-099985BE8383}" dt="2022-09-23T12:59:15.766" v="199" actId="1076"/>
          <ac:picMkLst>
            <pc:docMk/>
            <pc:sldMk cId="2343065974" sldId="275"/>
            <ac:picMk id="6" creationId="{0D94FCE7-E436-566E-17CB-729F416E0318}"/>
          </ac:picMkLst>
        </pc:picChg>
        <pc:picChg chg="del mod">
          <ac:chgData name="Donna Starkey" userId="S::dstarkey@ryecollege.co.uk::9911d9e4-121e-46ce-81a4-63359549fb0c" providerId="AD" clId="Web-{E247AEA8-4C09-77E0-6F71-099985BE8383}" dt="2022-09-23T10:46:00.211" v="156"/>
          <ac:picMkLst>
            <pc:docMk/>
            <pc:sldMk cId="2343065974" sldId="275"/>
            <ac:picMk id="7" creationId="{16C44828-EACD-ABA3-1048-237FCDCA876F}"/>
          </ac:picMkLst>
        </pc:picChg>
        <pc:picChg chg="add mod">
          <ac:chgData name="Donna Starkey" userId="S::dstarkey@ryecollege.co.uk::9911d9e4-121e-46ce-81a4-63359549fb0c" providerId="AD" clId="Web-{E247AEA8-4C09-77E0-6F71-099985BE8383}" dt="2022-09-23T12:59:21.922" v="201" actId="1076"/>
          <ac:picMkLst>
            <pc:docMk/>
            <pc:sldMk cId="2343065974" sldId="275"/>
            <ac:picMk id="8" creationId="{5889B922-350F-CCD8-15AC-827025D9CB7B}"/>
          </ac:picMkLst>
        </pc:picChg>
        <pc:picChg chg="add mod">
          <ac:chgData name="Donna Starkey" userId="S::dstarkey@ryecollege.co.uk::9911d9e4-121e-46ce-81a4-63359549fb0c" providerId="AD" clId="Web-{E247AEA8-4C09-77E0-6F71-099985BE8383}" dt="2022-09-23T13:43:21.759" v="377" actId="1076"/>
          <ac:picMkLst>
            <pc:docMk/>
            <pc:sldMk cId="2343065974" sldId="275"/>
            <ac:picMk id="9" creationId="{F73198ED-635E-4379-BC1D-0307B87C6A24}"/>
          </ac:picMkLst>
        </pc:picChg>
        <pc:picChg chg="add del mod">
          <ac:chgData name="Donna Starkey" userId="S::dstarkey@ryecollege.co.uk::9911d9e4-121e-46ce-81a4-63359549fb0c" providerId="AD" clId="Web-{E247AEA8-4C09-77E0-6F71-099985BE8383}" dt="2022-09-23T10:46:23.962" v="159"/>
          <ac:picMkLst>
            <pc:docMk/>
            <pc:sldMk cId="2343065974" sldId="275"/>
            <ac:picMk id="10" creationId="{DBBB75C8-84DA-07FE-E339-E351ABD14D0F}"/>
          </ac:picMkLst>
        </pc:picChg>
        <pc:picChg chg="add mod">
          <ac:chgData name="Donna Starkey" userId="S::dstarkey@ryecollege.co.uk::9911d9e4-121e-46ce-81a4-63359549fb0c" providerId="AD" clId="Web-{E247AEA8-4C09-77E0-6F71-099985BE8383}" dt="2022-09-23T12:58:44.796" v="195" actId="1076"/>
          <ac:picMkLst>
            <pc:docMk/>
            <pc:sldMk cId="2343065974" sldId="275"/>
            <ac:picMk id="11" creationId="{DB4674AF-FB2A-7EC0-6D3D-6EA6F500B0DF}"/>
          </ac:picMkLst>
        </pc:picChg>
        <pc:picChg chg="add mod">
          <ac:chgData name="Donna Starkey" userId="S::dstarkey@ryecollege.co.uk::9911d9e4-121e-46ce-81a4-63359549fb0c" providerId="AD" clId="Web-{E247AEA8-4C09-77E0-6F71-099985BE8383}" dt="2022-09-23T13:43:24.025" v="378" actId="1076"/>
          <ac:picMkLst>
            <pc:docMk/>
            <pc:sldMk cId="2343065974" sldId="275"/>
            <ac:picMk id="12" creationId="{6A9E8C78-4D81-52E7-7893-07D765E9A8F7}"/>
          </ac:picMkLst>
        </pc:picChg>
      </pc:sldChg>
      <pc:sldChg chg="modSp mod ord modClrScheme chgLayout">
        <pc:chgData name="Donna Starkey" userId="S::dstarkey@ryecollege.co.uk::9911d9e4-121e-46ce-81a4-63359549fb0c" providerId="AD" clId="Web-{E247AEA8-4C09-77E0-6F71-099985BE8383}" dt="2022-09-23T13:44:33.355" v="388"/>
        <pc:sldMkLst>
          <pc:docMk/>
          <pc:sldMk cId="2890128986" sldId="278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890128986" sldId="278"/>
            <ac:spMk id="2" creationId="{4EF3725F-FBFB-A2A4-A7C0-E32AD38FEC68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890128986" sldId="278"/>
            <ac:spMk id="3" creationId="{C790B963-1A3D-9D74-1091-D0FF947AFA4F}"/>
          </ac:spMkLst>
        </pc:spChg>
      </pc:sldChg>
      <pc:sldChg chg="mod modClrScheme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2023370677" sldId="279"/>
        </pc:sldMkLst>
      </pc:sldChg>
      <pc:sldChg chg="mod modClrScheme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3722443743" sldId="280"/>
        </pc:sldMkLst>
      </pc:sldChg>
      <pc:sldChg chg="mod ord modClrScheme chgLayout">
        <pc:chgData name="Donna Starkey" userId="S::dstarkey@ryecollege.co.uk::9911d9e4-121e-46ce-81a4-63359549fb0c" providerId="AD" clId="Web-{E247AEA8-4C09-77E0-6F71-099985BE8383}" dt="2022-09-23T13:42:55.414" v="374"/>
        <pc:sldMkLst>
          <pc:docMk/>
          <pc:sldMk cId="3731316786" sldId="282"/>
        </pc:sldMkLst>
      </pc:sldChg>
      <pc:sldChg chg="modSp del mod modClrScheme chgLayout">
        <pc:chgData name="Donna Starkey" userId="S::dstarkey@ryecollege.co.uk::9911d9e4-121e-46ce-81a4-63359549fb0c" providerId="AD" clId="Web-{E247AEA8-4C09-77E0-6F71-099985BE8383}" dt="2022-09-23T13:03:54.979" v="222"/>
        <pc:sldMkLst>
          <pc:docMk/>
          <pc:sldMk cId="2767692439" sldId="283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767692439" sldId="283"/>
            <ac:spMk id="2" creationId="{BAA7A4BB-BE81-C5EB-BE3A-978E08959304}"/>
          </ac:spMkLst>
        </pc:spChg>
      </pc:sldChg>
      <pc:sldChg chg="modSp del mod modClrScheme chgLayout">
        <pc:chgData name="Donna Starkey" userId="S::dstarkey@ryecollege.co.uk::9911d9e4-121e-46ce-81a4-63359549fb0c" providerId="AD" clId="Web-{E247AEA8-4C09-77E0-6F71-099985BE8383}" dt="2022-09-23T13:03:51.666" v="221"/>
        <pc:sldMkLst>
          <pc:docMk/>
          <pc:sldMk cId="3285756636" sldId="284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3285756636" sldId="284"/>
            <ac:spMk id="2" creationId="{EEA5F4E9-456C-5A5F-177F-69DC8A6A5F24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3285756636" sldId="284"/>
            <ac:spMk id="4" creationId="{60634249-B268-E364-8AF5-C7AB1AAEF88A}"/>
          </ac:spMkLst>
        </pc:spChg>
      </pc:sldChg>
      <pc:sldChg chg="modSp del mod modClrScheme chgLayout">
        <pc:chgData name="Donna Starkey" userId="S::dstarkey@ryecollege.co.uk::9911d9e4-121e-46ce-81a4-63359549fb0c" providerId="AD" clId="Web-{E247AEA8-4C09-77E0-6F71-099985BE8383}" dt="2022-09-23T13:43:11.337" v="376"/>
        <pc:sldMkLst>
          <pc:docMk/>
          <pc:sldMk cId="2511207790" sldId="285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511207790" sldId="285"/>
            <ac:spMk id="2" creationId="{6A44FA57-BC2F-5E76-A939-8F1B6FFCE892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511207790" sldId="285"/>
            <ac:spMk id="3" creationId="{ED60CDA6-987A-1055-DA10-168505FF8ECB}"/>
          </ac:spMkLst>
        </pc:spChg>
      </pc:sldChg>
      <pc:sldChg chg="del mod modClrScheme chgLayout">
        <pc:chgData name="Donna Starkey" userId="S::dstarkey@ryecollege.co.uk::9911d9e4-121e-46ce-81a4-63359549fb0c" providerId="AD" clId="Web-{E247AEA8-4C09-77E0-6F71-099985BE8383}" dt="2022-09-23T13:03:42.213" v="219"/>
        <pc:sldMkLst>
          <pc:docMk/>
          <pc:sldMk cId="1666862964" sldId="286"/>
        </pc:sldMkLst>
      </pc:sldChg>
      <pc:sldChg chg="del mod modClrScheme chgLayout">
        <pc:chgData name="Donna Starkey" userId="S::dstarkey@ryecollege.co.uk::9911d9e4-121e-46ce-81a4-63359549fb0c" providerId="AD" clId="Web-{E247AEA8-4C09-77E0-6F71-099985BE8383}" dt="2022-09-23T13:44:22.401" v="387"/>
        <pc:sldMkLst>
          <pc:docMk/>
          <pc:sldMk cId="165862037" sldId="287"/>
        </pc:sldMkLst>
      </pc:sldChg>
      <pc:sldChg chg="addSp delSp modSp mod modClrScheme delDesignElem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2012780598" sldId="288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012780598" sldId="288"/>
            <ac:spMk id="2" creationId="{E1FE2CEC-1A4A-381F-B3D2-3D3CB066EA55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012780598" sldId="288"/>
            <ac:spMk id="3" creationId="{1C0D7493-CAA7-C760-C5C4-383AE2323A54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012780598" sldId="288"/>
            <ac:spMk id="9" creationId="{3BCB5F6A-9EB0-40B0-9D13-3023E9A20508}"/>
          </ac:spMkLst>
        </pc:spChg>
        <pc:picChg chg="add del mod">
          <ac:chgData name="Donna Starkey" userId="S::dstarkey@ryecollege.co.uk::9911d9e4-121e-46ce-81a4-63359549fb0c" providerId="AD" clId="Web-{E247AEA8-4C09-77E0-6F71-099985BE8383}" dt="2022-09-23T13:01:01.785" v="203"/>
          <ac:picMkLst>
            <pc:docMk/>
            <pc:sldMk cId="2012780598" sldId="288"/>
            <ac:picMk id="4" creationId="{82C968FC-99CB-1AAB-AA66-F72E9A505DA2}"/>
          </ac:picMkLst>
        </pc:picChg>
        <pc:picChg chg="add del mod">
          <ac:chgData name="Donna Starkey" userId="S::dstarkey@ryecollege.co.uk::9911d9e4-121e-46ce-81a4-63359549fb0c" providerId="AD" clId="Web-{E247AEA8-4C09-77E0-6F71-099985BE8383}" dt="2022-09-23T13:01:25.333" v="205"/>
          <ac:picMkLst>
            <pc:docMk/>
            <pc:sldMk cId="2012780598" sldId="288"/>
            <ac:picMk id="6" creationId="{1FE1F4AB-62ED-8E19-23B8-EC1FCD407EE5}"/>
          </ac:picMkLst>
        </pc:picChg>
      </pc:sldChg>
      <pc:sldChg chg="delSp modSp del mod modClrScheme delDesignElem chgLayout">
        <pc:chgData name="Donna Starkey" userId="S::dstarkey@ryecollege.co.uk::9911d9e4-121e-46ce-81a4-63359549fb0c" providerId="AD" clId="Web-{E247AEA8-4C09-77E0-6F71-099985BE8383}" dt="2022-09-23T13:03:48.635" v="220"/>
        <pc:sldMkLst>
          <pc:docMk/>
          <pc:sldMk cId="2651033054" sldId="289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651033054" sldId="289"/>
            <ac:spMk id="2" creationId="{C32D7F0E-C630-BCCA-60A3-1F07B229259B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651033054" sldId="289"/>
            <ac:spMk id="3" creationId="{7742B5C2-DDBC-F0E0-9DE5-C004D14DBF70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651033054" sldId="289"/>
            <ac:spMk id="16" creationId="{3F088236-D655-4F88-B238-E16762358025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651033054" sldId="289"/>
            <ac:spMk id="18" creationId="{3DAC0C92-199E-475C-9390-119A9B027276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651033054" sldId="289"/>
            <ac:spMk id="20" creationId="{C4CFB339-0ED8-4FE2-9EF1-6D1375B8499B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651033054" sldId="289"/>
            <ac:spMk id="22" creationId="{31896C80-2069-4431-9C19-83B913734490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651033054" sldId="289"/>
            <ac:spMk id="24" creationId="{BF120A21-0841-4823-B0C4-28AEBCEF9B78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651033054" sldId="289"/>
            <ac:spMk id="26" creationId="{DBB05BAE-BBD3-4289-899F-A6851503C6B0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651033054" sldId="289"/>
            <ac:spMk id="28" creationId="{9874D11C-36F5-4BBE-A490-019A54E953B0}"/>
          </ac:spMkLst>
        </pc:spChg>
        <pc:cxnChg chg="del">
          <ac:chgData name="Donna Starkey" userId="S::dstarkey@ryecollege.co.uk::9911d9e4-121e-46ce-81a4-63359549fb0c" providerId="AD" clId="Web-{E247AEA8-4C09-77E0-6F71-099985BE8383}" dt="2022-09-23T13:02:09.178" v="207"/>
          <ac:cxnSpMkLst>
            <pc:docMk/>
            <pc:sldMk cId="2651033054" sldId="289"/>
            <ac:cxnSpMk id="12" creationId="{64FA5DFF-7FE6-4855-84E6-DFA78EE978BD}"/>
          </ac:cxnSpMkLst>
        </pc:cxnChg>
        <pc:cxnChg chg="del">
          <ac:chgData name="Donna Starkey" userId="S::dstarkey@ryecollege.co.uk::9911d9e4-121e-46ce-81a4-63359549fb0c" providerId="AD" clId="Web-{E247AEA8-4C09-77E0-6F71-099985BE8383}" dt="2022-09-23T13:02:09.178" v="207"/>
          <ac:cxnSpMkLst>
            <pc:docMk/>
            <pc:sldMk cId="2651033054" sldId="289"/>
            <ac:cxnSpMk id="14" creationId="{2AFD8CBA-54A3-4363-991B-B9C631BBFA74}"/>
          </ac:cxnSpMkLst>
        </pc:cxnChg>
      </pc:sldChg>
      <pc:sldChg chg="del">
        <pc:chgData name="Donna Starkey" userId="S::dstarkey@ryecollege.co.uk::9911d9e4-121e-46ce-81a4-63359549fb0c" providerId="AD" clId="Web-{E247AEA8-4C09-77E0-6F71-099985BE8383}" dt="2022-09-23T07:44:07.560" v="10"/>
        <pc:sldMkLst>
          <pc:docMk/>
          <pc:sldMk cId="2169718033" sldId="290"/>
        </pc:sldMkLst>
      </pc:sldChg>
      <pc:sldChg chg="delSp modSp mod ord modClrScheme delDesignElem chgLayout">
        <pc:chgData name="Donna Starkey" userId="S::dstarkey@ryecollege.co.uk::9911d9e4-121e-46ce-81a4-63359549fb0c" providerId="AD" clId="Web-{E247AEA8-4C09-77E0-6F71-099985BE8383}" dt="2022-09-23T13:43:05.008" v="375"/>
        <pc:sldMkLst>
          <pc:docMk/>
          <pc:sldMk cId="1172052472" sldId="291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1172052472" sldId="291"/>
            <ac:spMk id="2" creationId="{EDD1B0FF-9FE9-28D1-35DB-442723D12697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1172052472" sldId="291"/>
            <ac:spMk id="3" creationId="{B201FB20-B0A8-97C2-3E97-7041A67A8DC8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1172052472" sldId="291"/>
            <ac:spMk id="42" creationId="{3BCB5F6A-9EB0-40B0-9D13-3023E9A20508}"/>
          </ac:spMkLst>
        </pc:spChg>
        <pc:grpChg chg="del">
          <ac:chgData name="Donna Starkey" userId="S::dstarkey@ryecollege.co.uk::9911d9e4-121e-46ce-81a4-63359549fb0c" providerId="AD" clId="Web-{E247AEA8-4C09-77E0-6F71-099985BE8383}" dt="2022-09-23T13:02:09.178" v="207"/>
          <ac:grpSpMkLst>
            <pc:docMk/>
            <pc:sldMk cId="1172052472" sldId="291"/>
            <ac:grpSpMk id="30" creationId="{E4951899-B99C-47AB-9C7C-16264D7A14C5}"/>
          </ac:grpSpMkLst>
        </pc:grpChg>
      </pc:sldChg>
      <pc:sldChg chg="addSp delSp modSp new mod setBg modClrScheme addAnim delDesignElem chgLayout">
        <pc:chgData name="Donna Starkey" userId="S::dstarkey@ryecollege.co.uk::9911d9e4-121e-46ce-81a4-63359549fb0c" providerId="AD" clId="Web-{E247AEA8-4C09-77E0-6F71-099985BE8383}" dt="2022-09-23T13:02:15.803" v="208"/>
        <pc:sldMkLst>
          <pc:docMk/>
          <pc:sldMk cId="2795120655" sldId="292"/>
        </pc:sldMkLst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795120655" sldId="292"/>
            <ac:spMk id="2" creationId="{0DD0E436-95EB-3C2B-8030-00BB304F65BB}"/>
          </ac:spMkLst>
        </pc:spChg>
        <pc:spChg chg="mod ord">
          <ac:chgData name="Donna Starkey" userId="S::dstarkey@ryecollege.co.uk::9911d9e4-121e-46ce-81a4-63359549fb0c" providerId="AD" clId="Web-{E247AEA8-4C09-77E0-6F71-099985BE8383}" dt="2022-09-23T13:02:15.803" v="208"/>
          <ac:spMkLst>
            <pc:docMk/>
            <pc:sldMk cId="2795120655" sldId="292"/>
            <ac:spMk id="3" creationId="{0584A99E-FA39-757B-6E5C-7D90912675FA}"/>
          </ac:spMkLst>
        </pc:spChg>
        <pc:spChg chg="add del mod">
          <ac:chgData name="Donna Starkey" userId="S::dstarkey@ryecollege.co.uk::9911d9e4-121e-46ce-81a4-63359549fb0c" providerId="AD" clId="Web-{E247AEA8-4C09-77E0-6F71-099985BE8383}" dt="2022-09-23T10:43:27.567" v="135"/>
          <ac:spMkLst>
            <pc:docMk/>
            <pc:sldMk cId="2795120655" sldId="292"/>
            <ac:spMk id="5" creationId="{3643EF2C-ED93-CA83-149C-85E6FE8C3AAB}"/>
          </ac:spMkLst>
        </pc:spChg>
        <pc:spChg chg="add mod">
          <ac:chgData name="Donna Starkey" userId="S::dstarkey@ryecollege.co.uk::9911d9e4-121e-46ce-81a4-63359549fb0c" providerId="AD" clId="Web-{E247AEA8-4C09-77E0-6F71-099985BE8383}" dt="2022-09-23T10:43:51.943" v="141"/>
          <ac:spMkLst>
            <pc:docMk/>
            <pc:sldMk cId="2795120655" sldId="292"/>
            <ac:spMk id="8" creationId="{49F224FC-4B36-86A4-85E5-783C0302DC95}"/>
          </ac:spMkLst>
        </pc:spChg>
        <pc:spChg chg="add 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795120655" sldId="292"/>
            <ac:spMk id="17" creationId="{3F088236-D655-4F88-B238-E16762358025}"/>
          </ac:spMkLst>
        </pc:spChg>
        <pc:spChg chg="add 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795120655" sldId="292"/>
            <ac:spMk id="19" creationId="{3DAC0C92-199E-475C-9390-119A9B027276}"/>
          </ac:spMkLst>
        </pc:spChg>
        <pc:spChg chg="add 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795120655" sldId="292"/>
            <ac:spMk id="21" creationId="{C4CFB339-0ED8-4FE2-9EF1-6D1375B8499B}"/>
          </ac:spMkLst>
        </pc:spChg>
        <pc:spChg chg="add 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795120655" sldId="292"/>
            <ac:spMk id="23" creationId="{31896C80-2069-4431-9C19-83B913734490}"/>
          </ac:spMkLst>
        </pc:spChg>
        <pc:spChg chg="add 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795120655" sldId="292"/>
            <ac:spMk id="25" creationId="{BF120A21-0841-4823-B0C4-28AEBCEF9B78}"/>
          </ac:spMkLst>
        </pc:spChg>
        <pc:spChg chg="add 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795120655" sldId="292"/>
            <ac:spMk id="27" creationId="{DBB05BAE-BBD3-4289-899F-A6851503C6B0}"/>
          </ac:spMkLst>
        </pc:spChg>
        <pc:spChg chg="add del">
          <ac:chgData name="Donna Starkey" userId="S::dstarkey@ryecollege.co.uk::9911d9e4-121e-46ce-81a4-63359549fb0c" providerId="AD" clId="Web-{E247AEA8-4C09-77E0-6F71-099985BE8383}" dt="2022-09-23T13:02:09.178" v="207"/>
          <ac:spMkLst>
            <pc:docMk/>
            <pc:sldMk cId="2795120655" sldId="292"/>
            <ac:spMk id="29" creationId="{9874D11C-36F5-4BBE-A490-019A54E953B0}"/>
          </ac:spMkLst>
        </pc:spChg>
        <pc:picChg chg="add del mod">
          <ac:chgData name="Donna Starkey" userId="S::dstarkey@ryecollege.co.uk::9911d9e4-121e-46ce-81a4-63359549fb0c" providerId="AD" clId="Web-{E247AEA8-4C09-77E0-6F71-099985BE8383}" dt="2022-09-23T10:43:27.567" v="136"/>
          <ac:picMkLst>
            <pc:docMk/>
            <pc:sldMk cId="2795120655" sldId="292"/>
            <ac:picMk id="4" creationId="{6F5503DF-A05F-4AD2-4B74-3DF45159E4BC}"/>
          </ac:picMkLst>
        </pc:picChg>
        <pc:picChg chg="add mod ord">
          <ac:chgData name="Donna Starkey" userId="S::dstarkey@ryecollege.co.uk::9911d9e4-121e-46ce-81a4-63359549fb0c" providerId="AD" clId="Web-{E247AEA8-4C09-77E0-6F71-099985BE8383}" dt="2022-09-23T10:43:56.912" v="143" actId="14100"/>
          <ac:picMkLst>
            <pc:docMk/>
            <pc:sldMk cId="2795120655" sldId="292"/>
            <ac:picMk id="7" creationId="{9E099CDF-0983-727B-AC28-115A817248A6}"/>
          </ac:picMkLst>
        </pc:picChg>
        <pc:cxnChg chg="add del">
          <ac:chgData name="Donna Starkey" userId="S::dstarkey@ryecollege.co.uk::9911d9e4-121e-46ce-81a4-63359549fb0c" providerId="AD" clId="Web-{E247AEA8-4C09-77E0-6F71-099985BE8383}" dt="2022-09-23T13:02:09.178" v="207"/>
          <ac:cxnSpMkLst>
            <pc:docMk/>
            <pc:sldMk cId="2795120655" sldId="292"/>
            <ac:cxnSpMk id="13" creationId="{64FA5DFF-7FE6-4855-84E6-DFA78EE978BD}"/>
          </ac:cxnSpMkLst>
        </pc:cxnChg>
        <pc:cxnChg chg="add del">
          <ac:chgData name="Donna Starkey" userId="S::dstarkey@ryecollege.co.uk::9911d9e4-121e-46ce-81a4-63359549fb0c" providerId="AD" clId="Web-{E247AEA8-4C09-77E0-6F71-099985BE8383}" dt="2022-09-23T13:02:09.178" v="207"/>
          <ac:cxnSpMkLst>
            <pc:docMk/>
            <pc:sldMk cId="2795120655" sldId="292"/>
            <ac:cxnSpMk id="15" creationId="{2AFD8CBA-54A3-4363-991B-B9C631BBFA74}"/>
          </ac:cxnSpMkLst>
        </pc:cxnChg>
      </pc:sldChg>
      <pc:sldChg chg="delSp modSp add mod modClrScheme chgLayout">
        <pc:chgData name="Donna Starkey" userId="S::dstarkey@ryecollege.co.uk::9911d9e4-121e-46ce-81a4-63359549fb0c" providerId="AD" clId="Web-{E247AEA8-4C09-77E0-6F71-099985BE8383}" dt="2022-09-23T13:03:21.728" v="218" actId="20577"/>
        <pc:sldMkLst>
          <pc:docMk/>
          <pc:sldMk cId="3865505207" sldId="293"/>
        </pc:sldMkLst>
        <pc:spChg chg="mod">
          <ac:chgData name="Donna Starkey" userId="S::dstarkey@ryecollege.co.uk::9911d9e4-121e-46ce-81a4-63359549fb0c" providerId="AD" clId="Web-{E247AEA8-4C09-77E0-6F71-099985BE8383}" dt="2022-09-23T13:03:21.728" v="218" actId="20577"/>
          <ac:spMkLst>
            <pc:docMk/>
            <pc:sldMk cId="3865505207" sldId="293"/>
            <ac:spMk id="7" creationId="{0B7A0A50-964B-4D76-AB04-1A9EF1E6AE97}"/>
          </ac:spMkLst>
        </pc:spChg>
        <pc:spChg chg="del">
          <ac:chgData name="Donna Starkey" userId="S::dstarkey@ryecollege.co.uk::9911d9e4-121e-46ce-81a4-63359549fb0c" providerId="AD" clId="Web-{E247AEA8-4C09-77E0-6F71-099985BE8383}" dt="2022-09-23T13:02:35.789" v="209"/>
          <ac:spMkLst>
            <pc:docMk/>
            <pc:sldMk cId="3865505207" sldId="293"/>
            <ac:spMk id="17" creationId="{00000000-0000-0000-0000-000000000000}"/>
          </ac:spMkLst>
        </pc:spChg>
        <pc:grpChg chg="del">
          <ac:chgData name="Donna Starkey" userId="S::dstarkey@ryecollege.co.uk::9911d9e4-121e-46ce-81a4-63359549fb0c" providerId="AD" clId="Web-{E247AEA8-4C09-77E0-6F71-099985BE8383}" dt="2022-09-23T13:02:41.586" v="210"/>
          <ac:grpSpMkLst>
            <pc:docMk/>
            <pc:sldMk cId="3865505207" sldId="293"/>
            <ac:grpSpMk id="5" creationId="{00000000-0000-0000-0000-000000000000}"/>
          </ac:grpSpMkLst>
        </pc:grpChg>
      </pc:sldChg>
      <pc:sldChg chg="addSp delSp modSp add mod setBg modClrScheme chgLayout">
        <pc:chgData name="Donna Starkey" userId="S::dstarkey@ryecollege.co.uk::9911d9e4-121e-46ce-81a4-63359549fb0c" providerId="AD" clId="Web-{E247AEA8-4C09-77E0-6F71-099985BE8383}" dt="2022-09-23T13:42:44.664" v="373" actId="1076"/>
        <pc:sldMkLst>
          <pc:docMk/>
          <pc:sldMk cId="3455538603" sldId="294"/>
        </pc:sldMkLst>
        <pc:spChg chg="del mod">
          <ac:chgData name="Donna Starkey" userId="S::dstarkey@ryecollege.co.uk::9911d9e4-121e-46ce-81a4-63359549fb0c" providerId="AD" clId="Web-{E247AEA8-4C09-77E0-6F71-099985BE8383}" dt="2022-09-23T13:38:10.577" v="331"/>
          <ac:spMkLst>
            <pc:docMk/>
            <pc:sldMk cId="3455538603" sldId="294"/>
            <ac:spMk id="2" creationId="{93A86C5E-BAF0-4C92-8D01-5D7E8ECA9C64}"/>
          </ac:spMkLst>
        </pc:spChg>
        <pc:spChg chg="add mod ord">
          <ac:chgData name="Donna Starkey" userId="S::dstarkey@ryecollege.co.uk::9911d9e4-121e-46ce-81a4-63359549fb0c" providerId="AD" clId="Web-{E247AEA8-4C09-77E0-6F71-099985BE8383}" dt="2022-09-23T13:42:42.789" v="372" actId="14100"/>
          <ac:spMkLst>
            <pc:docMk/>
            <pc:sldMk cId="3455538603" sldId="294"/>
            <ac:spMk id="3" creationId="{E4F25851-7A62-44A9-A4AC-6FF2696EC430}"/>
          </ac:spMkLst>
        </pc:spChg>
        <pc:spChg chg="add del mod ord">
          <ac:chgData name="Donna Starkey" userId="S::dstarkey@ryecollege.co.uk::9911d9e4-121e-46ce-81a4-63359549fb0c" providerId="AD" clId="Web-{E247AEA8-4C09-77E0-6F71-099985BE8383}" dt="2022-09-23T13:38:03.717" v="330"/>
          <ac:spMkLst>
            <pc:docMk/>
            <pc:sldMk cId="3455538603" sldId="294"/>
            <ac:spMk id="4" creationId="{E701EC71-BD65-2D54-99C2-8C8AAC4C6D98}"/>
          </ac:spMkLst>
        </pc:spChg>
        <pc:spChg chg="add mod">
          <ac:chgData name="Donna Starkey" userId="S::dstarkey@ryecollege.co.uk::9911d9e4-121e-46ce-81a4-63359549fb0c" providerId="AD" clId="Web-{E247AEA8-4C09-77E0-6F71-099985BE8383}" dt="2022-09-23T13:41:52.631" v="368" actId="20577"/>
          <ac:spMkLst>
            <pc:docMk/>
            <pc:sldMk cId="3455538603" sldId="294"/>
            <ac:spMk id="5" creationId="{6F7F2F9F-07AB-8A29-1F54-929E38CC0DA4}"/>
          </ac:spMkLst>
        </pc:spChg>
        <pc:picChg chg="add mod">
          <ac:chgData name="Donna Starkey" userId="S::dstarkey@ryecollege.co.uk::9911d9e4-121e-46ce-81a4-63359549fb0c" providerId="AD" clId="Web-{E247AEA8-4C09-77E0-6F71-099985BE8383}" dt="2022-09-23T13:42:44.664" v="373" actId="1076"/>
          <ac:picMkLst>
            <pc:docMk/>
            <pc:sldMk cId="3455538603" sldId="294"/>
            <ac:picMk id="6" creationId="{5E5ECCAC-493A-C3CA-2B1B-8956C3413D29}"/>
          </ac:picMkLst>
        </pc:picChg>
        <pc:cxnChg chg="add">
          <ac:chgData name="Donna Starkey" userId="S::dstarkey@ryecollege.co.uk::9911d9e4-121e-46ce-81a4-63359549fb0c" providerId="AD" clId="Web-{E247AEA8-4C09-77E0-6F71-099985BE8383}" dt="2022-09-23T13:41:19.895" v="360"/>
          <ac:cxnSpMkLst>
            <pc:docMk/>
            <pc:sldMk cId="3455538603" sldId="294"/>
            <ac:cxnSpMk id="10" creationId="{0B5F7E3B-C5F1-40E0-A491-558BAFBC1127}"/>
          </ac:cxnSpMkLst>
        </pc:cxnChg>
      </pc:sldChg>
      <pc:sldChg chg="addSp delSp modSp add mod setBg modClrScheme delDesignElem chgLayout">
        <pc:chgData name="Donna Starkey" userId="S::dstarkey@ryecollege.co.uk::9911d9e4-121e-46ce-81a4-63359549fb0c" providerId="AD" clId="Web-{E247AEA8-4C09-77E0-6F71-099985BE8383}" dt="2022-09-23T13:35:00.086" v="317" actId="20577"/>
        <pc:sldMkLst>
          <pc:docMk/>
          <pc:sldMk cId="33158169" sldId="295"/>
        </pc:sldMkLst>
        <pc:spChg chg="mod">
          <ac:chgData name="Donna Starkey" userId="S::dstarkey@ryecollege.co.uk::9911d9e4-121e-46ce-81a4-63359549fb0c" providerId="AD" clId="Web-{E247AEA8-4C09-77E0-6F71-099985BE8383}" dt="2022-09-23T13:35:00.086" v="317" actId="20577"/>
          <ac:spMkLst>
            <pc:docMk/>
            <pc:sldMk cId="33158169" sldId="295"/>
            <ac:spMk id="2" creationId="{71DA5E6E-5DF7-49F0-8A08-F56DA2CD7262}"/>
          </ac:spMkLst>
        </pc:spChg>
        <pc:spChg chg="add mod ord">
          <ac:chgData name="Donna Starkey" userId="S::dstarkey@ryecollege.co.uk::9911d9e4-121e-46ce-81a4-63359549fb0c" providerId="AD" clId="Web-{E247AEA8-4C09-77E0-6F71-099985BE8383}" dt="2022-09-23T13:29:25.450" v="310" actId="14100"/>
          <ac:spMkLst>
            <pc:docMk/>
            <pc:sldMk cId="33158169" sldId="295"/>
            <ac:spMk id="3" creationId="{EDA29DFF-2B90-5BCE-1C17-448ECFFB5BD6}"/>
          </ac:spMkLst>
        </pc:spChg>
        <pc:spChg chg="add del mod ord">
          <ac:chgData name="Donna Starkey" userId="S::dstarkey@ryecollege.co.uk::9911d9e4-121e-46ce-81a4-63359549fb0c" providerId="AD" clId="Web-{E247AEA8-4C09-77E0-6F71-099985BE8383}" dt="2022-09-23T13:27:25.071" v="289"/>
          <ac:spMkLst>
            <pc:docMk/>
            <pc:sldMk cId="33158169" sldId="295"/>
            <ac:spMk id="4" creationId="{CBDA802B-0F3B-0BAB-74E6-15EC12E95437}"/>
          </ac:spMkLst>
        </pc:spChg>
        <pc:grpChg chg="add del">
          <ac:chgData name="Donna Starkey" userId="S::dstarkey@ryecollege.co.uk::9911d9e4-121e-46ce-81a4-63359549fb0c" providerId="AD" clId="Web-{E247AEA8-4C09-77E0-6F71-099985BE8383}" dt="2022-09-23T13:26:32.210" v="279"/>
          <ac:grpSpMkLst>
            <pc:docMk/>
            <pc:sldMk cId="33158169" sldId="295"/>
            <ac:grpSpMk id="1031" creationId="{D6280969-F024-466D-A1DB-4F848C51DEF6}"/>
          </ac:grpSpMkLst>
        </pc:grpChg>
        <pc:picChg chg="mod">
          <ac:chgData name="Donna Starkey" userId="S::dstarkey@ryecollege.co.uk::9911d9e4-121e-46ce-81a4-63359549fb0c" providerId="AD" clId="Web-{E247AEA8-4C09-77E0-6F71-099985BE8383}" dt="2022-09-23T13:26:21.538" v="274" actId="1076"/>
          <ac:picMkLst>
            <pc:docMk/>
            <pc:sldMk cId="33158169" sldId="295"/>
            <ac:picMk id="1026" creationId="{87D0CFEF-419F-4FCF-8BDC-2C91EDE480BA}"/>
          </ac:picMkLst>
        </pc:picChg>
      </pc:sldChg>
      <pc:sldChg chg="addSp delSp modSp add mod setBg modClrScheme chgLayout">
        <pc:chgData name="Donna Starkey" userId="S::dstarkey@ryecollege.co.uk::9911d9e4-121e-46ce-81a4-63359549fb0c" providerId="AD" clId="Web-{E247AEA8-4C09-77E0-6F71-099985BE8383}" dt="2022-09-23T13:26:08.444" v="272" actId="1076"/>
        <pc:sldMkLst>
          <pc:docMk/>
          <pc:sldMk cId="4276404032" sldId="296"/>
        </pc:sldMkLst>
        <pc:spChg chg="add del mod ord">
          <ac:chgData name="Donna Starkey" userId="S::dstarkey@ryecollege.co.uk::9911d9e4-121e-46ce-81a4-63359549fb0c" providerId="AD" clId="Web-{E247AEA8-4C09-77E0-6F71-099985BE8383}" dt="2022-09-23T13:26:03.866" v="271" actId="14100"/>
          <ac:spMkLst>
            <pc:docMk/>
            <pc:sldMk cId="4276404032" sldId="296"/>
            <ac:spMk id="2" creationId="{00F53516-04EB-520D-9C2F-4E35E82B0AF6}"/>
          </ac:spMkLst>
        </pc:spChg>
        <pc:spChg chg="del mod">
          <ac:chgData name="Donna Starkey" userId="S::dstarkey@ryecollege.co.uk::9911d9e4-121e-46ce-81a4-63359549fb0c" providerId="AD" clId="Web-{E247AEA8-4C09-77E0-6F71-099985BE8383}" dt="2022-09-23T13:24:27.253" v="242"/>
          <ac:spMkLst>
            <pc:docMk/>
            <pc:sldMk cId="4276404032" sldId="296"/>
            <ac:spMk id="3" creationId="{BA557394-DD8C-47C1-99A3-9EF666A8B685}"/>
          </ac:spMkLst>
        </pc:spChg>
        <pc:spChg chg="add mod ord">
          <ac:chgData name="Donna Starkey" userId="S::dstarkey@ryecollege.co.uk::9911d9e4-121e-46ce-81a4-63359549fb0c" providerId="AD" clId="Web-{E247AEA8-4C09-77E0-6F71-099985BE8383}" dt="2022-09-23T13:26:08.444" v="272" actId="1076"/>
          <ac:spMkLst>
            <pc:docMk/>
            <pc:sldMk cId="4276404032" sldId="296"/>
            <ac:spMk id="4" creationId="{4827FA30-071B-8338-3169-24886DBDD10F}"/>
          </ac:spMkLst>
        </pc:spChg>
        <pc:spChg chg="add del mod">
          <ac:chgData name="Donna Starkey" userId="S::dstarkey@ryecollege.co.uk::9911d9e4-121e-46ce-81a4-63359549fb0c" providerId="AD" clId="Web-{E247AEA8-4C09-77E0-6F71-099985BE8383}" dt="2022-09-23T13:23:54.861" v="237"/>
          <ac:spMkLst>
            <pc:docMk/>
            <pc:sldMk cId="4276404032" sldId="296"/>
            <ac:spMk id="6" creationId="{4D9CCDBD-B67D-8C52-58ED-80D0D1D933AE}"/>
          </ac:spMkLst>
        </pc:spChg>
        <pc:picChg chg="mod ord">
          <ac:chgData name="Donna Starkey" userId="S::dstarkey@ryecollege.co.uk::9911d9e4-121e-46ce-81a4-63359549fb0c" providerId="AD" clId="Web-{E247AEA8-4C09-77E0-6F71-099985BE8383}" dt="2022-09-23T13:24:49.832" v="250" actId="1076"/>
          <ac:picMkLst>
            <pc:docMk/>
            <pc:sldMk cId="4276404032" sldId="296"/>
            <ac:picMk id="2050" creationId="{54F4D2D5-A8FF-4105-98E5-7530023B11C1}"/>
          </ac:picMkLst>
        </pc:picChg>
      </pc:sldChg>
      <pc:sldChg chg="addSp delSp modSp new mod ord setBg">
        <pc:chgData name="Donna Starkey" userId="S::dstarkey@ryecollege.co.uk::9911d9e4-121e-46ce-81a4-63359549fb0c" providerId="AD" clId="Web-{E247AEA8-4C09-77E0-6F71-099985BE8383}" dt="2022-09-23T15:35:32.757" v="460"/>
        <pc:sldMkLst>
          <pc:docMk/>
          <pc:sldMk cId="2124049053" sldId="297"/>
        </pc:sldMkLst>
        <pc:spChg chg="mod">
          <ac:chgData name="Donna Starkey" userId="S::dstarkey@ryecollege.co.uk::9911d9e4-121e-46ce-81a4-63359549fb0c" providerId="AD" clId="Web-{E247AEA8-4C09-77E0-6F71-099985BE8383}" dt="2022-09-23T15:34:08.738" v="459" actId="14100"/>
          <ac:spMkLst>
            <pc:docMk/>
            <pc:sldMk cId="2124049053" sldId="297"/>
            <ac:spMk id="2" creationId="{FEDF3109-4C88-8FD4-DECA-11AB182A5B8F}"/>
          </ac:spMkLst>
        </pc:spChg>
        <pc:spChg chg="mod">
          <ac:chgData name="Donna Starkey" userId="S::dstarkey@ryecollege.co.uk::9911d9e4-121e-46ce-81a4-63359549fb0c" providerId="AD" clId="Web-{E247AEA8-4C09-77E0-6F71-099985BE8383}" dt="2022-09-23T15:34:04.738" v="458" actId="14100"/>
          <ac:spMkLst>
            <pc:docMk/>
            <pc:sldMk cId="2124049053" sldId="297"/>
            <ac:spMk id="3" creationId="{A98720AB-392A-DEEA-7B3E-557AF7DA3823}"/>
          </ac:spMkLst>
        </pc:spChg>
        <pc:spChg chg="add del mod">
          <ac:chgData name="Donna Starkey" userId="S::dstarkey@ryecollege.co.uk::9911d9e4-121e-46ce-81a4-63359549fb0c" providerId="AD" clId="Web-{E247AEA8-4C09-77E0-6F71-099985BE8383}" dt="2022-09-23T15:34:00.128" v="457"/>
          <ac:spMkLst>
            <pc:docMk/>
            <pc:sldMk cId="2124049053" sldId="297"/>
            <ac:spMk id="5" creationId="{D6C3DE9A-5AB1-56DD-62E2-6F5726818629}"/>
          </ac:spMkLst>
        </pc:spChg>
        <pc:picChg chg="add mod">
          <ac:chgData name="Donna Starkey" userId="S::dstarkey@ryecollege.co.uk::9911d9e4-121e-46ce-81a4-63359549fb0c" providerId="AD" clId="Web-{E247AEA8-4C09-77E0-6F71-099985BE8383}" dt="2022-09-23T15:33:55.269" v="456" actId="1076"/>
          <ac:picMkLst>
            <pc:docMk/>
            <pc:sldMk cId="2124049053" sldId="297"/>
            <ac:picMk id="4" creationId="{FCD839A3-2245-0BBA-7C52-5C0A7C208A13}"/>
          </ac:picMkLst>
        </pc:picChg>
      </pc:sldChg>
      <pc:sldMasterChg chg="add del addSldLayout delSldLayout">
        <pc:chgData name="Donna Starkey" userId="S::dstarkey@ryecollege.co.uk::9911d9e4-121e-46ce-81a4-63359549fb0c" providerId="AD" clId="Web-{E247AEA8-4C09-77E0-6F71-099985BE8383}" dt="2022-09-23T13:02:09.178" v="207"/>
        <pc:sldMasterMkLst>
          <pc:docMk/>
          <pc:sldMasterMk cId="0" sldId="2147483648"/>
        </pc:sldMasterMkLst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Donna Starkey" userId="S::dstarkey@ryecollege.co.uk::9911d9e4-121e-46ce-81a4-63359549fb0c" providerId="AD" clId="Web-{E247AEA8-4C09-77E0-6F71-099985BE8383}" dt="2022-09-23T13:02:09.178" v="207"/>
        <pc:sldMasterMkLst>
          <pc:docMk/>
          <pc:sldMasterMk cId="728734197" sldId="2147483723"/>
        </pc:sldMasterMkLst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2845322668" sldId="2147483724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1934057536" sldId="2147483725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3567870094" sldId="2147483726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3456996119" sldId="2147483727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3747886151" sldId="2147483728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365115395" sldId="2147483729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4066784626" sldId="2147483730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2625158475" sldId="2147483731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2381652060" sldId="2147483732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2937445424" sldId="2147483733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3445834499" sldId="2147483734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1064573737" sldId="2147483735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3547628708" sldId="2147483736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1110069954" sldId="2147483737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32401040" sldId="2147483738"/>
          </pc:sldLayoutMkLst>
        </pc:sldLayoutChg>
        <pc:sldLayoutChg chg="del">
          <pc:chgData name="Donna Starkey" userId="S::dstarkey@ryecollege.co.uk::9911d9e4-121e-46ce-81a4-63359549fb0c" providerId="AD" clId="Web-{E247AEA8-4C09-77E0-6F71-099985BE8383}" dt="2022-09-23T13:02:09.178" v="207"/>
          <pc:sldLayoutMkLst>
            <pc:docMk/>
            <pc:sldMasterMk cId="728734197" sldId="2147483723"/>
            <pc:sldLayoutMk cId="852327799" sldId="2147483739"/>
          </pc:sldLayoutMkLst>
        </pc:sldLayoutChg>
      </pc:sldMasterChg>
      <pc:sldMasterChg chg="add del addSldLayout delSldLayout modSldLayout">
        <pc:chgData name="Donna Starkey" userId="S::dstarkey@ryecollege.co.uk::9911d9e4-121e-46ce-81a4-63359549fb0c" providerId="AD" clId="Web-{E247AEA8-4C09-77E0-6F71-099985BE8383}" dt="2022-09-23T13:02:15.803" v="208"/>
        <pc:sldMasterMkLst>
          <pc:docMk/>
          <pc:sldMasterMk cId="2669420746" sldId="2147483740"/>
        </pc:sldMasterMkLst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3212239620" sldId="2147483741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182548365" sldId="2147483742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316969127" sldId="2147483743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1967980726" sldId="2147483744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1488101254" sldId="2147483745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2735897528" sldId="2147483746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3303962612" sldId="2147483747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4006447756" sldId="2147483748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3778713089" sldId="2147483749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3644847344" sldId="2147483750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2821832350" sldId="2147483751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3648565045" sldId="2147483752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3516776807" sldId="2147483753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2882125012" sldId="2147483754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2467366952" sldId="2147483755"/>
          </pc:sldLayoutMkLst>
        </pc:sldLayoutChg>
        <pc:sldLayoutChg chg="add del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2669420746" sldId="2147483740"/>
            <pc:sldLayoutMk cId="2093552489" sldId="2147483756"/>
          </pc:sldLayoutMkLst>
        </pc:sldLayoutChg>
      </pc:sldMasterChg>
      <pc:sldMasterChg chg="add addSldLayout modSldLayout">
        <pc:chgData name="Donna Starkey" userId="S::dstarkey@ryecollege.co.uk::9911d9e4-121e-46ce-81a4-63359549fb0c" providerId="AD" clId="Web-{E247AEA8-4C09-77E0-6F71-099985BE8383}" dt="2022-09-23T13:02:15.803" v="208"/>
        <pc:sldMasterMkLst>
          <pc:docMk/>
          <pc:sldMasterMk cId="843106902" sldId="2147483757"/>
        </pc:sldMasterMkLst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332125570" sldId="2147483758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3430312902" sldId="2147483759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2630953946" sldId="2147483760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3950304917" sldId="2147483761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1248409460" sldId="2147483762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1045282209" sldId="2147483763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4189884412" sldId="2147483764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754675118" sldId="2147483765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409214753" sldId="2147483766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698491592" sldId="2147483767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4159633228" sldId="2147483768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1551325023" sldId="2147483769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3425842963" sldId="2147483770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361984995" sldId="2147483771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4244512067" sldId="2147483772"/>
          </pc:sldLayoutMkLst>
        </pc:sldLayoutChg>
        <pc:sldLayoutChg chg="add mod replId">
          <pc:chgData name="Donna Starkey" userId="S::dstarkey@ryecollege.co.uk::9911d9e4-121e-46ce-81a4-63359549fb0c" providerId="AD" clId="Web-{E247AEA8-4C09-77E0-6F71-099985BE8383}" dt="2022-09-23T13:02:15.803" v="208"/>
          <pc:sldLayoutMkLst>
            <pc:docMk/>
            <pc:sldMasterMk cId="843106902" sldId="2147483757"/>
            <pc:sldLayoutMk cId="1686787113" sldId="21474837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63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84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hyperlink" Target="https://www.ceop.police.uk/ceop-report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ceop.police.uk/Safety-Centre/What-happens-when-I-make-a-report-Y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lace2be.org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Team:Wageningen_UR/Achievement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Yourconcern@ryecollege.co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ourconcern@ryecollege.co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souto-digitalteacher.blogspot.com/2019/02/schools-intenational-mother-languag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H9cLAs89ql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bluediamondgallery.com/wooden-tile/j/job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enquirer.com/2019/10/join-us-wednesday-mornings-at-whol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khdecoded.com/top-3-football-score-checking-apps-for-football-fans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930" y="-177800"/>
            <a:ext cx="4773973" cy="4708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42358" y="5780068"/>
            <a:ext cx="1270510" cy="7842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92822" y="4137398"/>
            <a:ext cx="5434062" cy="456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2"/>
              </a:lnSpc>
            </a:pPr>
            <a:r>
              <a:rPr lang="en-US" sz="2787">
                <a:solidFill>
                  <a:srgbClr val="262262"/>
                </a:solidFill>
                <a:latin typeface="Montserrat Classic Bold"/>
              </a:rPr>
              <a:t>Creating Bright Futures for All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94836" y="1840704"/>
            <a:ext cx="7096013" cy="90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23"/>
              </a:lnSpc>
            </a:pPr>
            <a:r>
              <a:rPr lang="en-US" sz="4800">
                <a:solidFill>
                  <a:srgbClr val="03989E"/>
                </a:solidFill>
                <a:latin typeface="Montserrat Classic Bold"/>
              </a:rPr>
              <a:t>Student Bulletin</a:t>
            </a:r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606145" y="4739740"/>
            <a:ext cx="4221579" cy="30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7">
                <a:solidFill>
                  <a:srgbClr val="03989E"/>
                </a:solidFill>
                <a:latin typeface="Montserrat Classic"/>
              </a:rPr>
              <a:t>Through Life Transforming Learning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7200" y="4284007"/>
            <a:ext cx="11199558" cy="2875972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529F141A-AF57-C5E4-49AC-B1D64B592E20}"/>
              </a:ext>
            </a:extLst>
          </p:cNvPr>
          <p:cNvSpPr txBox="1"/>
          <p:nvPr/>
        </p:nvSpPr>
        <p:spPr>
          <a:xfrm>
            <a:off x="4990889" y="907557"/>
            <a:ext cx="5434062" cy="45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2"/>
              </a:lnSpc>
            </a:pPr>
            <a:r>
              <a:rPr lang="en-US" sz="2400" b="1">
                <a:solidFill>
                  <a:srgbClr val="262262"/>
                </a:solidFill>
                <a:latin typeface="Montserrat Classic Bold"/>
              </a:rPr>
              <a:t>Monday 26th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819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3516-04EB-520D-9C2F-4E35E82B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40" y="204486"/>
            <a:ext cx="8596668" cy="674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CEOP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7FA30-071B-8338-3169-24886DBD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40" y="839147"/>
            <a:ext cx="6956632" cy="52542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600" b="1"/>
          </a:p>
          <a:p>
            <a:pPr>
              <a:lnSpc>
                <a:spcPct val="90000"/>
              </a:lnSpc>
            </a:pPr>
            <a:r>
              <a:rPr lang="en-US" sz="1400"/>
              <a:t>CEOP work to protect children and young people under 18 from grooming and sexual abuse online.</a:t>
            </a:r>
          </a:p>
          <a:p>
            <a:pPr>
              <a:lnSpc>
                <a:spcPct val="90000"/>
              </a:lnSpc>
            </a:pPr>
            <a:r>
              <a:rPr lang="en-US" sz="1400">
                <a:hlinkClick r:id="rId2"/>
              </a:rPr>
              <a:t>https://www.ceop.police.uk/ceop-reporting/</a:t>
            </a:r>
            <a:endParaRPr lang="en-US" sz="1400"/>
          </a:p>
          <a:p>
            <a:pPr>
              <a:lnSpc>
                <a:spcPct val="90000"/>
              </a:lnSpc>
            </a:pPr>
            <a:r>
              <a:rPr lang="en-US" sz="1400" b="1"/>
              <a:t>What do young people report to CEOP?</a:t>
            </a:r>
          </a:p>
          <a:p>
            <a:pPr>
              <a:lnSpc>
                <a:spcPct val="90000"/>
              </a:lnSpc>
            </a:pPr>
            <a:r>
              <a:rPr lang="en-US" sz="1400"/>
              <a:t>Some of the things young people have reported to CEOP include: 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1"/>
                </a:solidFill>
              </a:rPr>
              <a:t>Someone online has asked me to send them nude images</a:t>
            </a:r>
          </a:p>
          <a:p>
            <a:pPr>
              <a:lnSpc>
                <a:spcPct val="90000"/>
              </a:lnSpc>
            </a:pPr>
            <a:r>
              <a:rPr lang="en-US" sz="1400"/>
              <a:t>I shared a nude image with someone online and they are threatening me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1"/>
                </a:solidFill>
              </a:rPr>
              <a:t>I did something that I was embarrassed about on camera and someone has turned nasty towards me</a:t>
            </a:r>
          </a:p>
          <a:p>
            <a:pPr>
              <a:lnSpc>
                <a:spcPct val="90000"/>
              </a:lnSpc>
            </a:pPr>
            <a:r>
              <a:rPr lang="en-US" sz="1400"/>
              <a:t>Someone I don't know is asking me to live-stream and do things I don't want to do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1"/>
                </a:solidFill>
              </a:rPr>
              <a:t>Someone online kept asking me to meet them face-to-face and I feel pressured by them</a:t>
            </a:r>
          </a:p>
          <a:p>
            <a:pPr>
              <a:lnSpc>
                <a:spcPct val="90000"/>
              </a:lnSpc>
            </a:pPr>
            <a:r>
              <a:rPr lang="en-US" sz="1400"/>
              <a:t>Someone online was talking to me about sex and it made me feel uncomfortable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1"/>
                </a:solidFill>
              </a:rPr>
              <a:t>Someone online is putting pressure on me to do things I don't want to do</a:t>
            </a:r>
          </a:p>
          <a:p>
            <a:pPr>
              <a:lnSpc>
                <a:spcPct val="90000"/>
              </a:lnSpc>
            </a:pPr>
            <a:r>
              <a:rPr lang="en-US" sz="1400"/>
              <a:t>Someone I met in an online game keeps trying to talk to me privately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1"/>
                </a:solidFill>
              </a:rPr>
              <a:t>Do not report online bullying to CEOP. If you are being bullied and would like to talk to someone in confidence, you can speak to </a:t>
            </a:r>
            <a:r>
              <a:rPr lang="en-US" sz="1400">
                <a:solidFill>
                  <a:schemeClr val="accent1"/>
                </a:solidFill>
                <a:hlinkClick r:id="rId3" tooltip="Childl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Childline</a:t>
            </a:r>
            <a:r>
              <a:rPr lang="en-US" sz="140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400"/>
              <a:t>Find out more about </a:t>
            </a:r>
            <a:r>
              <a:rPr lang="en-US" sz="1400">
                <a:hlinkClick r:id="rId4" tooltip="what happens when you make a report to CEOP"/>
              </a:rPr>
              <a:t>what happens when you make a report to CEOP.</a:t>
            </a:r>
            <a:endParaRPr lang="en-US" sz="1400" b="0" i="0">
              <a:effectLst/>
            </a:endParaRPr>
          </a:p>
        </p:txBody>
      </p:sp>
      <p:pic>
        <p:nvPicPr>
          <p:cNvPr id="2050" name="Picture 2" descr="https://encrypted-tbn0.gstatic.com/images?q=tbn:ANd9GcQuIlCaCmbbRfzaudj7_6NREydv1BDKUwXTFAst9DzhFepmbKcw51MQDmsE2g:https://upload.wikimedia.org/wikipedia/en/thumb/8/8d/CEOP.svg/1200px-CEOP.svg.png&amp;s">
            <a:extLst>
              <a:ext uri="{FF2B5EF4-FFF2-40B4-BE49-F238E27FC236}">
                <a16:creationId xmlns:a16="http://schemas.microsoft.com/office/drawing/2014/main" id="{54F4D2D5-A8FF-4105-98E5-7530023B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0075" y="1850342"/>
            <a:ext cx="3145536" cy="31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0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DA5E6E-5DF7-49F0-8A08-F56DA2CD7262}"/>
              </a:ext>
            </a:extLst>
          </p:cNvPr>
          <p:cNvSpPr/>
          <p:nvPr/>
        </p:nvSpPr>
        <p:spPr>
          <a:xfrm>
            <a:off x="368676" y="1176741"/>
            <a:ext cx="7092159" cy="5196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Ø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www.place2be.org.uk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Ø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Rye College works with Place2Be, the UK's leading children's mental health charity providing in-school support and expert training to help improve the emotional wellbeing of pupils.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Ø"/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Ø"/>
            </a:pPr>
            <a:r>
              <a:rPr lang="en-US" sz="1400" b="1">
                <a:solidFill>
                  <a:schemeClr val="accent1"/>
                </a:solidFill>
              </a:rPr>
              <a:t>How Place2Be helps pupils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Ø"/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Ø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Pupils can find help with friendship issues and other worries by choosing to visit Place2Talk, a 15 min confidential drop-in service. Pupils can book to see a counsellor on their lunch or break time and attend on their own or in a group.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Ø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Ø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Place2Be also works with children and young people individually and in small groups, offering regular time-tabled support for those who will benefit most, working closely with parents and school staff.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Ø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Ø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Referrals for this support are via the Student Hub team, please get in contact if you would like therapeutic support.</a:t>
            </a:r>
            <a:endParaRPr lang="en-US" sz="1400" b="0" i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026" name="Picture 2" descr="https://encrypted-tbn0.gstatic.com/images?q=tbn:ANd9GcQkSma_fc5Qwh9OD6Q6paD4hHtaLnoE9gER3Oj6lOweVJfYonIBELr3PVq1P6A:https://www.place2be.org.uk/media/2x2h12y4/p2b-logo.svg&amp;s">
            <a:extLst>
              <a:ext uri="{FF2B5EF4-FFF2-40B4-BE49-F238E27FC236}">
                <a16:creationId xmlns:a16="http://schemas.microsoft.com/office/drawing/2014/main" id="{87D0CFEF-419F-4FCF-8BDC-2C91EDE4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647" y="1455204"/>
            <a:ext cx="3723791" cy="37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A29DFF-2B90-5BCE-1C17-448ECFFB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611"/>
          </a:xfrm>
        </p:spPr>
        <p:txBody>
          <a:bodyPr/>
          <a:lstStyle/>
          <a:p>
            <a:r>
              <a:rPr lang="en-US"/>
              <a:t>Place2Be</a:t>
            </a:r>
          </a:p>
        </p:txBody>
      </p:sp>
    </p:spTree>
    <p:extLst>
      <p:ext uri="{BB962C8B-B14F-4D97-AF65-F5344CB8AC3E}">
        <p14:creationId xmlns:p14="http://schemas.microsoft.com/office/powerpoint/2010/main" val="3315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4F25851-7A62-44A9-A4AC-6FF2696E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44" y="83575"/>
            <a:ext cx="380140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10 top tips for young people’s mental health wellbeing: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F2F9F-07AB-8A29-1F54-929E38CC0DA4}"/>
              </a:ext>
            </a:extLst>
          </p:cNvPr>
          <p:cNvSpPr/>
          <p:nvPr/>
        </p:nvSpPr>
        <p:spPr>
          <a:xfrm>
            <a:off x="4355283" y="816638"/>
            <a:ext cx="570000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Be kind to yourself and others. Smile at your friends at school. Always try and say something nice to them to brighten up their day too.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accent1"/>
                </a:solidFill>
              </a:rPr>
              <a:t>Try not to watch too much negative TV. Watch funny </a:t>
            </a:r>
            <a:r>
              <a:rPr lang="en-US" sz="1100" err="1">
                <a:solidFill>
                  <a:schemeClr val="accent1"/>
                </a:solidFill>
              </a:rPr>
              <a:t>programmes</a:t>
            </a:r>
            <a:r>
              <a:rPr lang="en-US" sz="1100">
                <a:solidFill>
                  <a:schemeClr val="accent1"/>
                </a:solidFill>
              </a:rPr>
              <a:t> instead to make you laugh. It will help make you feel happier.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Talk to your family and friends if you have any worries. Keep in touch with other relatives with phone calls, WhatsApp or texts.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100">
                <a:solidFill>
                  <a:schemeClr val="accent1"/>
                </a:solidFill>
              </a:rPr>
              <a:t>t’s okay to feel sad, stressed and angry during a crisis. Allow time for a mental health break and try to take part in something you enjoy.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Eating regular meals is really important to help with your energy levels. Drink lots of water too to help keep the brain active.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accent1"/>
                </a:solidFill>
              </a:rPr>
              <a:t>Eat lots of fruit and vegetables throughout the day.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Get some fresh air. Walking to school is a really good way of exercising and meeting up with friends. If you can’t do that, maybe get off the bus a stop earlier.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accent1"/>
                </a:solidFill>
              </a:rPr>
              <a:t>Structure your day with things you can realistically achieve. Don’t be over ambitious.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Get into a good bedtime routine. Getting a good night’s sleep is a really positive thing.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>
                <a:solidFill>
                  <a:schemeClr val="accent1"/>
                </a:solidFill>
              </a:rPr>
              <a:t>If you’re feeling stressed, think back to a time you have overcome stress before. What helped then? Can you use those things again?</a:t>
            </a:r>
            <a:endParaRPr lang="en-US" sz="1100" b="0" i="0">
              <a:solidFill>
                <a:schemeClr val="accent1"/>
              </a:solidFill>
              <a:effectLst/>
            </a:endParaRPr>
          </a:p>
        </p:txBody>
      </p:sp>
      <p:pic>
        <p:nvPicPr>
          <p:cNvPr id="6" name="Picture 6" descr="Mental Health Brain Training Mind - Free image on Pixabay">
            <a:extLst>
              <a:ext uri="{FF2B5EF4-FFF2-40B4-BE49-F238E27FC236}">
                <a16:creationId xmlns:a16="http://schemas.microsoft.com/office/drawing/2014/main" id="{5E5ECCAC-493A-C3CA-2B1B-8956C341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3" y="349025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B0FF-9FE9-28D1-35DB-442723D12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4" y="609600"/>
            <a:ext cx="5591947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Geography Clubs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1FB20-B0A8-97C2-3E97-7041A67A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63" y="2160589"/>
            <a:ext cx="6422325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Font typeface="Wingdings 3" charset="2"/>
              <a:buChar char=""/>
            </a:pPr>
            <a:r>
              <a:rPr lang="en-US" sz="3200" b="1">
                <a:solidFill>
                  <a:schemeClr val="tx1"/>
                </a:solidFill>
              </a:rPr>
              <a:t>Year 7 &amp; 8 2nd break Wednesdays in Room 4</a:t>
            </a:r>
          </a:p>
          <a:p>
            <a:pPr algn="l">
              <a:buFont typeface="Wingdings 3" charset="2"/>
              <a:buChar char=""/>
            </a:pPr>
            <a:r>
              <a:rPr lang="en-US" sz="3200" b="1">
                <a:solidFill>
                  <a:schemeClr val="tx1"/>
                </a:solidFill>
              </a:rPr>
              <a:t>Year 9 Afterschool Thursdays in Room 4 </a:t>
            </a:r>
          </a:p>
          <a:p>
            <a:pPr algn="l">
              <a:buFont typeface="Wingdings 3" charset="2"/>
              <a:buChar char=""/>
            </a:pPr>
            <a:endParaRPr lang="en-US" sz="3200" b="1">
              <a:solidFill>
                <a:schemeClr val="tx1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sz="3200" b="1">
                <a:solidFill>
                  <a:schemeClr val="tx1"/>
                </a:solidFill>
              </a:rPr>
              <a:t>Quizzes, games, fun, chat and biscuits!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B27F23E-D271-1CA5-403C-28B954E3B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8" r="12317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2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, snow, person&#10;&#10;Description automatically generated">
            <a:extLst>
              <a:ext uri="{FF2B5EF4-FFF2-40B4-BE49-F238E27FC236}">
                <a16:creationId xmlns:a16="http://schemas.microsoft.com/office/drawing/2014/main" id="{1F1DA7A8-299A-36A1-74B4-D41FA04E3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248" r="38605" b="-1"/>
          <a:stretch/>
        </p:blipFill>
        <p:spPr>
          <a:xfrm>
            <a:off x="6095778" y="-1"/>
            <a:ext cx="609622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3725F-FBFB-A2A4-A7C0-E32AD38F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986934" cy="1320800"/>
          </a:xfrm>
        </p:spPr>
        <p:txBody>
          <a:bodyPr>
            <a:normAutofit/>
          </a:bodyPr>
          <a:lstStyle/>
          <a:p>
            <a:r>
              <a:rPr lang="en-US"/>
              <a:t>Sharing achievements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B963-1A3D-9D74-1091-D0FF947A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09398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If you, or someone you know in school is proud of something they have done outside of school, please let </a:t>
            </a:r>
            <a:r>
              <a:rPr lang="en-US" sz="2400" err="1"/>
              <a:t>Mrs</a:t>
            </a:r>
            <a:r>
              <a:rPr lang="en-US" sz="2400"/>
              <a:t> Starkey know</a:t>
            </a:r>
          </a:p>
          <a:p>
            <a:r>
              <a:rPr lang="en-US" sz="2400"/>
              <a:t>We would love to include this in our bulletin and put on our website and social media pages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2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510" y="289560"/>
            <a:ext cx="11235690" cy="873738"/>
            <a:chOff x="0" y="0"/>
            <a:chExt cx="1959762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762" cy="152400"/>
            </a:xfrm>
            <a:custGeom>
              <a:avLst/>
              <a:gdLst/>
              <a:ahLst/>
              <a:cxnLst/>
              <a:rect l="l" t="t" r="r" b="b"/>
              <a:pathLst>
                <a:path w="1959762" h="152400">
                  <a:moveTo>
                    <a:pt x="0" y="0"/>
                  </a:moveTo>
                  <a:lnTo>
                    <a:pt x="1959762" y="0"/>
                  </a:lnTo>
                  <a:lnTo>
                    <a:pt x="195976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9933" y="0"/>
            <a:ext cx="1597287" cy="15753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" y="6554936"/>
            <a:ext cx="12192001" cy="303065"/>
            <a:chOff x="0" y="0"/>
            <a:chExt cx="223666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6660" cy="152400"/>
            </a:xfrm>
            <a:custGeom>
              <a:avLst/>
              <a:gdLst/>
              <a:ahLst/>
              <a:cxnLst/>
              <a:rect l="l" t="t" r="r" b="b"/>
              <a:pathLst>
                <a:path w="2236660" h="152400">
                  <a:moveTo>
                    <a:pt x="0" y="0"/>
                  </a:moveTo>
                  <a:lnTo>
                    <a:pt x="2236660" y="0"/>
                  </a:lnTo>
                  <a:lnTo>
                    <a:pt x="223666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1600" y="6534648"/>
            <a:ext cx="2794000" cy="26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5"/>
              </a:lnSpc>
            </a:pPr>
            <a:r>
              <a:rPr lang="en-US" sz="1467">
                <a:solidFill>
                  <a:srgbClr val="FFFFFF"/>
                </a:solidFill>
                <a:latin typeface="Montserrat Classic"/>
              </a:rPr>
              <a:t>Life Transforming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5EED5-B5AC-8BF7-6C77-A800530AA4F3}"/>
              </a:ext>
            </a:extLst>
          </p:cNvPr>
          <p:cNvSpPr txBox="1"/>
          <p:nvPr/>
        </p:nvSpPr>
        <p:spPr>
          <a:xfrm>
            <a:off x="795216" y="394677"/>
            <a:ext cx="937064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Montserrat Classic Bold"/>
                <a:ea typeface="+mn-lt"/>
                <a:cs typeface="+mn-lt"/>
              </a:rPr>
              <a:t>Staying Safe</a:t>
            </a:r>
            <a:endParaRPr lang="en-US" sz="3600">
              <a:solidFill>
                <a:schemeClr val="bg1"/>
              </a:solidFill>
              <a:latin typeface="Montserrat Classic Bold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3451B-78D6-E0D8-C0DE-428D1BF3E6F9}"/>
              </a:ext>
            </a:extLst>
          </p:cNvPr>
          <p:cNvSpPr txBox="1"/>
          <p:nvPr/>
        </p:nvSpPr>
        <p:spPr>
          <a:xfrm>
            <a:off x="5632174" y="1452858"/>
            <a:ext cx="5626402" cy="43713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67" b="1">
                <a:cs typeface="Calibri"/>
              </a:rPr>
              <a:t>New email address</a:t>
            </a:r>
          </a:p>
          <a:p>
            <a:endParaRPr lang="en-US" sz="1867">
              <a:cs typeface="Calibri"/>
            </a:endParaRPr>
          </a:p>
          <a:p>
            <a:r>
              <a:rPr lang="en-US" sz="1850">
                <a:cs typeface="Calibri"/>
              </a:rPr>
              <a:t>If you are worried about a friend or your own safety you can now email</a:t>
            </a:r>
          </a:p>
          <a:p>
            <a:endParaRPr lang="en-US" sz="1867">
              <a:cs typeface="Calibri"/>
            </a:endParaRPr>
          </a:p>
          <a:p>
            <a:r>
              <a:rPr lang="en-US" sz="1867">
                <a:cs typeface="Calibri"/>
                <a:hlinkClick r:id="rId3"/>
              </a:rPr>
              <a:t>Yourconcern@ryecollege.co.uk</a:t>
            </a:r>
            <a:endParaRPr lang="en-US" sz="1867">
              <a:cs typeface="Calibri"/>
            </a:endParaRPr>
          </a:p>
          <a:p>
            <a:endParaRPr lang="en-US" sz="1867">
              <a:cs typeface="Calibri"/>
            </a:endParaRPr>
          </a:p>
          <a:p>
            <a:r>
              <a:rPr lang="en-US" sz="1867">
                <a:cs typeface="Calibri"/>
              </a:rPr>
              <a:t>If you do not want to talk to a member of staff about it.</a:t>
            </a:r>
          </a:p>
          <a:p>
            <a:endParaRPr lang="en-US" sz="1867">
              <a:cs typeface="Calibri"/>
            </a:endParaRPr>
          </a:p>
          <a:p>
            <a:r>
              <a:rPr lang="en-US" sz="1867">
                <a:cs typeface="Calibri"/>
              </a:rPr>
              <a:t>This is also for sensible suggestions / concerns you may have about the college environment or </a:t>
            </a:r>
            <a:r>
              <a:rPr lang="en-US" sz="1867" err="1">
                <a:cs typeface="Calibri"/>
              </a:rPr>
              <a:t>behaviour</a:t>
            </a:r>
            <a:r>
              <a:rPr lang="en-US" sz="1867">
                <a:cs typeface="Calibri"/>
              </a:rPr>
              <a:t> of fellow students.</a:t>
            </a:r>
          </a:p>
          <a:p>
            <a:endParaRPr lang="en-US" sz="1867">
              <a:cs typeface="Calibri"/>
            </a:endParaRPr>
          </a:p>
          <a:p>
            <a:r>
              <a:rPr lang="en-US" sz="1850">
                <a:cs typeface="Calibri"/>
              </a:rPr>
              <a:t>This will be checked weekly, and your concerns will be responded to.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BA662E-E75A-4AE4-16E7-6463F99E0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91" t="16946" r="25544" b="15057"/>
          <a:stretch/>
        </p:blipFill>
        <p:spPr>
          <a:xfrm>
            <a:off x="270510" y="1268415"/>
            <a:ext cx="4563020" cy="51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510" y="289560"/>
            <a:ext cx="11235690" cy="873738"/>
            <a:chOff x="0" y="0"/>
            <a:chExt cx="1959762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762" cy="152400"/>
            </a:xfrm>
            <a:custGeom>
              <a:avLst/>
              <a:gdLst/>
              <a:ahLst/>
              <a:cxnLst/>
              <a:rect l="l" t="t" r="r" b="b"/>
              <a:pathLst>
                <a:path w="1959762" h="152400">
                  <a:moveTo>
                    <a:pt x="0" y="0"/>
                  </a:moveTo>
                  <a:lnTo>
                    <a:pt x="1959762" y="0"/>
                  </a:lnTo>
                  <a:lnTo>
                    <a:pt x="195976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9933" y="0"/>
            <a:ext cx="1597287" cy="15753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" y="6554936"/>
            <a:ext cx="12192001" cy="303065"/>
            <a:chOff x="0" y="0"/>
            <a:chExt cx="223666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6660" cy="152400"/>
            </a:xfrm>
            <a:custGeom>
              <a:avLst/>
              <a:gdLst/>
              <a:ahLst/>
              <a:cxnLst/>
              <a:rect l="l" t="t" r="r" b="b"/>
              <a:pathLst>
                <a:path w="2236660" h="152400">
                  <a:moveTo>
                    <a:pt x="0" y="0"/>
                  </a:moveTo>
                  <a:lnTo>
                    <a:pt x="2236660" y="0"/>
                  </a:lnTo>
                  <a:lnTo>
                    <a:pt x="223666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1600" y="6534648"/>
            <a:ext cx="2794000" cy="26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5"/>
              </a:lnSpc>
            </a:pPr>
            <a:r>
              <a:rPr lang="en-US" sz="1467">
                <a:solidFill>
                  <a:srgbClr val="FFFFFF"/>
                </a:solidFill>
                <a:latin typeface="Montserrat Classic"/>
              </a:rPr>
              <a:t>Life Transforming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5EED5-B5AC-8BF7-6C77-A800530AA4F3}"/>
              </a:ext>
            </a:extLst>
          </p:cNvPr>
          <p:cNvSpPr txBox="1"/>
          <p:nvPr/>
        </p:nvSpPr>
        <p:spPr>
          <a:xfrm>
            <a:off x="795216" y="394677"/>
            <a:ext cx="937064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Montserrat Classic Bold"/>
                <a:ea typeface="+mn-lt"/>
                <a:cs typeface="+mn-lt"/>
              </a:rPr>
              <a:t>Staying Safe</a:t>
            </a:r>
            <a:endParaRPr lang="en-US" sz="3600">
              <a:solidFill>
                <a:schemeClr val="bg1"/>
              </a:solidFill>
              <a:latin typeface="Montserrat Classic Bold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3451B-78D6-E0D8-C0DE-428D1BF3E6F9}"/>
              </a:ext>
            </a:extLst>
          </p:cNvPr>
          <p:cNvSpPr txBox="1"/>
          <p:nvPr/>
        </p:nvSpPr>
        <p:spPr>
          <a:xfrm>
            <a:off x="5632174" y="1452858"/>
            <a:ext cx="5626402" cy="43713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67" b="1">
                <a:cs typeface="Calibri"/>
              </a:rPr>
              <a:t>New email address</a:t>
            </a:r>
          </a:p>
          <a:p>
            <a:endParaRPr lang="en-US" sz="1867">
              <a:cs typeface="Calibri"/>
            </a:endParaRPr>
          </a:p>
          <a:p>
            <a:r>
              <a:rPr lang="en-US" sz="1850">
                <a:cs typeface="Calibri"/>
              </a:rPr>
              <a:t>If you are worried about a friend or your own safety you can now email</a:t>
            </a:r>
          </a:p>
          <a:p>
            <a:endParaRPr lang="en-US" sz="1867">
              <a:cs typeface="Calibri"/>
            </a:endParaRPr>
          </a:p>
          <a:p>
            <a:r>
              <a:rPr lang="en-US" sz="1867">
                <a:cs typeface="Calibri"/>
                <a:hlinkClick r:id="rId3"/>
              </a:rPr>
              <a:t>Yourconcern@ryecollege.co.uk</a:t>
            </a:r>
            <a:endParaRPr lang="en-US" sz="1867">
              <a:cs typeface="Calibri"/>
            </a:endParaRPr>
          </a:p>
          <a:p>
            <a:endParaRPr lang="en-US" sz="1867">
              <a:cs typeface="Calibri"/>
            </a:endParaRPr>
          </a:p>
          <a:p>
            <a:r>
              <a:rPr lang="en-US" sz="1867">
                <a:cs typeface="Calibri"/>
              </a:rPr>
              <a:t>If you do not want to talk to a member of staff about it.</a:t>
            </a:r>
          </a:p>
          <a:p>
            <a:endParaRPr lang="en-US" sz="1867">
              <a:cs typeface="Calibri"/>
            </a:endParaRPr>
          </a:p>
          <a:p>
            <a:r>
              <a:rPr lang="en-US" sz="1867">
                <a:cs typeface="Calibri"/>
              </a:rPr>
              <a:t>This is also for sensible suggestions / concerns you may have about the college environment or </a:t>
            </a:r>
            <a:r>
              <a:rPr lang="en-US" sz="1867" err="1">
                <a:cs typeface="Calibri"/>
              </a:rPr>
              <a:t>behaviour</a:t>
            </a:r>
            <a:r>
              <a:rPr lang="en-US" sz="1867">
                <a:cs typeface="Calibri"/>
              </a:rPr>
              <a:t> of fellow students.</a:t>
            </a:r>
          </a:p>
          <a:p>
            <a:endParaRPr lang="en-US" sz="1867">
              <a:cs typeface="Calibri"/>
            </a:endParaRPr>
          </a:p>
          <a:p>
            <a:r>
              <a:rPr lang="en-US" sz="1850">
                <a:cs typeface="Calibri"/>
              </a:rPr>
              <a:t>This will be checked weekly, and your concerns will be responded to.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BA662E-E75A-4AE4-16E7-6463F99E0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91" t="16946" r="25544" b="15057"/>
          <a:stretch/>
        </p:blipFill>
        <p:spPr>
          <a:xfrm>
            <a:off x="270510" y="1268415"/>
            <a:ext cx="4563020" cy="51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510" y="289560"/>
            <a:ext cx="11235690" cy="873738"/>
            <a:chOff x="0" y="0"/>
            <a:chExt cx="1959762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762" cy="152400"/>
            </a:xfrm>
            <a:custGeom>
              <a:avLst/>
              <a:gdLst/>
              <a:ahLst/>
              <a:cxnLst/>
              <a:rect l="l" t="t" r="r" b="b"/>
              <a:pathLst>
                <a:path w="1959762" h="152400">
                  <a:moveTo>
                    <a:pt x="0" y="0"/>
                  </a:moveTo>
                  <a:lnTo>
                    <a:pt x="1959762" y="0"/>
                  </a:lnTo>
                  <a:lnTo>
                    <a:pt x="195976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9933" y="0"/>
            <a:ext cx="1597287" cy="15753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" y="6554936"/>
            <a:ext cx="12192001" cy="303065"/>
            <a:chOff x="0" y="0"/>
            <a:chExt cx="223666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6660" cy="152400"/>
            </a:xfrm>
            <a:custGeom>
              <a:avLst/>
              <a:gdLst/>
              <a:ahLst/>
              <a:cxnLst/>
              <a:rect l="l" t="t" r="r" b="b"/>
              <a:pathLst>
                <a:path w="2236660" h="152400">
                  <a:moveTo>
                    <a:pt x="0" y="0"/>
                  </a:moveTo>
                  <a:lnTo>
                    <a:pt x="2236660" y="0"/>
                  </a:lnTo>
                  <a:lnTo>
                    <a:pt x="223666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1600" y="6534648"/>
            <a:ext cx="2794000" cy="26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5"/>
              </a:lnSpc>
            </a:pPr>
            <a:r>
              <a:rPr lang="en-US" sz="1467">
                <a:solidFill>
                  <a:srgbClr val="FFFFFF"/>
                </a:solidFill>
                <a:latin typeface="Montserrat Classic"/>
              </a:rPr>
              <a:t>Life Transforming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5EED5-B5AC-8BF7-6C77-A800530AA4F3}"/>
              </a:ext>
            </a:extLst>
          </p:cNvPr>
          <p:cNvSpPr txBox="1"/>
          <p:nvPr/>
        </p:nvSpPr>
        <p:spPr>
          <a:xfrm>
            <a:off x="795216" y="394677"/>
            <a:ext cx="739726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Montserrat Classic Bold"/>
                <a:cs typeface="Calibri"/>
              </a:rPr>
              <a:t>Tutor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A0CAC-17F3-095F-2166-B84E5B2FDD66}"/>
              </a:ext>
            </a:extLst>
          </p:cNvPr>
          <p:cNvSpPr txBox="1"/>
          <p:nvPr/>
        </p:nvSpPr>
        <p:spPr>
          <a:xfrm>
            <a:off x="1205948" y="4223764"/>
            <a:ext cx="893196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cs typeface="Calibri"/>
              </a:rPr>
              <a:t>Attendance to Tutor time is compulsory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cs typeface="Calibri"/>
              </a:rPr>
              <a:t>As soon as you get to your desk place your equipment on your desk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cs typeface="Calibri"/>
              </a:rPr>
              <a:t>Tutors will check uniform and equipment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cs typeface="Calibri"/>
              </a:rPr>
              <a:t>Take register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cs typeface="Calibri"/>
              </a:rPr>
              <a:t>Engage with set activity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>
                <a:cs typeface="Calibri"/>
              </a:rPr>
              <a:t>Recap Rye Values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cs typeface="Calibri"/>
              </a:rPr>
              <a:t>Dismissal</a:t>
            </a:r>
          </a:p>
          <a:p>
            <a:endParaRPr lang="en-GB" b="1">
              <a:cs typeface="Calibri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4E1D01B-33D6-F151-2102-833AC1A8C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16707"/>
              </p:ext>
            </p:extLst>
          </p:nvPr>
        </p:nvGraphicFramePr>
        <p:xfrm>
          <a:off x="71886" y="1552754"/>
          <a:ext cx="120617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502">
                  <a:extLst>
                    <a:ext uri="{9D8B030D-6E8A-4147-A177-3AD203B41FA5}">
                      <a16:colId xmlns:a16="http://schemas.microsoft.com/office/drawing/2014/main" val="675086060"/>
                    </a:ext>
                  </a:extLst>
                </a:gridCol>
                <a:gridCol w="1584356">
                  <a:extLst>
                    <a:ext uri="{9D8B030D-6E8A-4147-A177-3AD203B41FA5}">
                      <a16:colId xmlns:a16="http://schemas.microsoft.com/office/drawing/2014/main" val="4012488236"/>
                    </a:ext>
                  </a:extLst>
                </a:gridCol>
                <a:gridCol w="2353006">
                  <a:extLst>
                    <a:ext uri="{9D8B030D-6E8A-4147-A177-3AD203B41FA5}">
                      <a16:colId xmlns:a16="http://schemas.microsoft.com/office/drawing/2014/main" val="411886543"/>
                    </a:ext>
                  </a:extLst>
                </a:gridCol>
                <a:gridCol w="1841739">
                  <a:extLst>
                    <a:ext uri="{9D8B030D-6E8A-4147-A177-3AD203B41FA5}">
                      <a16:colId xmlns:a16="http://schemas.microsoft.com/office/drawing/2014/main" val="3219441279"/>
                    </a:ext>
                  </a:extLst>
                </a:gridCol>
                <a:gridCol w="2425039">
                  <a:extLst>
                    <a:ext uri="{9D8B030D-6E8A-4147-A177-3AD203B41FA5}">
                      <a16:colId xmlns:a16="http://schemas.microsoft.com/office/drawing/2014/main" val="2291554715"/>
                    </a:ext>
                  </a:extLst>
                </a:gridCol>
                <a:gridCol w="2681066">
                  <a:extLst>
                    <a:ext uri="{9D8B030D-6E8A-4147-A177-3AD203B41FA5}">
                      <a16:colId xmlns:a16="http://schemas.microsoft.com/office/drawing/2014/main" val="3641329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5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Bulletin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Theme of the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Quiz/acknowledgements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1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Year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Bulletin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Theme of the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Quiz/acknowledgements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0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Year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Bulletin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Theme of the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Quiz/acknowledgements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79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Year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Bulletin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Theme of the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Quiz/acknowledgements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8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Year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Bulletin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0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44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4887" y="131409"/>
            <a:ext cx="11235690" cy="873738"/>
            <a:chOff x="0" y="0"/>
            <a:chExt cx="1959762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762" cy="152400"/>
            </a:xfrm>
            <a:custGeom>
              <a:avLst/>
              <a:gdLst/>
              <a:ahLst/>
              <a:cxnLst/>
              <a:rect l="l" t="t" r="r" b="b"/>
              <a:pathLst>
                <a:path w="1959762" h="152400">
                  <a:moveTo>
                    <a:pt x="0" y="0"/>
                  </a:moveTo>
                  <a:lnTo>
                    <a:pt x="1959762" y="0"/>
                  </a:lnTo>
                  <a:lnTo>
                    <a:pt x="195976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9933" y="0"/>
            <a:ext cx="1597287" cy="15753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" y="6554936"/>
            <a:ext cx="12192001" cy="303065"/>
            <a:chOff x="0" y="0"/>
            <a:chExt cx="223666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6660" cy="152400"/>
            </a:xfrm>
            <a:custGeom>
              <a:avLst/>
              <a:gdLst/>
              <a:ahLst/>
              <a:cxnLst/>
              <a:rect l="l" t="t" r="r" b="b"/>
              <a:pathLst>
                <a:path w="2236660" h="152400">
                  <a:moveTo>
                    <a:pt x="0" y="0"/>
                  </a:moveTo>
                  <a:lnTo>
                    <a:pt x="2236660" y="0"/>
                  </a:lnTo>
                  <a:lnTo>
                    <a:pt x="223666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1600" y="6534648"/>
            <a:ext cx="2794000" cy="26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5"/>
              </a:lnSpc>
            </a:pPr>
            <a:r>
              <a:rPr lang="en-US" sz="1467">
                <a:solidFill>
                  <a:srgbClr val="FFFFFF"/>
                </a:solidFill>
                <a:latin typeface="Montserrat Classic"/>
              </a:rPr>
              <a:t>Life Transforming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5EED5-B5AC-8BF7-6C77-A800530AA4F3}"/>
              </a:ext>
            </a:extLst>
          </p:cNvPr>
          <p:cNvSpPr txBox="1"/>
          <p:nvPr/>
        </p:nvSpPr>
        <p:spPr>
          <a:xfrm>
            <a:off x="795216" y="394677"/>
            <a:ext cx="739726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Montserrat Classic Bold"/>
                <a:ea typeface="+mn-lt"/>
                <a:cs typeface="+mn-lt"/>
              </a:rPr>
              <a:t>MUGA Rota</a:t>
            </a:r>
            <a:endParaRPr lang="en-US" sz="1200">
              <a:solidFill>
                <a:schemeClr val="bg1"/>
              </a:solidFill>
              <a:latin typeface="Montserrat Classic Bold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677B8C71-0618-7252-9218-1833907C6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39829"/>
              </p:ext>
            </p:extLst>
          </p:nvPr>
        </p:nvGraphicFramePr>
        <p:xfrm>
          <a:off x="1049547" y="1150188"/>
          <a:ext cx="857424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60">
                  <a:extLst>
                    <a:ext uri="{9D8B030D-6E8A-4147-A177-3AD203B41FA5}">
                      <a16:colId xmlns:a16="http://schemas.microsoft.com/office/drawing/2014/main" val="3957358687"/>
                    </a:ext>
                  </a:extLst>
                </a:gridCol>
                <a:gridCol w="2143560">
                  <a:extLst>
                    <a:ext uri="{9D8B030D-6E8A-4147-A177-3AD203B41FA5}">
                      <a16:colId xmlns:a16="http://schemas.microsoft.com/office/drawing/2014/main" val="3720542139"/>
                    </a:ext>
                  </a:extLst>
                </a:gridCol>
                <a:gridCol w="2143560">
                  <a:extLst>
                    <a:ext uri="{9D8B030D-6E8A-4147-A177-3AD203B41FA5}">
                      <a16:colId xmlns:a16="http://schemas.microsoft.com/office/drawing/2014/main" val="3532539235"/>
                    </a:ext>
                  </a:extLst>
                </a:gridCol>
                <a:gridCol w="2143560">
                  <a:extLst>
                    <a:ext uri="{9D8B030D-6E8A-4147-A177-3AD203B41FA5}">
                      <a16:colId xmlns:a16="http://schemas.microsoft.com/office/drawing/2014/main" val="40870956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Before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Break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Break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055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3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7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62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7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Year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1354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15A0CAC-17F3-095F-2166-B84E5B2FDD66}"/>
              </a:ext>
            </a:extLst>
          </p:cNvPr>
          <p:cNvSpPr txBox="1"/>
          <p:nvPr/>
        </p:nvSpPr>
        <p:spPr>
          <a:xfrm>
            <a:off x="530213" y="4381915"/>
            <a:ext cx="1055660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Rules</a:t>
            </a:r>
          </a:p>
          <a:p>
            <a:r>
              <a:rPr lang="en-GB" b="1"/>
              <a:t>Only the year group allocated on that day on the MUGA – NO EXCEPTIONS (so don’t ask!)</a:t>
            </a:r>
          </a:p>
          <a:p>
            <a:r>
              <a:rPr lang="en-GB"/>
              <a:t>No swearing</a:t>
            </a:r>
          </a:p>
          <a:p>
            <a:r>
              <a:rPr lang="en-GB"/>
              <a:t>No eating / drinking</a:t>
            </a:r>
          </a:p>
          <a:p>
            <a:r>
              <a:rPr lang="en-GB"/>
              <a:t>No slide tackles</a:t>
            </a:r>
          </a:p>
          <a:p>
            <a:r>
              <a:rPr lang="en-GB"/>
              <a:t>Bring your own ball.</a:t>
            </a:r>
          </a:p>
          <a:p>
            <a:r>
              <a:rPr lang="en-GB"/>
              <a:t>If rules are broken the Year group will lose their next MUGA slot 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37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1600" y="6534648"/>
            <a:ext cx="2794000" cy="27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5"/>
              </a:lnSpc>
            </a:pPr>
            <a:r>
              <a:rPr lang="en-US" sz="1467">
                <a:solidFill>
                  <a:srgbClr val="FFFFFF"/>
                </a:solidFill>
                <a:latin typeface="Montserrat Classic"/>
              </a:rPr>
              <a:t>Life Transforming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AD39D-2C66-4D2D-A6DA-687791703764}"/>
              </a:ext>
            </a:extLst>
          </p:cNvPr>
          <p:cNvSpPr txBox="1"/>
          <p:nvPr/>
        </p:nvSpPr>
        <p:spPr>
          <a:xfrm>
            <a:off x="406400" y="431637"/>
            <a:ext cx="9875794" cy="615553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Montserrat Classic Bold"/>
              </a:rPr>
              <a:t>Communications – Rye College Values </a:t>
            </a:r>
          </a:p>
        </p:txBody>
      </p:sp>
      <p:pic>
        <p:nvPicPr>
          <p:cNvPr id="10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B5ACD16-1E4D-2ADD-66F4-E1A1AD95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7" y="2179403"/>
            <a:ext cx="1499286" cy="2011790"/>
          </a:xfrm>
          <a:prstGeom prst="rect">
            <a:avLst/>
          </a:prstGeom>
        </p:spPr>
      </p:pic>
      <p:pic>
        <p:nvPicPr>
          <p:cNvPr id="12" name="Picture 12" descr="Logo&#10;&#10;Description automatically generated">
            <a:extLst>
              <a:ext uri="{FF2B5EF4-FFF2-40B4-BE49-F238E27FC236}">
                <a16:creationId xmlns:a16="http://schemas.microsoft.com/office/drawing/2014/main" id="{25FDD796-43B7-F097-588E-DC46840F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55" y="2171413"/>
            <a:ext cx="1499287" cy="2020905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B7A7C714-5558-8836-6416-9490343B1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303" y="2180973"/>
            <a:ext cx="1499287" cy="2029243"/>
          </a:xfrm>
          <a:prstGeom prst="rect">
            <a:avLst/>
          </a:prstGeom>
        </p:spPr>
      </p:pic>
      <p:pic>
        <p:nvPicPr>
          <p:cNvPr id="14" name="Picture 14" descr="Text, logo&#10;&#10;Description automatically generated">
            <a:extLst>
              <a:ext uri="{FF2B5EF4-FFF2-40B4-BE49-F238E27FC236}">
                <a16:creationId xmlns:a16="http://schemas.microsoft.com/office/drawing/2014/main" id="{E91DC021-AAE0-323C-A91B-365787DEF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492" y="2199997"/>
            <a:ext cx="1492422" cy="2018656"/>
          </a:xfrm>
          <a:prstGeom prst="rect">
            <a:avLst/>
          </a:prstGeom>
        </p:spPr>
      </p:pic>
      <p:pic>
        <p:nvPicPr>
          <p:cNvPr id="15" name="Picture 15" descr="Text&#10;&#10;Description automatically generated">
            <a:extLst>
              <a:ext uri="{FF2B5EF4-FFF2-40B4-BE49-F238E27FC236}">
                <a16:creationId xmlns:a16="http://schemas.microsoft.com/office/drawing/2014/main" id="{05BC4257-3F58-38FA-7AD3-3C7957EF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222" y="2193706"/>
            <a:ext cx="1485557" cy="2044967"/>
          </a:xfrm>
          <a:prstGeom prst="rect">
            <a:avLst/>
          </a:prstGeom>
        </p:spPr>
      </p:pic>
      <p:pic>
        <p:nvPicPr>
          <p:cNvPr id="16" name="Picture 16" descr="Text&#10;&#10;Description automatically generated">
            <a:extLst>
              <a:ext uri="{FF2B5EF4-FFF2-40B4-BE49-F238E27FC236}">
                <a16:creationId xmlns:a16="http://schemas.microsoft.com/office/drawing/2014/main" id="{BF03D2F6-8ABE-AEE6-CA72-35289AC5C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47" y="4328820"/>
            <a:ext cx="1499287" cy="209960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11F3C56D-B3BA-9F9E-7A11-F57FFEF1E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8358" y="4331387"/>
            <a:ext cx="1492422" cy="2094471"/>
          </a:xfrm>
          <a:prstGeom prst="rect">
            <a:avLst/>
          </a:prstGeom>
        </p:spPr>
      </p:pic>
      <p:pic>
        <p:nvPicPr>
          <p:cNvPr id="18" name="Picture 18" descr="Text&#10;&#10;Description automatically generated">
            <a:extLst>
              <a:ext uri="{FF2B5EF4-FFF2-40B4-BE49-F238E27FC236}">
                <a16:creationId xmlns:a16="http://schemas.microsoft.com/office/drawing/2014/main" id="{3F51DEC9-8E1E-52B2-0B67-194FC997E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2303" y="4333200"/>
            <a:ext cx="1492422" cy="2090842"/>
          </a:xfrm>
          <a:prstGeom prst="rect">
            <a:avLst/>
          </a:prstGeom>
        </p:spPr>
      </p:pic>
      <p:pic>
        <p:nvPicPr>
          <p:cNvPr id="19" name="Picture 19" descr="Text&#10;&#10;Description automatically generated">
            <a:extLst>
              <a:ext uri="{FF2B5EF4-FFF2-40B4-BE49-F238E27FC236}">
                <a16:creationId xmlns:a16="http://schemas.microsoft.com/office/drawing/2014/main" id="{E017A4C7-5443-5F46-0203-EFD44F10D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5492" y="4376174"/>
            <a:ext cx="1485557" cy="2087275"/>
          </a:xfrm>
          <a:prstGeom prst="rect">
            <a:avLst/>
          </a:prstGeom>
        </p:spPr>
      </p:pic>
      <p:pic>
        <p:nvPicPr>
          <p:cNvPr id="20" name="Picture 20" descr="Diagram&#10;&#10;Description automatically generated">
            <a:extLst>
              <a:ext uri="{FF2B5EF4-FFF2-40B4-BE49-F238E27FC236}">
                <a16:creationId xmlns:a16="http://schemas.microsoft.com/office/drawing/2014/main" id="{294E1FBB-4464-B699-6E60-703B8DB509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222" y="4378922"/>
            <a:ext cx="1485557" cy="21023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E78ACB-D16E-3F5C-56B5-9490B4EF61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6563"/>
            <a:ext cx="8596313" cy="1320800"/>
          </a:xfrm>
        </p:spPr>
        <p:txBody>
          <a:bodyPr/>
          <a:lstStyle/>
          <a:p>
            <a:pPr algn="ctr"/>
            <a:r>
              <a:rPr lang="en-US"/>
              <a:t>Rye College Values</a:t>
            </a:r>
          </a:p>
        </p:txBody>
      </p:sp>
    </p:spTree>
    <p:extLst>
      <p:ext uri="{BB962C8B-B14F-4D97-AF65-F5344CB8AC3E}">
        <p14:creationId xmlns:p14="http://schemas.microsoft.com/office/powerpoint/2010/main" val="132439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D43591F-F890-D44A-3099-52E89AD5B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22" r="9222"/>
          <a:stretch/>
        </p:blipFill>
        <p:spPr>
          <a:xfrm>
            <a:off x="5567384" y="-1"/>
            <a:ext cx="6621440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47825-7B92-995F-7A5E-F814D5EF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60" y="1678666"/>
            <a:ext cx="6674094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Theme of the week: </a:t>
            </a:r>
            <a:br>
              <a:rPr lang="en-US"/>
            </a:br>
            <a:r>
              <a:rPr lang="en-US"/>
              <a:t>International Day of Languages </a:t>
            </a:r>
          </a:p>
        </p:txBody>
      </p:sp>
    </p:spTree>
    <p:extLst>
      <p:ext uri="{BB962C8B-B14F-4D97-AF65-F5344CB8AC3E}">
        <p14:creationId xmlns:p14="http://schemas.microsoft.com/office/powerpoint/2010/main" val="312345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10BF75E-8186-1B73-F821-872BF3C3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107" y="485014"/>
            <a:ext cx="7614530" cy="59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FE70-4257-4C69-BB8A-799DE9EE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5031394" cy="1553993"/>
          </a:xfrm>
        </p:spPr>
        <p:txBody>
          <a:bodyPr>
            <a:normAutofit fontScale="90000"/>
          </a:bodyPr>
          <a:lstStyle/>
          <a:p>
            <a:r>
              <a:rPr lang="en-US" sz="4400"/>
              <a:t>Job of the week: </a:t>
            </a:r>
            <a:br>
              <a:rPr lang="en-US" sz="4400"/>
            </a:br>
            <a:r>
              <a:rPr lang="en-US"/>
              <a:t> Charity Fundraiser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3547C-515A-4FF9-8100-7732E9B7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68907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Every week the bulletin will have a careers focus with a 'Job of the week'</a:t>
            </a:r>
          </a:p>
          <a:p>
            <a:r>
              <a:rPr lang="en-US" sz="2400"/>
              <a:t>Each short video provides information on a job that includes qualifications, salary, how to get there and what it entails </a:t>
            </a:r>
          </a:p>
          <a:p>
            <a:r>
              <a:rPr lang="en-US" sz="2400">
                <a:ea typeface="+mn-lt"/>
                <a:cs typeface="+mn-lt"/>
                <a:hlinkClick r:id="rId2"/>
              </a:rPr>
              <a:t>CHARITY FUNDRAISER</a:t>
            </a:r>
            <a:endParaRPr lang="en-US" sz="2400"/>
          </a:p>
        </p:txBody>
      </p:sp>
      <p:pic>
        <p:nvPicPr>
          <p:cNvPr id="4" name="Picture 4" descr="A picture containing text, board, wooden, items&#10;&#10;Description automatically generated">
            <a:extLst>
              <a:ext uri="{FF2B5EF4-FFF2-40B4-BE49-F238E27FC236}">
                <a16:creationId xmlns:a16="http://schemas.microsoft.com/office/drawing/2014/main" id="{423C3ABE-35DF-43CB-923F-3F3243FB4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47" r="2644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441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2CEC-1A4A-381F-B3D2-3D3CB066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084" y="937437"/>
            <a:ext cx="4614453" cy="1320800"/>
          </a:xfrm>
        </p:spPr>
        <p:txBody>
          <a:bodyPr>
            <a:normAutofit/>
          </a:bodyPr>
          <a:lstStyle/>
          <a:p>
            <a:r>
              <a:rPr lang="en-US"/>
              <a:t>Tutor Time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7493-CAA7-C760-C5C4-383AE232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229005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Monday – All year groups bulletin</a:t>
            </a:r>
          </a:p>
          <a:p>
            <a:r>
              <a:rPr lang="en-US" sz="2400"/>
              <a:t>Tuesday – Year 9/10 assembly + Year 7/8 Theme of the week</a:t>
            </a:r>
          </a:p>
          <a:p>
            <a:r>
              <a:rPr lang="en-US" sz="2400"/>
              <a:t>Wednesday –  All Years - Wellbeing</a:t>
            </a:r>
          </a:p>
          <a:p>
            <a:r>
              <a:rPr lang="en-US" sz="2400"/>
              <a:t>Thursday – Year 7/8 Assembly + Year 9/10 Theme of the week</a:t>
            </a:r>
          </a:p>
          <a:p>
            <a:r>
              <a:rPr lang="en-US" sz="2400"/>
              <a:t>Friday - Year 11 assembly (</a:t>
            </a:r>
            <a:r>
              <a:rPr lang="en-US" sz="2400" err="1"/>
              <a:t>Bexhill</a:t>
            </a:r>
            <a:r>
              <a:rPr lang="en-US" sz="2400"/>
              <a:t> College) + Year 7-10 Quiz and acknowledgements </a:t>
            </a:r>
            <a:endParaRPr lang="en-US"/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434F01C2-1B7B-88CD-2F7B-F35CD80B0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77" r="21889" b="-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278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3109-4C88-8FD4-DECA-11AB182A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5320594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Year 9 Performance p4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20AB-392A-DEEA-7B3E-557AF7DA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22" y="2160589"/>
            <a:ext cx="5080940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All of year 9 need to go straight to line up outside the hall (assembly style) at the start of p4.</a:t>
            </a:r>
          </a:p>
          <a:p>
            <a:r>
              <a:rPr lang="en-US"/>
              <a:t>You will be watching a performance called 'Safe and Sound' which is based on healthy relationships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CD839A3-2245-0BBA-7C52-5C0A7C208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5275" y="875360"/>
            <a:ext cx="4602747" cy="46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4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A40-352C-4D99-BEDC-8A1FF236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62" y="609600"/>
            <a:ext cx="5747023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Celebrating exemplary Rye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DB856-7CC5-BFA9-0F87-81AFBC306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3" y="1620437"/>
            <a:ext cx="5650567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Well done to Bel and Taylor who this summer took part in the Education Futures Trust Holiday Activities and Food </a:t>
            </a:r>
            <a:r>
              <a:rPr lang="en-US" sz="1600" err="1">
                <a:ea typeface="+mn-lt"/>
                <a:cs typeface="+mn-lt"/>
              </a:rPr>
              <a:t>programme</a:t>
            </a:r>
            <a:r>
              <a:rPr lang="en-US" sz="1600">
                <a:ea typeface="+mn-lt"/>
                <a:cs typeface="+mn-lt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  <a:ea typeface="+mn-lt"/>
                <a:cs typeface="+mn-lt"/>
              </a:rPr>
              <a:t>Both students acted as volunteer ‘Teen Leaders’ engaging with younger children, helping set up activities and supported the leader in running the session.</a:t>
            </a:r>
            <a:endParaRPr lang="en-US" sz="16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We received such lovely feedback on how fantastic you were, really getting stuck in and making a big difference to the team running the event and the children participating.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  <a:ea typeface="+mn-lt"/>
                <a:cs typeface="+mn-lt"/>
              </a:rPr>
              <a:t>All of our Rye College Values on display - Proud, Positive, Employable, Kind and Committed. Well done! </a:t>
            </a:r>
            <a:endParaRPr lang="en-US" sz="16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This </a:t>
            </a:r>
            <a:r>
              <a:rPr lang="en-US" sz="1600" err="1">
                <a:ea typeface="+mn-lt"/>
                <a:cs typeface="+mn-lt"/>
              </a:rPr>
              <a:t>programme</a:t>
            </a:r>
            <a:r>
              <a:rPr lang="en-US" sz="1600">
                <a:ea typeface="+mn-lt"/>
                <a:cs typeface="+mn-lt"/>
              </a:rPr>
              <a:t> runs every summer, and the team are always looking for Volunteer Helpers. It is a great opportunity to core employability build skills and meet new people. See </a:t>
            </a:r>
            <a:r>
              <a:rPr lang="en-US" sz="1600" err="1">
                <a:ea typeface="+mn-lt"/>
                <a:cs typeface="+mn-lt"/>
              </a:rPr>
              <a:t>Mrs</a:t>
            </a:r>
            <a:r>
              <a:rPr lang="en-US" sz="1600">
                <a:ea typeface="+mn-lt"/>
                <a:cs typeface="+mn-lt"/>
              </a:rPr>
              <a:t> Starkey for details on how to sign up. </a:t>
            </a:r>
            <a:endParaRPr lang="en-US" sz="1600"/>
          </a:p>
          <a:p>
            <a:pPr>
              <a:lnSpc>
                <a:spcPct val="90000"/>
              </a:lnSpc>
            </a:pPr>
            <a:endParaRPr lang="en-US" sz="1000">
              <a:ea typeface="+mn-lt"/>
              <a:cs typeface="+mn-lt"/>
            </a:endParaRPr>
          </a:p>
        </p:txBody>
      </p:sp>
      <p:pic>
        <p:nvPicPr>
          <p:cNvPr id="8" name="Picture 13" descr="Logo&#10;&#10;Description automatically generated">
            <a:extLst>
              <a:ext uri="{FF2B5EF4-FFF2-40B4-BE49-F238E27FC236}">
                <a16:creationId xmlns:a16="http://schemas.microsoft.com/office/drawing/2014/main" id="{5889B922-350F-CCD8-15AC-827025D9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335" y="143472"/>
            <a:ext cx="1462874" cy="2075000"/>
          </a:xfrm>
          <a:prstGeom prst="rect">
            <a:avLst/>
          </a:prstGeom>
        </p:spPr>
      </p:pic>
      <p:pic>
        <p:nvPicPr>
          <p:cNvPr id="5" name="Picture 12" descr="Logo&#10;&#10;Description automatically generated">
            <a:extLst>
              <a:ext uri="{FF2B5EF4-FFF2-40B4-BE49-F238E27FC236}">
                <a16:creationId xmlns:a16="http://schemas.microsoft.com/office/drawing/2014/main" id="{66154FF5-D508-1124-CCF5-BE6B1EB7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494" y="117676"/>
            <a:ext cx="1447311" cy="207499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B4674AF-FB2A-7EC0-6D3D-6EA6F500B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995" y="2360761"/>
            <a:ext cx="4336952" cy="3564853"/>
          </a:xfrm>
          <a:prstGeom prst="rect">
            <a:avLst/>
          </a:prstGeom>
        </p:spPr>
      </p:pic>
      <p:pic>
        <p:nvPicPr>
          <p:cNvPr id="6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D94FCE7-E436-566E-17CB-729F416E0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338" y="152712"/>
            <a:ext cx="1499286" cy="2011790"/>
          </a:xfrm>
          <a:prstGeom prst="rect">
            <a:avLst/>
          </a:prstGeom>
        </p:spPr>
      </p:pic>
      <p:pic>
        <p:nvPicPr>
          <p:cNvPr id="9" name="Picture 14" descr="Text, logo&#10;&#10;Description automatically generated">
            <a:extLst>
              <a:ext uri="{FF2B5EF4-FFF2-40B4-BE49-F238E27FC236}">
                <a16:creationId xmlns:a16="http://schemas.microsoft.com/office/drawing/2014/main" id="{F73198ED-635E-4379-BC1D-0307B87C6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3087" y="2421846"/>
            <a:ext cx="1492422" cy="2018656"/>
          </a:xfrm>
          <a:prstGeom prst="rect">
            <a:avLst/>
          </a:prstGeom>
        </p:spPr>
      </p:pic>
      <p:pic>
        <p:nvPicPr>
          <p:cNvPr id="12" name="Picture 15" descr="Text&#10;&#10;Description automatically generated">
            <a:extLst>
              <a:ext uri="{FF2B5EF4-FFF2-40B4-BE49-F238E27FC236}">
                <a16:creationId xmlns:a16="http://schemas.microsoft.com/office/drawing/2014/main" id="{6A9E8C78-4D81-52E7-7893-07D765E9A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3602" y="4624390"/>
            <a:ext cx="1485557" cy="20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510" y="289560"/>
            <a:ext cx="11235690" cy="873738"/>
            <a:chOff x="0" y="0"/>
            <a:chExt cx="1959762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762" cy="152400"/>
            </a:xfrm>
            <a:custGeom>
              <a:avLst/>
              <a:gdLst/>
              <a:ahLst/>
              <a:cxnLst/>
              <a:rect l="l" t="t" r="r" b="b"/>
              <a:pathLst>
                <a:path w="1959762" h="152400">
                  <a:moveTo>
                    <a:pt x="0" y="0"/>
                  </a:moveTo>
                  <a:lnTo>
                    <a:pt x="1959762" y="0"/>
                  </a:lnTo>
                  <a:lnTo>
                    <a:pt x="195976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9933" y="0"/>
            <a:ext cx="1597287" cy="15753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490" y="1915276"/>
            <a:ext cx="918269" cy="58435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0" y="3420077"/>
            <a:ext cx="803053" cy="7402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09313" y="5079326"/>
            <a:ext cx="722078" cy="68687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75326" y="46118"/>
            <a:ext cx="8819777" cy="929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>
                <a:solidFill>
                  <a:srgbClr val="FFFFFF"/>
                </a:solidFill>
                <a:latin typeface="Montserrat Classic"/>
              </a:rPr>
              <a:t>Open Evening – Student Ambassadors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24264" y="1435319"/>
            <a:ext cx="8355463" cy="586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>
                <a:solidFill>
                  <a:srgbClr val="000000"/>
                </a:solidFill>
                <a:latin typeface="Open Sans"/>
              </a:rPr>
              <a:t>Briefing 9am Tuesday in the 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A0A50-964B-4D76-AB04-1A9EF1E6AE97}"/>
              </a:ext>
            </a:extLst>
          </p:cNvPr>
          <p:cNvSpPr txBox="1"/>
          <p:nvPr/>
        </p:nvSpPr>
        <p:spPr>
          <a:xfrm>
            <a:off x="555613" y="2399975"/>
            <a:ext cx="7165987" cy="26371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GB" sz="1850"/>
              <a:t>If you are helping with Open Evening on Wednesday please come to a briefing session in the library Tuesday morning at 9am with Mrs Biddle.</a:t>
            </a:r>
            <a:endParaRPr lang="en-US"/>
          </a:p>
          <a:p>
            <a:pPr marL="342900" indent="-342900">
              <a:buFont typeface="Wingdings"/>
              <a:buChar char="Ø"/>
            </a:pPr>
            <a:endParaRPr lang="en-GB" sz="1867"/>
          </a:p>
          <a:p>
            <a:pPr marL="342900" indent="-342900">
              <a:buFont typeface="Wingdings"/>
              <a:buChar char="Ø"/>
            </a:pPr>
            <a:r>
              <a:rPr lang="en-GB" sz="1867"/>
              <a:t>She will run through operations for the evening, uniform and behaviour expectations.</a:t>
            </a:r>
          </a:p>
          <a:p>
            <a:pPr marL="342900" indent="-342900">
              <a:buFont typeface="Wingdings"/>
              <a:buChar char="Ø"/>
            </a:pPr>
            <a:endParaRPr lang="en-GB" sz="1867"/>
          </a:p>
          <a:p>
            <a:pPr marL="342900" indent="-342900">
              <a:buFont typeface="Wingdings"/>
              <a:buChar char="Ø"/>
            </a:pPr>
            <a:r>
              <a:rPr lang="en-GB" sz="1867"/>
              <a:t>Your tutors will be informed who is at the session. </a:t>
            </a:r>
          </a:p>
          <a:p>
            <a:pPr marL="171450" indent="-171450">
              <a:buFont typeface="Wingdings"/>
              <a:buChar char="Ø"/>
            </a:pPr>
            <a:endParaRPr lang="en-GB" sz="800"/>
          </a:p>
          <a:p>
            <a:pPr marL="171450" indent="-171450">
              <a:buFont typeface="Wingdings"/>
              <a:buChar char="Ø"/>
            </a:pPr>
            <a:endParaRPr lang="en-GB" sz="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A5922C-6194-4EBA-BFC8-B2F278D72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077" y="1864842"/>
            <a:ext cx="3003202" cy="42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0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E099CDF-0983-727B-AC28-115A81724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03" r="20518"/>
          <a:stretch/>
        </p:blipFill>
        <p:spPr>
          <a:xfrm>
            <a:off x="5668461" y="-9646"/>
            <a:ext cx="6523539" cy="6867646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0E436-95EB-3C2B-8030-00BB304F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Message from the PE dept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A99E-FA39-757B-6E5C-7D909126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3365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Due to open evening, there will be no KS4 Boys or Girls Football on Wednesday after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224FC-4B36-86A4-85E5-783C0302DC95}"/>
              </a:ext>
            </a:extLst>
          </p:cNvPr>
          <p:cNvSpPr txBox="1"/>
          <p:nvPr/>
        </p:nvSpPr>
        <p:spPr>
          <a:xfrm>
            <a:off x="9493825" y="6657945"/>
            <a:ext cx="269817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1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C0FF-30C0-DB9A-3A6F-FEDE6A34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19" y="192657"/>
            <a:ext cx="9531196" cy="1651479"/>
          </a:xfrm>
        </p:spPr>
        <p:txBody>
          <a:bodyPr/>
          <a:lstStyle/>
          <a:p>
            <a:r>
              <a:rPr lang="en-GB"/>
              <a:t>Message from the science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2182-DFBC-A30B-849C-0C7B8F5B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23" y="952891"/>
            <a:ext cx="8596668" cy="1522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All students can now access online text-books and homework assignments on Kerboodle.</a:t>
            </a:r>
          </a:p>
          <a:p>
            <a:endParaRPr lang="en-GB"/>
          </a:p>
          <a:p>
            <a:r>
              <a:rPr lang="en-GB"/>
              <a:t>Please log onto Class-Charts to activate your account.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F4660-9EEB-AFED-4654-B11B34A99C63}"/>
              </a:ext>
            </a:extLst>
          </p:cNvPr>
          <p:cNvSpPr txBox="1"/>
          <p:nvPr/>
        </p:nvSpPr>
        <p:spPr>
          <a:xfrm>
            <a:off x="716726" y="2572323"/>
            <a:ext cx="947314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You will be asked for your username, password and the institution code. The username and password will be based on the initial of your forename, followed by your surname.</a:t>
            </a:r>
          </a:p>
          <a:p>
            <a:endParaRPr lang="en-GB"/>
          </a:p>
          <a:p>
            <a:r>
              <a:rPr lang="en-GB"/>
              <a:t>For example, if you are called Joe Bloggs, your username would be "jbloggs", By default your password would be the same as your username so you would login with:</a:t>
            </a:r>
          </a:p>
          <a:p>
            <a:r>
              <a:rPr lang="en-GB"/>
              <a:t>Username: jbloggs</a:t>
            </a:r>
          </a:p>
          <a:p>
            <a:r>
              <a:rPr lang="en-GB"/>
              <a:t>Password: jbloggs</a:t>
            </a:r>
          </a:p>
          <a:p>
            <a:endParaRPr lang="en-GB"/>
          </a:p>
          <a:p>
            <a:r>
              <a:rPr lang="en-GB"/>
              <a:t>Everyone will also need to enter the institution code at login with:</a:t>
            </a:r>
          </a:p>
          <a:p>
            <a:endParaRPr lang="en-GB"/>
          </a:p>
          <a:p>
            <a:r>
              <a:rPr lang="en-GB"/>
              <a:t>kip3</a:t>
            </a: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C65814-23E6-11D4-8C4E-ED43AFE8A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4" t="16071" r="57401" b="39286"/>
          <a:stretch/>
        </p:blipFill>
        <p:spPr>
          <a:xfrm>
            <a:off x="8253371" y="4052456"/>
            <a:ext cx="3867204" cy="25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54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Theme of the week:  International Day of Languages </vt:lpstr>
      <vt:lpstr>Job of the week:   Charity Fundraiser  </vt:lpstr>
      <vt:lpstr>Tutor Time this week</vt:lpstr>
      <vt:lpstr>Year 9 Performance p4 Today</vt:lpstr>
      <vt:lpstr>Celebrating exemplary Rye Values</vt:lpstr>
      <vt:lpstr>PowerPoint Presentation</vt:lpstr>
      <vt:lpstr>Message from the PE dept</vt:lpstr>
      <vt:lpstr>Message from the science department</vt:lpstr>
      <vt:lpstr>CEOP</vt:lpstr>
      <vt:lpstr>Place2Be</vt:lpstr>
      <vt:lpstr>10 top tips for young people’s mental health wellbeing:  </vt:lpstr>
      <vt:lpstr>Geography Clubs</vt:lpstr>
      <vt:lpstr>Sharing achievements </vt:lpstr>
      <vt:lpstr>PowerPoint Presentation</vt:lpstr>
      <vt:lpstr>PowerPoint Presentation</vt:lpstr>
      <vt:lpstr>PowerPoint Presentation</vt:lpstr>
      <vt:lpstr>PowerPoint Presentation</vt:lpstr>
      <vt:lpstr>Rye College Values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2022-09-02T15:19:46Z</dcterms:created>
  <dcterms:modified xsi:type="dcterms:W3CDTF">2022-09-25T15:04:10Z</dcterms:modified>
</cp:coreProperties>
</file>