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4"/>
  </p:sldMasterIdLst>
  <p:sldIdLst>
    <p:sldId id="256" r:id="rId5"/>
    <p:sldId id="257" r:id="rId6"/>
    <p:sldId id="303" r:id="rId7"/>
    <p:sldId id="321" r:id="rId8"/>
    <p:sldId id="328" r:id="rId9"/>
    <p:sldId id="336" r:id="rId10"/>
    <p:sldId id="329" r:id="rId11"/>
    <p:sldId id="335" r:id="rId12"/>
    <p:sldId id="334" r:id="rId13"/>
    <p:sldId id="337" r:id="rId14"/>
    <p:sldId id="338" r:id="rId15"/>
    <p:sldId id="317" r:id="rId16"/>
    <p:sldId id="333" r:id="rId17"/>
    <p:sldId id="283" r:id="rId1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7CEF8A-5CF4-482F-98CB-ED6758FBF383}" v="335" dt="2021-05-21T13:56:47.661"/>
    <p1510:client id="{1AA48AE5-75C2-5FDF-CBA8-7240EAFE2647}" v="255" dt="2021-04-25T18:24:13.421"/>
    <p1510:client id="{2F1AEFA8-49AC-764F-6B07-184F765773C0}" v="14" dt="2021-05-17T07:43:10.257"/>
    <p1510:client id="{3762C825-BF11-F1EC-F1A3-D5FFAF926D3D}" v="116" dt="2021-05-24T07:58:43.658"/>
    <p1510:client id="{663A37E3-669A-9385-FA86-9E66A71E7801}" v="853" dt="2021-04-25T19:39:14.123"/>
    <p1510:client id="{6987C49F-40AB-2000-EA4D-C265342AD10E}" v="137" dt="2021-05-04T07:38:42.918"/>
    <p1510:client id="{6A8DF49E-2903-1711-4065-83C1BB353943}" v="10" dt="2021-05-21T11:14:30.902"/>
    <p1510:client id="{8E6B6506-2FF6-822F-4BFA-FA4809F9DECA}" v="187" dt="2021-05-07T14:35:39.309"/>
    <p1510:client id="{A1EDE061-C931-75AE-A722-9B6CC9A60CD4}" v="1316" dt="2021-04-30T14:44:53.610"/>
    <p1510:client id="{AC04229E-2D20-86E7-97FD-D367F90567C3}" v="792" dt="2021-05-28T14:46:38.208"/>
    <p1510:client id="{BC336EBF-5182-169B-ADD9-837BD713885E}" v="209" dt="2021-06-07T07:48:56.908"/>
    <p1510:client id="{BFE0F7A8-C785-4FD0-7BC5-D338E1A97DF0}" v="263" dt="2021-05-10T07:45:08.152"/>
    <p1510:client id="{C4237421-3493-A1D6-0324-9E660B468F5A}" v="37" dt="2021-05-21T14:47:31.032"/>
    <p1510:client id="{CD8B37E7-F31E-D163-D58B-21859C80E2BC}" v="289" dt="2021-06-12T12:09:11.617"/>
    <p1510:client id="{EA2B152A-9533-1586-46B0-CCD2A7904EE2}" v="10" dt="2021-06-14T07:39:30.244"/>
    <p1510:client id="{FE86AD7F-4A2A-8212-7B22-13D6831308CE}" v="257" dt="2021-05-28T14:09:52.689"/>
    <p1510:client id="{FFE81C27-0013-4A53-BACD-3CA7F74C96AA}" v="442" dt="2021-05-21T12:19:08.9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nna Starkey" userId="S::dstarkey@ryecollege.co.uk::9911d9e4-121e-46ce-81a4-63359549fb0c" providerId="AD" clId="Web-{EA2B152A-9533-1586-46B0-CCD2A7904EE2}"/>
    <pc:docChg chg="modSld">
      <pc:chgData name="Donna Starkey" userId="S::dstarkey@ryecollege.co.uk::9911d9e4-121e-46ce-81a4-63359549fb0c" providerId="AD" clId="Web-{EA2B152A-9533-1586-46B0-CCD2A7904EE2}" dt="2021-06-14T07:39:30.244" v="4" actId="20577"/>
      <pc:docMkLst>
        <pc:docMk/>
      </pc:docMkLst>
      <pc:sldChg chg="modSp">
        <pc:chgData name="Donna Starkey" userId="S::dstarkey@ryecollege.co.uk::9911d9e4-121e-46ce-81a4-63359549fb0c" providerId="AD" clId="Web-{EA2B152A-9533-1586-46B0-CCD2A7904EE2}" dt="2021-06-14T07:38:11.946" v="2" actId="20577"/>
        <pc:sldMkLst>
          <pc:docMk/>
          <pc:sldMk cId="109857222" sldId="256"/>
        </pc:sldMkLst>
        <pc:spChg chg="mod">
          <ac:chgData name="Donna Starkey" userId="S::dstarkey@ryecollege.co.uk::9911d9e4-121e-46ce-81a4-63359549fb0c" providerId="AD" clId="Web-{EA2B152A-9533-1586-46B0-CCD2A7904EE2}" dt="2021-06-14T07:38:11.946" v="2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modSp">
        <pc:chgData name="Donna Starkey" userId="S::dstarkey@ryecollege.co.uk::9911d9e4-121e-46ce-81a4-63359549fb0c" providerId="AD" clId="Web-{EA2B152A-9533-1586-46B0-CCD2A7904EE2}" dt="2021-06-14T07:39:30.244" v="4" actId="20577"/>
        <pc:sldMkLst>
          <pc:docMk/>
          <pc:sldMk cId="13346122" sldId="333"/>
        </pc:sldMkLst>
        <pc:spChg chg="mod">
          <ac:chgData name="Donna Starkey" userId="S::dstarkey@ryecollege.co.uk::9911d9e4-121e-46ce-81a4-63359549fb0c" providerId="AD" clId="Web-{EA2B152A-9533-1586-46B0-CCD2A7904EE2}" dt="2021-06-14T07:39:30.244" v="4" actId="20577"/>
          <ac:spMkLst>
            <pc:docMk/>
            <pc:sldMk cId="13346122" sldId="333"/>
            <ac:spMk id="3" creationId="{008C477E-FB06-48FE-B9BB-BCC7AC7BFA05}"/>
          </ac:spMkLst>
        </pc:spChg>
      </pc:sldChg>
    </pc:docChg>
  </pc:docChgLst>
  <pc:docChgLst>
    <pc:chgData name="Donna Starkey" userId="S::dstarkey@ryecollege.co.uk::9911d9e4-121e-46ce-81a4-63359549fb0c" providerId="AD" clId="Web-{CD8B37E7-F31E-D163-D58B-21859C80E2BC}"/>
    <pc:docChg chg="addSld delSld modSld sldOrd">
      <pc:chgData name="Donna Starkey" userId="S::dstarkey@ryecollege.co.uk::9911d9e4-121e-46ce-81a4-63359549fb0c" providerId="AD" clId="Web-{CD8B37E7-F31E-D163-D58B-21859C80E2BC}" dt="2021-06-12T12:09:11.601" v="158" actId="20577"/>
      <pc:docMkLst>
        <pc:docMk/>
      </pc:docMkLst>
      <pc:sldChg chg="del">
        <pc:chgData name="Donna Starkey" userId="S::dstarkey@ryecollege.co.uk::9911d9e4-121e-46ce-81a4-63359549fb0c" providerId="AD" clId="Web-{CD8B37E7-F31E-D163-D58B-21859C80E2BC}" dt="2021-06-12T12:01:46.496" v="63"/>
        <pc:sldMkLst>
          <pc:docMk/>
          <pc:sldMk cId="2535354565" sldId="305"/>
        </pc:sldMkLst>
      </pc:sldChg>
      <pc:sldChg chg="del">
        <pc:chgData name="Donna Starkey" userId="S::dstarkey@ryecollege.co.uk::9911d9e4-121e-46ce-81a4-63359549fb0c" providerId="AD" clId="Web-{CD8B37E7-F31E-D163-D58B-21859C80E2BC}" dt="2021-06-12T12:01:32.480" v="62"/>
        <pc:sldMkLst>
          <pc:docMk/>
          <pc:sldMk cId="1850340713" sldId="327"/>
        </pc:sldMkLst>
      </pc:sldChg>
      <pc:sldChg chg="ord">
        <pc:chgData name="Donna Starkey" userId="S::dstarkey@ryecollege.co.uk::9911d9e4-121e-46ce-81a4-63359549fb0c" providerId="AD" clId="Web-{CD8B37E7-F31E-D163-D58B-21859C80E2BC}" dt="2021-06-12T12:00:19.009" v="59"/>
        <pc:sldMkLst>
          <pc:docMk/>
          <pc:sldMk cId="373827766" sldId="328"/>
        </pc:sldMkLst>
      </pc:sldChg>
      <pc:sldChg chg="addSp delSp modSp mod setBg">
        <pc:chgData name="Donna Starkey" userId="S::dstarkey@ryecollege.co.uk::9911d9e4-121e-46ce-81a4-63359549fb0c" providerId="AD" clId="Web-{CD8B37E7-F31E-D163-D58B-21859C80E2BC}" dt="2021-06-12T12:00:40.510" v="60"/>
        <pc:sldMkLst>
          <pc:docMk/>
          <pc:sldMk cId="3847941265" sldId="329"/>
        </pc:sldMkLst>
        <pc:spChg chg="mod">
          <ac:chgData name="Donna Starkey" userId="S::dstarkey@ryecollege.co.uk::9911d9e4-121e-46ce-81a4-63359549fb0c" providerId="AD" clId="Web-{CD8B37E7-F31E-D163-D58B-21859C80E2BC}" dt="2021-06-12T12:00:40.510" v="60"/>
          <ac:spMkLst>
            <pc:docMk/>
            <pc:sldMk cId="3847941265" sldId="329"/>
            <ac:spMk id="2" creationId="{5F215216-EE7D-4CC5-945D-745ED8B7DCA4}"/>
          </ac:spMkLst>
        </pc:spChg>
        <pc:spChg chg="del">
          <ac:chgData name="Donna Starkey" userId="S::dstarkey@ryecollege.co.uk::9911d9e4-121e-46ce-81a4-63359549fb0c" providerId="AD" clId="Web-{CD8B37E7-F31E-D163-D58B-21859C80E2BC}" dt="2021-06-12T12:00:40.510" v="60"/>
          <ac:spMkLst>
            <pc:docMk/>
            <pc:sldMk cId="3847941265" sldId="329"/>
            <ac:spMk id="3" creationId="{46A0583C-EB13-4D39-BE04-6C8B72277805}"/>
          </ac:spMkLst>
        </pc:spChg>
        <pc:spChg chg="add">
          <ac:chgData name="Donna Starkey" userId="S::dstarkey@ryecollege.co.uk::9911d9e4-121e-46ce-81a4-63359549fb0c" providerId="AD" clId="Web-{CD8B37E7-F31E-D163-D58B-21859C80E2BC}" dt="2021-06-12T12:00:40.510" v="60"/>
          <ac:spMkLst>
            <pc:docMk/>
            <pc:sldMk cId="3847941265" sldId="329"/>
            <ac:spMk id="9" creationId="{CB5AA8A5-25CC-4295-892F-367FCDAF2BF6}"/>
          </ac:spMkLst>
        </pc:spChg>
        <pc:spChg chg="add">
          <ac:chgData name="Donna Starkey" userId="S::dstarkey@ryecollege.co.uk::9911d9e4-121e-46ce-81a4-63359549fb0c" providerId="AD" clId="Web-{CD8B37E7-F31E-D163-D58B-21859C80E2BC}" dt="2021-06-12T12:00:40.510" v="60"/>
          <ac:spMkLst>
            <pc:docMk/>
            <pc:sldMk cId="3847941265" sldId="329"/>
            <ac:spMk id="22" creationId="{24C6BC13-FB1E-48CC-B421-3D06039728B4}"/>
          </ac:spMkLst>
        </pc:spChg>
        <pc:grpChg chg="add">
          <ac:chgData name="Donna Starkey" userId="S::dstarkey@ryecollege.co.uk::9911d9e4-121e-46ce-81a4-63359549fb0c" providerId="AD" clId="Web-{CD8B37E7-F31E-D163-D58B-21859C80E2BC}" dt="2021-06-12T12:00:40.510" v="60"/>
          <ac:grpSpMkLst>
            <pc:docMk/>
            <pc:sldMk cId="3847941265" sldId="329"/>
            <ac:grpSpMk id="11" creationId="{09DD65AA-8280-4962-92F3-DF1CB53349DB}"/>
          </ac:grpSpMkLst>
        </pc:grpChg>
        <pc:graphicFrameChg chg="add">
          <ac:chgData name="Donna Starkey" userId="S::dstarkey@ryecollege.co.uk::9911d9e4-121e-46ce-81a4-63359549fb0c" providerId="AD" clId="Web-{CD8B37E7-F31E-D163-D58B-21859C80E2BC}" dt="2021-06-12T12:00:40.510" v="60"/>
          <ac:graphicFrameMkLst>
            <pc:docMk/>
            <pc:sldMk cId="3847941265" sldId="329"/>
            <ac:graphicFrameMk id="5" creationId="{63135E81-7C7C-4FFE-BAFE-45C3CB199B42}"/>
          </ac:graphicFrameMkLst>
        </pc:graphicFrameChg>
      </pc:sldChg>
      <pc:sldChg chg="modSp ord">
        <pc:chgData name="Donna Starkey" userId="S::dstarkey@ryecollege.co.uk::9911d9e4-121e-46ce-81a4-63359549fb0c" providerId="AD" clId="Web-{CD8B37E7-F31E-D163-D58B-21859C80E2BC}" dt="2021-06-12T12:09:11.601" v="158" actId="20577"/>
        <pc:sldMkLst>
          <pc:docMk/>
          <pc:sldMk cId="13346122" sldId="333"/>
        </pc:sldMkLst>
        <pc:spChg chg="mod">
          <ac:chgData name="Donna Starkey" userId="S::dstarkey@ryecollege.co.uk::9911d9e4-121e-46ce-81a4-63359549fb0c" providerId="AD" clId="Web-{CD8B37E7-F31E-D163-D58B-21859C80E2BC}" dt="2021-06-12T12:09:11.601" v="158" actId="20577"/>
          <ac:spMkLst>
            <pc:docMk/>
            <pc:sldMk cId="13346122" sldId="333"/>
            <ac:spMk id="3" creationId="{008C477E-FB06-48FE-B9BB-BCC7AC7BFA05}"/>
          </ac:spMkLst>
        </pc:spChg>
      </pc:sldChg>
      <pc:sldChg chg="modSp">
        <pc:chgData name="Donna Starkey" userId="S::dstarkey@ryecollege.co.uk::9911d9e4-121e-46ce-81a4-63359549fb0c" providerId="AD" clId="Web-{CD8B37E7-F31E-D163-D58B-21859C80E2BC}" dt="2021-06-12T12:01:19.870" v="61" actId="14100"/>
        <pc:sldMkLst>
          <pc:docMk/>
          <pc:sldMk cId="3866231166" sldId="334"/>
        </pc:sldMkLst>
        <pc:picChg chg="mod">
          <ac:chgData name="Donna Starkey" userId="S::dstarkey@ryecollege.co.uk::9911d9e4-121e-46ce-81a4-63359549fb0c" providerId="AD" clId="Web-{CD8B37E7-F31E-D163-D58B-21859C80E2BC}" dt="2021-06-12T12:01:19.870" v="61" actId="14100"/>
          <ac:picMkLst>
            <pc:docMk/>
            <pc:sldMk cId="3866231166" sldId="334"/>
            <ac:picMk id="3074" creationId="{00000000-0000-0000-0000-000000000000}"/>
          </ac:picMkLst>
        </pc:picChg>
      </pc:sldChg>
      <pc:sldChg chg="addSp modSp new mod setBg">
        <pc:chgData name="Donna Starkey" userId="S::dstarkey@ryecollege.co.uk::9911d9e4-121e-46ce-81a4-63359549fb0c" providerId="AD" clId="Web-{CD8B37E7-F31E-D163-D58B-21859C80E2BC}" dt="2021-06-12T12:00:09.040" v="58"/>
        <pc:sldMkLst>
          <pc:docMk/>
          <pc:sldMk cId="2814417022" sldId="336"/>
        </pc:sldMkLst>
        <pc:spChg chg="mod">
          <ac:chgData name="Donna Starkey" userId="S::dstarkey@ryecollege.co.uk::9911d9e4-121e-46ce-81a4-63359549fb0c" providerId="AD" clId="Web-{CD8B37E7-F31E-D163-D58B-21859C80E2BC}" dt="2021-06-12T12:00:09.040" v="58"/>
          <ac:spMkLst>
            <pc:docMk/>
            <pc:sldMk cId="2814417022" sldId="336"/>
            <ac:spMk id="2" creationId="{50419598-967C-4710-AA48-81F7FFA9CE5A}"/>
          </ac:spMkLst>
        </pc:spChg>
        <pc:spChg chg="mod">
          <ac:chgData name="Donna Starkey" userId="S::dstarkey@ryecollege.co.uk::9911d9e4-121e-46ce-81a4-63359549fb0c" providerId="AD" clId="Web-{CD8B37E7-F31E-D163-D58B-21859C80E2BC}" dt="2021-06-12T12:00:09.040" v="58"/>
          <ac:spMkLst>
            <pc:docMk/>
            <pc:sldMk cId="2814417022" sldId="336"/>
            <ac:spMk id="3" creationId="{E4302ACC-326D-43C4-A589-57014EF1878B}"/>
          </ac:spMkLst>
        </pc:spChg>
        <pc:spChg chg="add mod">
          <ac:chgData name="Donna Starkey" userId="S::dstarkey@ryecollege.co.uk::9911d9e4-121e-46ce-81a4-63359549fb0c" providerId="AD" clId="Web-{CD8B37E7-F31E-D163-D58B-21859C80E2BC}" dt="2021-06-12T12:00:09.040" v="58"/>
          <ac:spMkLst>
            <pc:docMk/>
            <pc:sldMk cId="2814417022" sldId="336"/>
            <ac:spMk id="5" creationId="{17FF5928-0348-4F27-9580-B59E7D9D0ACD}"/>
          </ac:spMkLst>
        </pc:spChg>
        <pc:spChg chg="add">
          <ac:chgData name="Donna Starkey" userId="S::dstarkey@ryecollege.co.uk::9911d9e4-121e-46ce-81a4-63359549fb0c" providerId="AD" clId="Web-{CD8B37E7-F31E-D163-D58B-21859C80E2BC}" dt="2021-06-12T12:00:09.040" v="58"/>
          <ac:spMkLst>
            <pc:docMk/>
            <pc:sldMk cId="2814417022" sldId="336"/>
            <ac:spMk id="10" creationId="{3BCB5F6A-9EB0-40B0-9D13-3023E9A20508}"/>
          </ac:spMkLst>
        </pc:spChg>
        <pc:picChg chg="add mod">
          <ac:chgData name="Donna Starkey" userId="S::dstarkey@ryecollege.co.uk::9911d9e4-121e-46ce-81a4-63359549fb0c" providerId="AD" clId="Web-{CD8B37E7-F31E-D163-D58B-21859C80E2BC}" dt="2021-06-12T12:00:09.040" v="58"/>
          <ac:picMkLst>
            <pc:docMk/>
            <pc:sldMk cId="2814417022" sldId="336"/>
            <ac:picMk id="4" creationId="{A70EE169-DED2-4D5F-9BBF-D6463AAC3057}"/>
          </ac:picMkLst>
        </pc:picChg>
      </pc:sldChg>
      <pc:sldChg chg="addSp delSp modSp new mod ord setBg">
        <pc:chgData name="Donna Starkey" userId="S::dstarkey@ryecollege.co.uk::9911d9e4-121e-46ce-81a4-63359549fb0c" providerId="AD" clId="Web-{CD8B37E7-F31E-D163-D58B-21859C80E2BC}" dt="2021-06-12T12:05:21.313" v="109"/>
        <pc:sldMkLst>
          <pc:docMk/>
          <pc:sldMk cId="4033418894" sldId="337"/>
        </pc:sldMkLst>
        <pc:spChg chg="mod">
          <ac:chgData name="Donna Starkey" userId="S::dstarkey@ryecollege.co.uk::9911d9e4-121e-46ce-81a4-63359549fb0c" providerId="AD" clId="Web-{CD8B37E7-F31E-D163-D58B-21859C80E2BC}" dt="2021-06-12T12:05:06.063" v="97" actId="20577"/>
          <ac:spMkLst>
            <pc:docMk/>
            <pc:sldMk cId="4033418894" sldId="337"/>
            <ac:spMk id="2" creationId="{4F0D9C47-EB71-4E5F-BC06-895E5573BBEF}"/>
          </ac:spMkLst>
        </pc:spChg>
        <pc:spChg chg="mod ord">
          <ac:chgData name="Donna Starkey" userId="S::dstarkey@ryecollege.co.uk::9911d9e4-121e-46ce-81a4-63359549fb0c" providerId="AD" clId="Web-{CD8B37E7-F31E-D163-D58B-21859C80E2BC}" dt="2021-06-12T12:05:21.016" v="108" actId="20577"/>
          <ac:spMkLst>
            <pc:docMk/>
            <pc:sldMk cId="4033418894" sldId="337"/>
            <ac:spMk id="3" creationId="{F15F4368-0229-47ED-9F4D-DD8BC5033B0D}"/>
          </ac:spMkLst>
        </pc:spChg>
        <pc:spChg chg="add del">
          <ac:chgData name="Donna Starkey" userId="S::dstarkey@ryecollege.co.uk::9911d9e4-121e-46ce-81a4-63359549fb0c" providerId="AD" clId="Web-{CD8B37E7-F31E-D163-D58B-21859C80E2BC}" dt="2021-06-12T12:04:33.312" v="89"/>
          <ac:spMkLst>
            <pc:docMk/>
            <pc:sldMk cId="4033418894" sldId="337"/>
            <ac:spMk id="9" creationId="{A65AC7D1-EAA9-48F5-B509-60A7F50BF703}"/>
          </ac:spMkLst>
        </pc:spChg>
        <pc:spChg chg="add del">
          <ac:chgData name="Donna Starkey" userId="S::dstarkey@ryecollege.co.uk::9911d9e4-121e-46ce-81a4-63359549fb0c" providerId="AD" clId="Web-{CD8B37E7-F31E-D163-D58B-21859C80E2BC}" dt="2021-06-12T12:04:33.312" v="89"/>
          <ac:spMkLst>
            <pc:docMk/>
            <pc:sldMk cId="4033418894" sldId="337"/>
            <ac:spMk id="11" creationId="{D6320AF9-619A-4175-865B-5663E1AEF4C5}"/>
          </ac:spMkLst>
        </pc:spChg>
        <pc:spChg chg="add del">
          <ac:chgData name="Donna Starkey" userId="S::dstarkey@ryecollege.co.uk::9911d9e4-121e-46ce-81a4-63359549fb0c" providerId="AD" clId="Web-{CD8B37E7-F31E-D163-D58B-21859C80E2BC}" dt="2021-06-12T12:04:33.312" v="89"/>
          <ac:spMkLst>
            <pc:docMk/>
            <pc:sldMk cId="4033418894" sldId="337"/>
            <ac:spMk id="17" creationId="{7E018740-5C2B-4A41-AC1A-7E68D1EC1954}"/>
          </ac:spMkLst>
        </pc:spChg>
        <pc:spChg chg="add del">
          <ac:chgData name="Donna Starkey" userId="S::dstarkey@ryecollege.co.uk::9911d9e4-121e-46ce-81a4-63359549fb0c" providerId="AD" clId="Web-{CD8B37E7-F31E-D163-D58B-21859C80E2BC}" dt="2021-06-12T12:04:33.312" v="89"/>
          <ac:spMkLst>
            <pc:docMk/>
            <pc:sldMk cId="4033418894" sldId="337"/>
            <ac:spMk id="19" creationId="{166F75A4-C475-4941-8EE2-B80A06A2C1BB}"/>
          </ac:spMkLst>
        </pc:spChg>
        <pc:spChg chg="add del">
          <ac:chgData name="Donna Starkey" userId="S::dstarkey@ryecollege.co.uk::9911d9e4-121e-46ce-81a4-63359549fb0c" providerId="AD" clId="Web-{CD8B37E7-F31E-D163-D58B-21859C80E2BC}" dt="2021-06-12T12:04:33.312" v="89"/>
          <ac:spMkLst>
            <pc:docMk/>
            <pc:sldMk cId="4033418894" sldId="337"/>
            <ac:spMk id="21" creationId="{A032553A-72E8-4B0D-8405-FF9771C9AF05}"/>
          </ac:spMkLst>
        </pc:spChg>
        <pc:spChg chg="add del">
          <ac:chgData name="Donna Starkey" userId="S::dstarkey@ryecollege.co.uk::9911d9e4-121e-46ce-81a4-63359549fb0c" providerId="AD" clId="Web-{CD8B37E7-F31E-D163-D58B-21859C80E2BC}" dt="2021-06-12T12:04:33.312" v="89"/>
          <ac:spMkLst>
            <pc:docMk/>
            <pc:sldMk cId="4033418894" sldId="337"/>
            <ac:spMk id="23" creationId="{765800AC-C3B9-498E-87BC-29FAE4C76B21}"/>
          </ac:spMkLst>
        </pc:spChg>
        <pc:spChg chg="add del">
          <ac:chgData name="Donna Starkey" userId="S::dstarkey@ryecollege.co.uk::9911d9e4-121e-46ce-81a4-63359549fb0c" providerId="AD" clId="Web-{CD8B37E7-F31E-D163-D58B-21859C80E2BC}" dt="2021-06-12T12:04:33.312" v="89"/>
          <ac:spMkLst>
            <pc:docMk/>
            <pc:sldMk cId="4033418894" sldId="337"/>
            <ac:spMk id="25" creationId="{1F9D6ACB-2FF4-49F9-978A-E0D5327FC635}"/>
          </ac:spMkLst>
        </pc:spChg>
        <pc:spChg chg="add del">
          <ac:chgData name="Donna Starkey" userId="S::dstarkey@ryecollege.co.uk::9911d9e4-121e-46ce-81a4-63359549fb0c" providerId="AD" clId="Web-{CD8B37E7-F31E-D163-D58B-21859C80E2BC}" dt="2021-06-12T12:04:33.312" v="89"/>
          <ac:spMkLst>
            <pc:docMk/>
            <pc:sldMk cId="4033418894" sldId="337"/>
            <ac:spMk id="27" creationId="{A5EC319D-0FEA-4B95-A3EA-01E35672C95B}"/>
          </ac:spMkLst>
        </pc:spChg>
        <pc:picChg chg="add mod ord">
          <ac:chgData name="Donna Starkey" userId="S::dstarkey@ryecollege.co.uk::9911d9e4-121e-46ce-81a4-63359549fb0c" providerId="AD" clId="Web-{CD8B37E7-F31E-D163-D58B-21859C80E2BC}" dt="2021-06-12T12:04:56.438" v="94" actId="1076"/>
          <ac:picMkLst>
            <pc:docMk/>
            <pc:sldMk cId="4033418894" sldId="337"/>
            <ac:picMk id="4" creationId="{E30E6F5D-2A29-48BF-B242-945AA0B5FFF3}"/>
          </ac:picMkLst>
        </pc:picChg>
        <pc:cxnChg chg="add del">
          <ac:chgData name="Donna Starkey" userId="S::dstarkey@ryecollege.co.uk::9911d9e4-121e-46ce-81a4-63359549fb0c" providerId="AD" clId="Web-{CD8B37E7-F31E-D163-D58B-21859C80E2BC}" dt="2021-06-12T12:04:33.312" v="89"/>
          <ac:cxnSpMkLst>
            <pc:docMk/>
            <pc:sldMk cId="4033418894" sldId="337"/>
            <ac:cxnSpMk id="13" creationId="{063B6EC6-D752-4EE7-908B-F8F19E8C7FEA}"/>
          </ac:cxnSpMkLst>
        </pc:cxnChg>
        <pc:cxnChg chg="add del">
          <ac:chgData name="Donna Starkey" userId="S::dstarkey@ryecollege.co.uk::9911d9e4-121e-46ce-81a4-63359549fb0c" providerId="AD" clId="Web-{CD8B37E7-F31E-D163-D58B-21859C80E2BC}" dt="2021-06-12T12:04:33.312" v="89"/>
          <ac:cxnSpMkLst>
            <pc:docMk/>
            <pc:sldMk cId="4033418894" sldId="337"/>
            <ac:cxnSpMk id="15" creationId="{EFECD4E8-AD3E-4228-82A2-9461958EA94D}"/>
          </ac:cxnSpMkLst>
        </pc:cxnChg>
      </pc:sldChg>
      <pc:sldChg chg="addSp delSp modSp new mod ord setBg">
        <pc:chgData name="Donna Starkey" userId="S::dstarkey@ryecollege.co.uk::9911d9e4-121e-46ce-81a4-63359549fb0c" providerId="AD" clId="Web-{CD8B37E7-F31E-D163-D58B-21859C80E2BC}" dt="2021-06-12T12:08:38.944" v="149"/>
        <pc:sldMkLst>
          <pc:docMk/>
          <pc:sldMk cId="2099324768" sldId="338"/>
        </pc:sldMkLst>
        <pc:spChg chg="mod">
          <ac:chgData name="Donna Starkey" userId="S::dstarkey@ryecollege.co.uk::9911d9e4-121e-46ce-81a4-63359549fb0c" providerId="AD" clId="Web-{CD8B37E7-F31E-D163-D58B-21859C80E2BC}" dt="2021-06-12T12:07:23.410" v="139"/>
          <ac:spMkLst>
            <pc:docMk/>
            <pc:sldMk cId="2099324768" sldId="338"/>
            <ac:spMk id="2" creationId="{59DEE30C-6462-4C28-A0FF-2543005E14E2}"/>
          </ac:spMkLst>
        </pc:spChg>
        <pc:spChg chg="mod">
          <ac:chgData name="Donna Starkey" userId="S::dstarkey@ryecollege.co.uk::9911d9e4-121e-46ce-81a4-63359549fb0c" providerId="AD" clId="Web-{CD8B37E7-F31E-D163-D58B-21859C80E2BC}" dt="2021-06-12T12:08:13.678" v="147" actId="14100"/>
          <ac:spMkLst>
            <pc:docMk/>
            <pc:sldMk cId="2099324768" sldId="338"/>
            <ac:spMk id="3" creationId="{A80FDA08-4070-48B6-AF02-7B024EB7BFFD}"/>
          </ac:spMkLst>
        </pc:spChg>
        <pc:picChg chg="add del mod ord">
          <ac:chgData name="Donna Starkey" userId="S::dstarkey@ryecollege.co.uk::9911d9e4-121e-46ce-81a4-63359549fb0c" providerId="AD" clId="Web-{CD8B37E7-F31E-D163-D58B-21859C80E2BC}" dt="2021-06-12T12:07:44.833" v="141"/>
          <ac:picMkLst>
            <pc:docMk/>
            <pc:sldMk cId="2099324768" sldId="338"/>
            <ac:picMk id="4" creationId="{8B9E1BBD-AF34-4C9F-AAFE-4EC99B2AA077}"/>
          </ac:picMkLst>
        </pc:picChg>
        <pc:picChg chg="add mod">
          <ac:chgData name="Donna Starkey" userId="S::dstarkey@ryecollege.co.uk::9911d9e4-121e-46ce-81a4-63359549fb0c" providerId="AD" clId="Web-{CD8B37E7-F31E-D163-D58B-21859C80E2BC}" dt="2021-06-12T12:08:19.850" v="148" actId="14100"/>
          <ac:picMkLst>
            <pc:docMk/>
            <pc:sldMk cId="2099324768" sldId="338"/>
            <ac:picMk id="5" creationId="{2D624068-79C4-44AF-86EA-76147C9EA02F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29E7F2-D448-4ABB-8DD2-544C69ACDCA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C6A96D2-6F53-4316-B837-C4923A65F853}">
      <dgm:prSet/>
      <dgm:spPr/>
      <dgm:t>
        <a:bodyPr/>
        <a:lstStyle/>
        <a:p>
          <a:r>
            <a:rPr lang="en-US" dirty="0"/>
            <a:t>The wearing of masks in school by staff and students is now personal choice. Please respect those who still choose to wear them,</a:t>
          </a:r>
        </a:p>
      </dgm:t>
    </dgm:pt>
    <dgm:pt modelId="{682D7189-1A6F-42A2-9A6E-BC0EB13AAA63}" type="parTrans" cxnId="{0E62B829-90D0-4173-BA90-93B9DCEE4010}">
      <dgm:prSet/>
      <dgm:spPr/>
      <dgm:t>
        <a:bodyPr/>
        <a:lstStyle/>
        <a:p>
          <a:endParaRPr lang="en-US"/>
        </a:p>
      </dgm:t>
    </dgm:pt>
    <dgm:pt modelId="{3F3C1B05-A840-4349-9E54-F7F6AEEBA166}" type="sibTrans" cxnId="{0E62B829-90D0-4173-BA90-93B9DCEE4010}">
      <dgm:prSet/>
      <dgm:spPr/>
      <dgm:t>
        <a:bodyPr/>
        <a:lstStyle/>
        <a:p>
          <a:endParaRPr lang="en-US"/>
        </a:p>
      </dgm:t>
    </dgm:pt>
    <dgm:pt modelId="{243FECAD-6A2E-49F0-B1A2-1E6CC538C796}">
      <dgm:prSet/>
      <dgm:spPr/>
      <dgm:t>
        <a:bodyPr/>
        <a:lstStyle/>
        <a:p>
          <a:r>
            <a:rPr lang="en-US" dirty="0"/>
            <a:t>You MUST wear face masks in shops and on public transport (for the entire journey) </a:t>
          </a:r>
        </a:p>
      </dgm:t>
    </dgm:pt>
    <dgm:pt modelId="{D9555870-0F17-4B16-A84E-CC059E5FB3FF}" type="parTrans" cxnId="{E58065EA-DA2C-4059-BE38-4F1CE464B7CF}">
      <dgm:prSet/>
      <dgm:spPr/>
      <dgm:t>
        <a:bodyPr/>
        <a:lstStyle/>
        <a:p>
          <a:endParaRPr lang="en-US"/>
        </a:p>
      </dgm:t>
    </dgm:pt>
    <dgm:pt modelId="{6F2144F2-445D-41E3-8D9C-6AAB2A4AF2BD}" type="sibTrans" cxnId="{E58065EA-DA2C-4059-BE38-4F1CE464B7CF}">
      <dgm:prSet/>
      <dgm:spPr/>
      <dgm:t>
        <a:bodyPr/>
        <a:lstStyle/>
        <a:p>
          <a:endParaRPr lang="en-US"/>
        </a:p>
      </dgm:t>
    </dgm:pt>
    <dgm:pt modelId="{14E2B914-6310-4088-8B88-F751A055738F}">
      <dgm:prSet/>
      <dgm:spPr/>
      <dgm:t>
        <a:bodyPr/>
        <a:lstStyle/>
        <a:p>
          <a:r>
            <a:rPr lang="en-US" dirty="0"/>
            <a:t>Wash your hands frequently</a:t>
          </a:r>
        </a:p>
      </dgm:t>
    </dgm:pt>
    <dgm:pt modelId="{88E43550-E6E8-46E9-9965-FE80402A9D6A}" type="parTrans" cxnId="{BD2007BE-F28C-4943-BD42-6CB1523FF826}">
      <dgm:prSet/>
      <dgm:spPr/>
      <dgm:t>
        <a:bodyPr/>
        <a:lstStyle/>
        <a:p>
          <a:endParaRPr lang="en-US"/>
        </a:p>
      </dgm:t>
    </dgm:pt>
    <dgm:pt modelId="{C55B4B8D-7917-4C4D-A590-52B802EE05D0}" type="sibTrans" cxnId="{BD2007BE-F28C-4943-BD42-6CB1523FF826}">
      <dgm:prSet/>
      <dgm:spPr/>
      <dgm:t>
        <a:bodyPr/>
        <a:lstStyle/>
        <a:p>
          <a:endParaRPr lang="en-US"/>
        </a:p>
      </dgm:t>
    </dgm:pt>
    <dgm:pt modelId="{BA5613D7-2B98-4FBC-8CF6-5D1FFD1EA5C3}">
      <dgm:prSet/>
      <dgm:spPr/>
      <dgm:t>
        <a:bodyPr/>
        <a:lstStyle/>
        <a:p>
          <a:r>
            <a:rPr lang="en-US" dirty="0" err="1"/>
            <a:t>Sanitise</a:t>
          </a:r>
          <a:r>
            <a:rPr lang="en-US" dirty="0"/>
            <a:t> your hands when you enter and leave the room</a:t>
          </a:r>
        </a:p>
      </dgm:t>
    </dgm:pt>
    <dgm:pt modelId="{5C133457-3843-4C3F-974F-0AF7861F875C}" type="parTrans" cxnId="{DE11ADC6-289D-4FB3-BA38-D9B507F1B3B7}">
      <dgm:prSet/>
      <dgm:spPr/>
      <dgm:t>
        <a:bodyPr/>
        <a:lstStyle/>
        <a:p>
          <a:endParaRPr lang="en-US"/>
        </a:p>
      </dgm:t>
    </dgm:pt>
    <dgm:pt modelId="{AE169321-38A6-460D-8943-A6E7D1070F22}" type="sibTrans" cxnId="{DE11ADC6-289D-4FB3-BA38-D9B507F1B3B7}">
      <dgm:prSet/>
      <dgm:spPr/>
      <dgm:t>
        <a:bodyPr/>
        <a:lstStyle/>
        <a:p>
          <a:endParaRPr lang="en-US"/>
        </a:p>
      </dgm:t>
    </dgm:pt>
    <dgm:pt modelId="{7F7587E6-31C3-4E64-95F8-C52EEA92A2F5}">
      <dgm:prSet phldr="0"/>
      <dgm:spPr/>
      <dgm:t>
        <a:bodyPr/>
        <a:lstStyle/>
        <a:p>
          <a:pPr rtl="0"/>
          <a:r>
            <a:rPr lang="en-US" dirty="0">
              <a:latin typeface="Trebuchet MS" panose="020B0603020202020204"/>
            </a:rPr>
            <a:t>Now you are back in your subject teaching rooms your teacher will set the seating plan for their subject. These must be adhered to at all times.</a:t>
          </a:r>
          <a:endParaRPr lang="en-US" dirty="0"/>
        </a:p>
      </dgm:t>
    </dgm:pt>
    <dgm:pt modelId="{36DDDCCD-0594-449D-BCF7-5422658FC379}" type="parTrans" cxnId="{8904578A-7623-48BE-B3ED-5633A6BC1C9E}">
      <dgm:prSet/>
      <dgm:spPr/>
      <dgm:t>
        <a:bodyPr/>
        <a:lstStyle/>
        <a:p>
          <a:endParaRPr lang="en-US"/>
        </a:p>
      </dgm:t>
    </dgm:pt>
    <dgm:pt modelId="{80DDCCFF-AB52-4016-AF94-41501CC6A3D2}" type="sibTrans" cxnId="{8904578A-7623-48BE-B3ED-5633A6BC1C9E}">
      <dgm:prSet/>
      <dgm:spPr/>
      <dgm:t>
        <a:bodyPr/>
        <a:lstStyle/>
        <a:p>
          <a:endParaRPr lang="en-US"/>
        </a:p>
      </dgm:t>
    </dgm:pt>
    <dgm:pt modelId="{A6F5566A-E0EB-4E10-B237-801FF842D0FE}">
      <dgm:prSet/>
      <dgm:spPr/>
      <dgm:t>
        <a:bodyPr/>
        <a:lstStyle/>
        <a:p>
          <a:r>
            <a:rPr lang="en-US" dirty="0"/>
            <a:t>Socially distance (2 </a:t>
          </a:r>
          <a:r>
            <a:rPr lang="en-US" dirty="0" err="1"/>
            <a:t>metres</a:t>
          </a:r>
          <a:r>
            <a:rPr lang="en-US" dirty="0"/>
            <a:t>) wherever possible, in and outside school</a:t>
          </a:r>
        </a:p>
      </dgm:t>
    </dgm:pt>
    <dgm:pt modelId="{20A0B6A1-B1CB-47FA-B64B-139E3BA3D9BF}" type="parTrans" cxnId="{6EB194B7-620B-4814-82D1-063868A8D2FC}">
      <dgm:prSet/>
      <dgm:spPr/>
      <dgm:t>
        <a:bodyPr/>
        <a:lstStyle/>
        <a:p>
          <a:endParaRPr lang="en-US"/>
        </a:p>
      </dgm:t>
    </dgm:pt>
    <dgm:pt modelId="{E987FBF3-293B-4461-9F27-9B92477FE325}" type="sibTrans" cxnId="{6EB194B7-620B-4814-82D1-063868A8D2FC}">
      <dgm:prSet/>
      <dgm:spPr/>
      <dgm:t>
        <a:bodyPr/>
        <a:lstStyle/>
        <a:p>
          <a:endParaRPr lang="en-US"/>
        </a:p>
      </dgm:t>
    </dgm:pt>
    <dgm:pt modelId="{6B883EB1-1567-4A3D-9945-B48D3F205B3D}">
      <dgm:prSet/>
      <dgm:spPr/>
      <dgm:t>
        <a:bodyPr/>
        <a:lstStyle/>
        <a:p>
          <a:r>
            <a:rPr lang="en-US" dirty="0"/>
            <a:t>Avoid physical and intimate contact with other students</a:t>
          </a:r>
        </a:p>
      </dgm:t>
    </dgm:pt>
    <dgm:pt modelId="{07F4BD75-FAD5-4EE9-8AD8-3385538A3D8E}" type="parTrans" cxnId="{223B864E-C26D-43B0-BEBF-77383FC3498E}">
      <dgm:prSet/>
      <dgm:spPr/>
      <dgm:t>
        <a:bodyPr/>
        <a:lstStyle/>
        <a:p>
          <a:endParaRPr lang="en-US"/>
        </a:p>
      </dgm:t>
    </dgm:pt>
    <dgm:pt modelId="{8B61FDA8-0FD2-4F7B-B53F-13A0FB9FEC34}" type="sibTrans" cxnId="{223B864E-C26D-43B0-BEBF-77383FC3498E}">
      <dgm:prSet/>
      <dgm:spPr/>
      <dgm:t>
        <a:bodyPr/>
        <a:lstStyle/>
        <a:p>
          <a:endParaRPr lang="en-US"/>
        </a:p>
      </dgm:t>
    </dgm:pt>
    <dgm:pt modelId="{76DA84CB-FEB4-4261-8871-967310A01FA7}">
      <dgm:prSet/>
      <dgm:spPr/>
      <dgm:t>
        <a:bodyPr/>
        <a:lstStyle/>
        <a:p>
          <a:r>
            <a:rPr lang="en-US" dirty="0"/>
            <a:t>Please report anyone failing to comply with COVID regulations to the Student Hub</a:t>
          </a:r>
        </a:p>
      </dgm:t>
    </dgm:pt>
    <dgm:pt modelId="{C57D576C-FB66-4942-B2EF-C3469147F867}" type="parTrans" cxnId="{E7803F0B-FAB0-483B-9447-2EB253A2E3E0}">
      <dgm:prSet/>
      <dgm:spPr/>
      <dgm:t>
        <a:bodyPr/>
        <a:lstStyle/>
        <a:p>
          <a:endParaRPr lang="en-US"/>
        </a:p>
      </dgm:t>
    </dgm:pt>
    <dgm:pt modelId="{9EAAFE21-6DEC-4FEF-8955-27627FA15A61}" type="sibTrans" cxnId="{E7803F0B-FAB0-483B-9447-2EB253A2E3E0}">
      <dgm:prSet/>
      <dgm:spPr/>
      <dgm:t>
        <a:bodyPr/>
        <a:lstStyle/>
        <a:p>
          <a:endParaRPr lang="en-US"/>
        </a:p>
      </dgm:t>
    </dgm:pt>
    <dgm:pt modelId="{E6C48602-A9FF-4D7B-A4D5-2DE4FF0B8C8D}">
      <dgm:prSet/>
      <dgm:spPr/>
      <dgm:t>
        <a:bodyPr/>
        <a:lstStyle/>
        <a:p>
          <a:r>
            <a:rPr lang="en-US" dirty="0"/>
            <a:t>Please adhere to the COVID rules over the weekend</a:t>
          </a:r>
        </a:p>
      </dgm:t>
    </dgm:pt>
    <dgm:pt modelId="{8E89A7EF-480D-4D74-82F3-6474806ADB54}" type="parTrans" cxnId="{D77241A3-14B7-41C0-86AD-B2F47ABF8E82}">
      <dgm:prSet/>
      <dgm:spPr/>
      <dgm:t>
        <a:bodyPr/>
        <a:lstStyle/>
        <a:p>
          <a:endParaRPr lang="en-US"/>
        </a:p>
      </dgm:t>
    </dgm:pt>
    <dgm:pt modelId="{C5894994-B647-4C2A-9DC2-7B600CC515F7}" type="sibTrans" cxnId="{D77241A3-14B7-41C0-86AD-B2F47ABF8E82}">
      <dgm:prSet/>
      <dgm:spPr/>
      <dgm:t>
        <a:bodyPr/>
        <a:lstStyle/>
        <a:p>
          <a:endParaRPr lang="en-US"/>
        </a:p>
      </dgm:t>
    </dgm:pt>
    <dgm:pt modelId="{4A3BE9F0-159C-4304-A703-0F5939F9C8E8}">
      <dgm:prSet/>
      <dgm:spPr/>
      <dgm:t>
        <a:bodyPr/>
        <a:lstStyle/>
        <a:p>
          <a:r>
            <a:rPr lang="en-US" dirty="0"/>
            <a:t>Remember: Hands – Face – Space  </a:t>
          </a:r>
        </a:p>
      </dgm:t>
    </dgm:pt>
    <dgm:pt modelId="{20A13D4D-9442-4318-BD82-905C7EA81893}" type="parTrans" cxnId="{1FA0600B-6ED4-4EF1-8DC0-C550774A1714}">
      <dgm:prSet/>
      <dgm:spPr/>
      <dgm:t>
        <a:bodyPr/>
        <a:lstStyle/>
        <a:p>
          <a:endParaRPr lang="en-US"/>
        </a:p>
      </dgm:t>
    </dgm:pt>
    <dgm:pt modelId="{CD969F70-B9DF-4DA1-84F9-66E872004731}" type="sibTrans" cxnId="{1FA0600B-6ED4-4EF1-8DC0-C550774A1714}">
      <dgm:prSet/>
      <dgm:spPr/>
      <dgm:t>
        <a:bodyPr/>
        <a:lstStyle/>
        <a:p>
          <a:endParaRPr lang="en-US"/>
        </a:p>
      </dgm:t>
    </dgm:pt>
    <dgm:pt modelId="{51628EAB-8FFD-484E-8050-014C483D51DE}">
      <dgm:prSet phldr="0"/>
      <dgm:spPr/>
      <dgm:t>
        <a:bodyPr/>
        <a:lstStyle/>
        <a:p>
          <a:pPr rtl="0"/>
          <a:r>
            <a:rPr lang="en-US" dirty="0">
              <a:latin typeface="Trebuchet MS" panose="020B0603020202020204"/>
            </a:rPr>
            <a:t>Please keep to the one-way system that is in place</a:t>
          </a:r>
        </a:p>
      </dgm:t>
    </dgm:pt>
    <dgm:pt modelId="{D4391984-27B0-4E5C-B652-1C072948E11E}" type="parTrans" cxnId="{8913C3FB-3288-4877-B3E4-496A1FF8D7A8}">
      <dgm:prSet/>
      <dgm:spPr/>
    </dgm:pt>
    <dgm:pt modelId="{CBD9D449-C9CA-45EE-8C5D-35258F17461D}" type="sibTrans" cxnId="{8913C3FB-3288-4877-B3E4-496A1FF8D7A8}">
      <dgm:prSet/>
      <dgm:spPr/>
    </dgm:pt>
    <dgm:pt modelId="{A34068B0-F59F-43C3-A880-A8CE10F09754}">
      <dgm:prSet phldr="0"/>
      <dgm:spPr/>
      <dgm:t>
        <a:bodyPr/>
        <a:lstStyle/>
        <a:p>
          <a:pPr rtl="0"/>
          <a:r>
            <a:rPr lang="en-US" dirty="0">
              <a:latin typeface="Trebuchet MS" panose="020B0603020202020204"/>
            </a:rPr>
            <a:t>Remain in your year group bubbles during breaks</a:t>
          </a:r>
        </a:p>
      </dgm:t>
    </dgm:pt>
    <dgm:pt modelId="{32B67639-5050-4FB2-A8E5-E82843CA3245}" type="parTrans" cxnId="{92545070-33DD-49FF-A514-4BC479C01977}">
      <dgm:prSet/>
      <dgm:spPr/>
    </dgm:pt>
    <dgm:pt modelId="{05E74310-0476-4AE8-8A55-7C24972118A9}" type="sibTrans" cxnId="{92545070-33DD-49FF-A514-4BC479C01977}">
      <dgm:prSet/>
      <dgm:spPr/>
    </dgm:pt>
    <dgm:pt modelId="{4A855E57-C4CE-4CFF-AB72-65BD053E3F47}" type="pres">
      <dgm:prSet presAssocID="{A429E7F2-D448-4ABB-8DD2-544C69ACDCAF}" presName="diagram" presStyleCnt="0">
        <dgm:presLayoutVars>
          <dgm:dir/>
          <dgm:resizeHandles val="exact"/>
        </dgm:presLayoutVars>
      </dgm:prSet>
      <dgm:spPr/>
    </dgm:pt>
    <dgm:pt modelId="{B0DCF776-D22C-4820-9243-3BBA45284269}" type="pres">
      <dgm:prSet presAssocID="{CC6A96D2-6F53-4316-B837-C4923A65F853}" presName="node" presStyleLbl="node1" presStyleIdx="0" presStyleCnt="12">
        <dgm:presLayoutVars>
          <dgm:bulletEnabled val="1"/>
        </dgm:presLayoutVars>
      </dgm:prSet>
      <dgm:spPr/>
    </dgm:pt>
    <dgm:pt modelId="{D2F22EDC-93A5-4E35-8167-135D4C46CEA1}" type="pres">
      <dgm:prSet presAssocID="{3F3C1B05-A840-4349-9E54-F7F6AEEBA166}" presName="sibTrans" presStyleCnt="0"/>
      <dgm:spPr/>
    </dgm:pt>
    <dgm:pt modelId="{57C80BFB-FFD3-4F4D-9937-5BCB58C11BAE}" type="pres">
      <dgm:prSet presAssocID="{243FECAD-6A2E-49F0-B1A2-1E6CC538C796}" presName="node" presStyleLbl="node1" presStyleIdx="1" presStyleCnt="12">
        <dgm:presLayoutVars>
          <dgm:bulletEnabled val="1"/>
        </dgm:presLayoutVars>
      </dgm:prSet>
      <dgm:spPr/>
    </dgm:pt>
    <dgm:pt modelId="{3318C556-35A7-4359-8F15-E93FDB76B313}" type="pres">
      <dgm:prSet presAssocID="{6F2144F2-445D-41E3-8D9C-6AAB2A4AF2BD}" presName="sibTrans" presStyleCnt="0"/>
      <dgm:spPr/>
    </dgm:pt>
    <dgm:pt modelId="{CA881E2E-3AA9-4606-88E8-62CEF82CB73C}" type="pres">
      <dgm:prSet presAssocID="{14E2B914-6310-4088-8B88-F751A055738F}" presName="node" presStyleLbl="node1" presStyleIdx="2" presStyleCnt="12">
        <dgm:presLayoutVars>
          <dgm:bulletEnabled val="1"/>
        </dgm:presLayoutVars>
      </dgm:prSet>
      <dgm:spPr/>
    </dgm:pt>
    <dgm:pt modelId="{81B986BF-5469-4045-887A-70F6630EFD0D}" type="pres">
      <dgm:prSet presAssocID="{C55B4B8D-7917-4C4D-A590-52B802EE05D0}" presName="sibTrans" presStyleCnt="0"/>
      <dgm:spPr/>
    </dgm:pt>
    <dgm:pt modelId="{2874A152-7D6B-4A49-8446-A2E29B4E4C36}" type="pres">
      <dgm:prSet presAssocID="{BA5613D7-2B98-4FBC-8CF6-5D1FFD1EA5C3}" presName="node" presStyleLbl="node1" presStyleIdx="3" presStyleCnt="12">
        <dgm:presLayoutVars>
          <dgm:bulletEnabled val="1"/>
        </dgm:presLayoutVars>
      </dgm:prSet>
      <dgm:spPr/>
    </dgm:pt>
    <dgm:pt modelId="{37750AB4-7A17-4244-BE9B-5F0DFE882A77}" type="pres">
      <dgm:prSet presAssocID="{AE169321-38A6-460D-8943-A6E7D1070F22}" presName="sibTrans" presStyleCnt="0"/>
      <dgm:spPr/>
    </dgm:pt>
    <dgm:pt modelId="{BC3AA368-AD01-4E5C-9EBF-8B058226D7EA}" type="pres">
      <dgm:prSet presAssocID="{51628EAB-8FFD-484E-8050-014C483D51DE}" presName="node" presStyleLbl="node1" presStyleIdx="4" presStyleCnt="12">
        <dgm:presLayoutVars>
          <dgm:bulletEnabled val="1"/>
        </dgm:presLayoutVars>
      </dgm:prSet>
      <dgm:spPr/>
    </dgm:pt>
    <dgm:pt modelId="{9C17C28E-4220-4944-A4F3-8E2C494B5894}" type="pres">
      <dgm:prSet presAssocID="{CBD9D449-C9CA-45EE-8C5D-35258F17461D}" presName="sibTrans" presStyleCnt="0"/>
      <dgm:spPr/>
    </dgm:pt>
    <dgm:pt modelId="{179AE173-62C8-450B-8895-1229B4AA00F6}" type="pres">
      <dgm:prSet presAssocID="{A34068B0-F59F-43C3-A880-A8CE10F09754}" presName="node" presStyleLbl="node1" presStyleIdx="5" presStyleCnt="12">
        <dgm:presLayoutVars>
          <dgm:bulletEnabled val="1"/>
        </dgm:presLayoutVars>
      </dgm:prSet>
      <dgm:spPr/>
    </dgm:pt>
    <dgm:pt modelId="{82475D5E-0548-4E52-8ED3-F39A47BBED4B}" type="pres">
      <dgm:prSet presAssocID="{05E74310-0476-4AE8-8A55-7C24972118A9}" presName="sibTrans" presStyleCnt="0"/>
      <dgm:spPr/>
    </dgm:pt>
    <dgm:pt modelId="{F6A6CC56-1EF1-4F50-85C3-A39E70BE208B}" type="pres">
      <dgm:prSet presAssocID="{7F7587E6-31C3-4E64-95F8-C52EEA92A2F5}" presName="node" presStyleLbl="node1" presStyleIdx="6" presStyleCnt="12">
        <dgm:presLayoutVars>
          <dgm:bulletEnabled val="1"/>
        </dgm:presLayoutVars>
      </dgm:prSet>
      <dgm:spPr/>
    </dgm:pt>
    <dgm:pt modelId="{BA359017-1108-43C7-8986-47525F4A7971}" type="pres">
      <dgm:prSet presAssocID="{80DDCCFF-AB52-4016-AF94-41501CC6A3D2}" presName="sibTrans" presStyleCnt="0"/>
      <dgm:spPr/>
    </dgm:pt>
    <dgm:pt modelId="{E4F657A1-D2B0-420E-B9FB-60474A78BD0F}" type="pres">
      <dgm:prSet presAssocID="{A6F5566A-E0EB-4E10-B237-801FF842D0FE}" presName="node" presStyleLbl="node1" presStyleIdx="7" presStyleCnt="12">
        <dgm:presLayoutVars>
          <dgm:bulletEnabled val="1"/>
        </dgm:presLayoutVars>
      </dgm:prSet>
      <dgm:spPr/>
    </dgm:pt>
    <dgm:pt modelId="{F62847C4-3DE2-405A-898A-BBDA1C67FA25}" type="pres">
      <dgm:prSet presAssocID="{E987FBF3-293B-4461-9F27-9B92477FE325}" presName="sibTrans" presStyleCnt="0"/>
      <dgm:spPr/>
    </dgm:pt>
    <dgm:pt modelId="{621E3478-54D9-4201-B176-01B46E2CBACF}" type="pres">
      <dgm:prSet presAssocID="{6B883EB1-1567-4A3D-9945-B48D3F205B3D}" presName="node" presStyleLbl="node1" presStyleIdx="8" presStyleCnt="12">
        <dgm:presLayoutVars>
          <dgm:bulletEnabled val="1"/>
        </dgm:presLayoutVars>
      </dgm:prSet>
      <dgm:spPr/>
    </dgm:pt>
    <dgm:pt modelId="{A68DFFEE-973B-4D34-929B-F17C95DCC760}" type="pres">
      <dgm:prSet presAssocID="{8B61FDA8-0FD2-4F7B-B53F-13A0FB9FEC34}" presName="sibTrans" presStyleCnt="0"/>
      <dgm:spPr/>
    </dgm:pt>
    <dgm:pt modelId="{DEA21E48-BFC7-4EB5-8A65-A55061226A0B}" type="pres">
      <dgm:prSet presAssocID="{76DA84CB-FEB4-4261-8871-967310A01FA7}" presName="node" presStyleLbl="node1" presStyleIdx="9" presStyleCnt="12">
        <dgm:presLayoutVars>
          <dgm:bulletEnabled val="1"/>
        </dgm:presLayoutVars>
      </dgm:prSet>
      <dgm:spPr/>
    </dgm:pt>
    <dgm:pt modelId="{5E21EAA5-16E9-4567-B9E0-E436FBDB37CF}" type="pres">
      <dgm:prSet presAssocID="{9EAAFE21-6DEC-4FEF-8955-27627FA15A61}" presName="sibTrans" presStyleCnt="0"/>
      <dgm:spPr/>
    </dgm:pt>
    <dgm:pt modelId="{0A9A2C60-F92F-42E9-AD49-B3D8BCDD0529}" type="pres">
      <dgm:prSet presAssocID="{E6C48602-A9FF-4D7B-A4D5-2DE4FF0B8C8D}" presName="node" presStyleLbl="node1" presStyleIdx="10" presStyleCnt="12">
        <dgm:presLayoutVars>
          <dgm:bulletEnabled val="1"/>
        </dgm:presLayoutVars>
      </dgm:prSet>
      <dgm:spPr/>
    </dgm:pt>
    <dgm:pt modelId="{B86CEF4E-7BC2-40D3-ADA8-4F314CFA316C}" type="pres">
      <dgm:prSet presAssocID="{C5894994-B647-4C2A-9DC2-7B600CC515F7}" presName="sibTrans" presStyleCnt="0"/>
      <dgm:spPr/>
    </dgm:pt>
    <dgm:pt modelId="{6D66C44C-4FDC-4CB3-8D14-C1E39BB93E0A}" type="pres">
      <dgm:prSet presAssocID="{4A3BE9F0-159C-4304-A703-0F5939F9C8E8}" presName="node" presStyleLbl="node1" presStyleIdx="11" presStyleCnt="12">
        <dgm:presLayoutVars>
          <dgm:bulletEnabled val="1"/>
        </dgm:presLayoutVars>
      </dgm:prSet>
      <dgm:spPr/>
    </dgm:pt>
  </dgm:ptLst>
  <dgm:cxnLst>
    <dgm:cxn modelId="{E7803F0B-FAB0-483B-9447-2EB253A2E3E0}" srcId="{A429E7F2-D448-4ABB-8DD2-544C69ACDCAF}" destId="{76DA84CB-FEB4-4261-8871-967310A01FA7}" srcOrd="9" destOrd="0" parTransId="{C57D576C-FB66-4942-B2EF-C3469147F867}" sibTransId="{9EAAFE21-6DEC-4FEF-8955-27627FA15A61}"/>
    <dgm:cxn modelId="{1FA0600B-6ED4-4EF1-8DC0-C550774A1714}" srcId="{A429E7F2-D448-4ABB-8DD2-544C69ACDCAF}" destId="{4A3BE9F0-159C-4304-A703-0F5939F9C8E8}" srcOrd="11" destOrd="0" parTransId="{20A13D4D-9442-4318-BD82-905C7EA81893}" sibTransId="{CD969F70-B9DF-4DA1-84F9-66E872004731}"/>
    <dgm:cxn modelId="{D124B41E-FB1E-4119-BBC0-530382750496}" type="presOf" srcId="{6B883EB1-1567-4A3D-9945-B48D3F205B3D}" destId="{621E3478-54D9-4201-B176-01B46E2CBACF}" srcOrd="0" destOrd="0" presId="urn:microsoft.com/office/officeart/2005/8/layout/default"/>
    <dgm:cxn modelId="{F9FBD820-B815-4EF1-B8CB-1B698CFD69E8}" type="presOf" srcId="{A34068B0-F59F-43C3-A880-A8CE10F09754}" destId="{179AE173-62C8-450B-8895-1229B4AA00F6}" srcOrd="0" destOrd="0" presId="urn:microsoft.com/office/officeart/2005/8/layout/default"/>
    <dgm:cxn modelId="{0E62B829-90D0-4173-BA90-93B9DCEE4010}" srcId="{A429E7F2-D448-4ABB-8DD2-544C69ACDCAF}" destId="{CC6A96D2-6F53-4316-B837-C4923A65F853}" srcOrd="0" destOrd="0" parTransId="{682D7189-1A6F-42A2-9A6E-BC0EB13AAA63}" sibTransId="{3F3C1B05-A840-4349-9E54-F7F6AEEBA166}"/>
    <dgm:cxn modelId="{B1D3E339-F8B5-41C4-822B-53354C297FCE}" type="presOf" srcId="{14E2B914-6310-4088-8B88-F751A055738F}" destId="{CA881E2E-3AA9-4606-88E8-62CEF82CB73C}" srcOrd="0" destOrd="0" presId="urn:microsoft.com/office/officeart/2005/8/layout/default"/>
    <dgm:cxn modelId="{CE6B6261-2F26-4A96-9743-87A4BDB5AD08}" type="presOf" srcId="{E6C48602-A9FF-4D7B-A4D5-2DE4FF0B8C8D}" destId="{0A9A2C60-F92F-42E9-AD49-B3D8BCDD0529}" srcOrd="0" destOrd="0" presId="urn:microsoft.com/office/officeart/2005/8/layout/default"/>
    <dgm:cxn modelId="{223B864E-C26D-43B0-BEBF-77383FC3498E}" srcId="{A429E7F2-D448-4ABB-8DD2-544C69ACDCAF}" destId="{6B883EB1-1567-4A3D-9945-B48D3F205B3D}" srcOrd="8" destOrd="0" parTransId="{07F4BD75-FAD5-4EE9-8AD8-3385538A3D8E}" sibTransId="{8B61FDA8-0FD2-4F7B-B53F-13A0FB9FEC34}"/>
    <dgm:cxn modelId="{92545070-33DD-49FF-A514-4BC479C01977}" srcId="{A429E7F2-D448-4ABB-8DD2-544C69ACDCAF}" destId="{A34068B0-F59F-43C3-A880-A8CE10F09754}" srcOrd="5" destOrd="0" parTransId="{32B67639-5050-4FB2-A8E5-E82843CA3245}" sibTransId="{05E74310-0476-4AE8-8A55-7C24972118A9}"/>
    <dgm:cxn modelId="{F6EC9A79-A64C-4031-80E4-BD379E4C3CFE}" type="presOf" srcId="{CC6A96D2-6F53-4316-B837-C4923A65F853}" destId="{B0DCF776-D22C-4820-9243-3BBA45284269}" srcOrd="0" destOrd="0" presId="urn:microsoft.com/office/officeart/2005/8/layout/default"/>
    <dgm:cxn modelId="{1305CF7C-FFDA-4CBB-B896-89737E6960F7}" type="presOf" srcId="{76DA84CB-FEB4-4261-8871-967310A01FA7}" destId="{DEA21E48-BFC7-4EB5-8A65-A55061226A0B}" srcOrd="0" destOrd="0" presId="urn:microsoft.com/office/officeart/2005/8/layout/default"/>
    <dgm:cxn modelId="{F6BCCD82-949C-4E43-B5C2-75C492F8ABB8}" type="presOf" srcId="{A429E7F2-D448-4ABB-8DD2-544C69ACDCAF}" destId="{4A855E57-C4CE-4CFF-AB72-65BD053E3F47}" srcOrd="0" destOrd="0" presId="urn:microsoft.com/office/officeart/2005/8/layout/default"/>
    <dgm:cxn modelId="{8904578A-7623-48BE-B3ED-5633A6BC1C9E}" srcId="{A429E7F2-D448-4ABB-8DD2-544C69ACDCAF}" destId="{7F7587E6-31C3-4E64-95F8-C52EEA92A2F5}" srcOrd="6" destOrd="0" parTransId="{36DDDCCD-0594-449D-BCF7-5422658FC379}" sibTransId="{80DDCCFF-AB52-4016-AF94-41501CC6A3D2}"/>
    <dgm:cxn modelId="{C7AF89A1-2E20-40F5-BF18-1C4BB663B73E}" type="presOf" srcId="{51628EAB-8FFD-484E-8050-014C483D51DE}" destId="{BC3AA368-AD01-4E5C-9EBF-8B058226D7EA}" srcOrd="0" destOrd="0" presId="urn:microsoft.com/office/officeart/2005/8/layout/default"/>
    <dgm:cxn modelId="{D77241A3-14B7-41C0-86AD-B2F47ABF8E82}" srcId="{A429E7F2-D448-4ABB-8DD2-544C69ACDCAF}" destId="{E6C48602-A9FF-4D7B-A4D5-2DE4FF0B8C8D}" srcOrd="10" destOrd="0" parTransId="{8E89A7EF-480D-4D74-82F3-6474806ADB54}" sibTransId="{C5894994-B647-4C2A-9DC2-7B600CC515F7}"/>
    <dgm:cxn modelId="{6EB194B7-620B-4814-82D1-063868A8D2FC}" srcId="{A429E7F2-D448-4ABB-8DD2-544C69ACDCAF}" destId="{A6F5566A-E0EB-4E10-B237-801FF842D0FE}" srcOrd="7" destOrd="0" parTransId="{20A0B6A1-B1CB-47FA-B64B-139E3BA3D9BF}" sibTransId="{E987FBF3-293B-4461-9F27-9B92477FE325}"/>
    <dgm:cxn modelId="{BD2007BE-F28C-4943-BD42-6CB1523FF826}" srcId="{A429E7F2-D448-4ABB-8DD2-544C69ACDCAF}" destId="{14E2B914-6310-4088-8B88-F751A055738F}" srcOrd="2" destOrd="0" parTransId="{88E43550-E6E8-46E9-9965-FE80402A9D6A}" sibTransId="{C55B4B8D-7917-4C4D-A590-52B802EE05D0}"/>
    <dgm:cxn modelId="{DE11ADC6-289D-4FB3-BA38-D9B507F1B3B7}" srcId="{A429E7F2-D448-4ABB-8DD2-544C69ACDCAF}" destId="{BA5613D7-2B98-4FBC-8CF6-5D1FFD1EA5C3}" srcOrd="3" destOrd="0" parTransId="{5C133457-3843-4C3F-974F-0AF7861F875C}" sibTransId="{AE169321-38A6-460D-8943-A6E7D1070F22}"/>
    <dgm:cxn modelId="{9CF961CB-5A33-4C8A-9E7A-395FF443141B}" type="presOf" srcId="{243FECAD-6A2E-49F0-B1A2-1E6CC538C796}" destId="{57C80BFB-FFD3-4F4D-9937-5BCB58C11BAE}" srcOrd="0" destOrd="0" presId="urn:microsoft.com/office/officeart/2005/8/layout/default"/>
    <dgm:cxn modelId="{EF3212DA-50B8-4DF9-B898-001AC31CE462}" type="presOf" srcId="{4A3BE9F0-159C-4304-A703-0F5939F9C8E8}" destId="{6D66C44C-4FDC-4CB3-8D14-C1E39BB93E0A}" srcOrd="0" destOrd="0" presId="urn:microsoft.com/office/officeart/2005/8/layout/default"/>
    <dgm:cxn modelId="{5E2438DB-1DB8-4D5F-8E67-FEEC602BAA35}" type="presOf" srcId="{BA5613D7-2B98-4FBC-8CF6-5D1FFD1EA5C3}" destId="{2874A152-7D6B-4A49-8446-A2E29B4E4C36}" srcOrd="0" destOrd="0" presId="urn:microsoft.com/office/officeart/2005/8/layout/default"/>
    <dgm:cxn modelId="{E58065EA-DA2C-4059-BE38-4F1CE464B7CF}" srcId="{A429E7F2-D448-4ABB-8DD2-544C69ACDCAF}" destId="{243FECAD-6A2E-49F0-B1A2-1E6CC538C796}" srcOrd="1" destOrd="0" parTransId="{D9555870-0F17-4B16-A84E-CC059E5FB3FF}" sibTransId="{6F2144F2-445D-41E3-8D9C-6AAB2A4AF2BD}"/>
    <dgm:cxn modelId="{73F521EC-0E70-482B-913C-1D09BBB96ED5}" type="presOf" srcId="{A6F5566A-E0EB-4E10-B237-801FF842D0FE}" destId="{E4F657A1-D2B0-420E-B9FB-60474A78BD0F}" srcOrd="0" destOrd="0" presId="urn:microsoft.com/office/officeart/2005/8/layout/default"/>
    <dgm:cxn modelId="{8913C3FB-3288-4877-B3E4-496A1FF8D7A8}" srcId="{A429E7F2-D448-4ABB-8DD2-544C69ACDCAF}" destId="{51628EAB-8FFD-484E-8050-014C483D51DE}" srcOrd="4" destOrd="0" parTransId="{D4391984-27B0-4E5C-B652-1C072948E11E}" sibTransId="{CBD9D449-C9CA-45EE-8C5D-35258F17461D}"/>
    <dgm:cxn modelId="{259C58FC-1CCC-47B3-8DF0-5969BBD400C5}" type="presOf" srcId="{7F7587E6-31C3-4E64-95F8-C52EEA92A2F5}" destId="{F6A6CC56-1EF1-4F50-85C3-A39E70BE208B}" srcOrd="0" destOrd="0" presId="urn:microsoft.com/office/officeart/2005/8/layout/default"/>
    <dgm:cxn modelId="{825CDD63-BA5B-4FD5-87BC-6FDBDCED3976}" type="presParOf" srcId="{4A855E57-C4CE-4CFF-AB72-65BD053E3F47}" destId="{B0DCF776-D22C-4820-9243-3BBA45284269}" srcOrd="0" destOrd="0" presId="urn:microsoft.com/office/officeart/2005/8/layout/default"/>
    <dgm:cxn modelId="{563E08D4-1E06-4A85-84F4-91219DF4E818}" type="presParOf" srcId="{4A855E57-C4CE-4CFF-AB72-65BD053E3F47}" destId="{D2F22EDC-93A5-4E35-8167-135D4C46CEA1}" srcOrd="1" destOrd="0" presId="urn:microsoft.com/office/officeart/2005/8/layout/default"/>
    <dgm:cxn modelId="{F377C1C9-5C99-4123-859B-12F17B034584}" type="presParOf" srcId="{4A855E57-C4CE-4CFF-AB72-65BD053E3F47}" destId="{57C80BFB-FFD3-4F4D-9937-5BCB58C11BAE}" srcOrd="2" destOrd="0" presId="urn:microsoft.com/office/officeart/2005/8/layout/default"/>
    <dgm:cxn modelId="{03C038AC-855F-4348-9E5D-D7BCAC02832B}" type="presParOf" srcId="{4A855E57-C4CE-4CFF-AB72-65BD053E3F47}" destId="{3318C556-35A7-4359-8F15-E93FDB76B313}" srcOrd="3" destOrd="0" presId="urn:microsoft.com/office/officeart/2005/8/layout/default"/>
    <dgm:cxn modelId="{B7EBE599-9E00-4A42-992B-C547BE0BD4B0}" type="presParOf" srcId="{4A855E57-C4CE-4CFF-AB72-65BD053E3F47}" destId="{CA881E2E-3AA9-4606-88E8-62CEF82CB73C}" srcOrd="4" destOrd="0" presId="urn:microsoft.com/office/officeart/2005/8/layout/default"/>
    <dgm:cxn modelId="{1C0F466F-F843-4B6F-9959-55969CC43AAF}" type="presParOf" srcId="{4A855E57-C4CE-4CFF-AB72-65BD053E3F47}" destId="{81B986BF-5469-4045-887A-70F6630EFD0D}" srcOrd="5" destOrd="0" presId="urn:microsoft.com/office/officeart/2005/8/layout/default"/>
    <dgm:cxn modelId="{43C2A9EE-9625-4A14-B86D-E7C0214034CA}" type="presParOf" srcId="{4A855E57-C4CE-4CFF-AB72-65BD053E3F47}" destId="{2874A152-7D6B-4A49-8446-A2E29B4E4C36}" srcOrd="6" destOrd="0" presId="urn:microsoft.com/office/officeart/2005/8/layout/default"/>
    <dgm:cxn modelId="{C6A01891-0404-43B3-B692-887DDB91041A}" type="presParOf" srcId="{4A855E57-C4CE-4CFF-AB72-65BD053E3F47}" destId="{37750AB4-7A17-4244-BE9B-5F0DFE882A77}" srcOrd="7" destOrd="0" presId="urn:microsoft.com/office/officeart/2005/8/layout/default"/>
    <dgm:cxn modelId="{55C1011B-B872-439D-BC97-7D0148DEF831}" type="presParOf" srcId="{4A855E57-C4CE-4CFF-AB72-65BD053E3F47}" destId="{BC3AA368-AD01-4E5C-9EBF-8B058226D7EA}" srcOrd="8" destOrd="0" presId="urn:microsoft.com/office/officeart/2005/8/layout/default"/>
    <dgm:cxn modelId="{6270C2EF-4E57-4949-83E7-82C6B1A6E4DB}" type="presParOf" srcId="{4A855E57-C4CE-4CFF-AB72-65BD053E3F47}" destId="{9C17C28E-4220-4944-A4F3-8E2C494B5894}" srcOrd="9" destOrd="0" presId="urn:microsoft.com/office/officeart/2005/8/layout/default"/>
    <dgm:cxn modelId="{C51A1E85-6BBA-4833-BBC8-0DFDA717BB29}" type="presParOf" srcId="{4A855E57-C4CE-4CFF-AB72-65BD053E3F47}" destId="{179AE173-62C8-450B-8895-1229B4AA00F6}" srcOrd="10" destOrd="0" presId="urn:microsoft.com/office/officeart/2005/8/layout/default"/>
    <dgm:cxn modelId="{20EFBA87-7874-4E49-9EA2-A2A01F5BB6D6}" type="presParOf" srcId="{4A855E57-C4CE-4CFF-AB72-65BD053E3F47}" destId="{82475D5E-0548-4E52-8ED3-F39A47BBED4B}" srcOrd="11" destOrd="0" presId="urn:microsoft.com/office/officeart/2005/8/layout/default"/>
    <dgm:cxn modelId="{1E21066A-0244-4358-8BA8-3C5C6B9ABF84}" type="presParOf" srcId="{4A855E57-C4CE-4CFF-AB72-65BD053E3F47}" destId="{F6A6CC56-1EF1-4F50-85C3-A39E70BE208B}" srcOrd="12" destOrd="0" presId="urn:microsoft.com/office/officeart/2005/8/layout/default"/>
    <dgm:cxn modelId="{A37476E0-33E7-4911-8DD3-CE6D629899A3}" type="presParOf" srcId="{4A855E57-C4CE-4CFF-AB72-65BD053E3F47}" destId="{BA359017-1108-43C7-8986-47525F4A7971}" srcOrd="13" destOrd="0" presId="urn:microsoft.com/office/officeart/2005/8/layout/default"/>
    <dgm:cxn modelId="{A70219A1-36D4-49B4-A49F-8F95D159F383}" type="presParOf" srcId="{4A855E57-C4CE-4CFF-AB72-65BD053E3F47}" destId="{E4F657A1-D2B0-420E-B9FB-60474A78BD0F}" srcOrd="14" destOrd="0" presId="urn:microsoft.com/office/officeart/2005/8/layout/default"/>
    <dgm:cxn modelId="{536078B7-1DB9-45F6-B128-C4D11EF1FCDF}" type="presParOf" srcId="{4A855E57-C4CE-4CFF-AB72-65BD053E3F47}" destId="{F62847C4-3DE2-405A-898A-BBDA1C67FA25}" srcOrd="15" destOrd="0" presId="urn:microsoft.com/office/officeart/2005/8/layout/default"/>
    <dgm:cxn modelId="{6A1F42D8-164D-45E6-8E0C-3EABC495DF42}" type="presParOf" srcId="{4A855E57-C4CE-4CFF-AB72-65BD053E3F47}" destId="{621E3478-54D9-4201-B176-01B46E2CBACF}" srcOrd="16" destOrd="0" presId="urn:microsoft.com/office/officeart/2005/8/layout/default"/>
    <dgm:cxn modelId="{041B2D32-011A-4DF8-B8BC-A3B582160487}" type="presParOf" srcId="{4A855E57-C4CE-4CFF-AB72-65BD053E3F47}" destId="{A68DFFEE-973B-4D34-929B-F17C95DCC760}" srcOrd="17" destOrd="0" presId="urn:microsoft.com/office/officeart/2005/8/layout/default"/>
    <dgm:cxn modelId="{5F55DC77-C9A3-4CC2-B3BF-50932349AF14}" type="presParOf" srcId="{4A855E57-C4CE-4CFF-AB72-65BD053E3F47}" destId="{DEA21E48-BFC7-4EB5-8A65-A55061226A0B}" srcOrd="18" destOrd="0" presId="urn:microsoft.com/office/officeart/2005/8/layout/default"/>
    <dgm:cxn modelId="{8B5E97BE-3C87-45AE-BE28-1C3174801D84}" type="presParOf" srcId="{4A855E57-C4CE-4CFF-AB72-65BD053E3F47}" destId="{5E21EAA5-16E9-4567-B9E0-E436FBDB37CF}" srcOrd="19" destOrd="0" presId="urn:microsoft.com/office/officeart/2005/8/layout/default"/>
    <dgm:cxn modelId="{1696927B-7E24-49B9-BF19-8B0DF38F926B}" type="presParOf" srcId="{4A855E57-C4CE-4CFF-AB72-65BD053E3F47}" destId="{0A9A2C60-F92F-42E9-AD49-B3D8BCDD0529}" srcOrd="20" destOrd="0" presId="urn:microsoft.com/office/officeart/2005/8/layout/default"/>
    <dgm:cxn modelId="{043637EF-41A1-4B08-BE84-D521BA68C576}" type="presParOf" srcId="{4A855E57-C4CE-4CFF-AB72-65BD053E3F47}" destId="{B86CEF4E-7BC2-40D3-ADA8-4F314CFA316C}" srcOrd="21" destOrd="0" presId="urn:microsoft.com/office/officeart/2005/8/layout/default"/>
    <dgm:cxn modelId="{2C75402E-84FB-40FE-8C5F-56265258E32D}" type="presParOf" srcId="{4A855E57-C4CE-4CFF-AB72-65BD053E3F47}" destId="{6D66C44C-4FDC-4CB3-8D14-C1E39BB93E0A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2495D4-6791-400F-8DC9-F0C60F9333D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5EC01B2-D679-463E-B0E4-CF3F989518AC}">
      <dgm:prSet/>
      <dgm:spPr/>
      <dgm:t>
        <a:bodyPr/>
        <a:lstStyle/>
        <a:p>
          <a:r>
            <a:rPr lang="en-US"/>
            <a:t>Continue to test at home twice a week on a Monday and Thursday if possible</a:t>
          </a:r>
        </a:p>
      </dgm:t>
    </dgm:pt>
    <dgm:pt modelId="{3EB3A152-E12D-4897-A0DA-E2132E129D24}" type="parTrans" cxnId="{5AB402A7-E73A-485C-A217-9BCD5DD0CD46}">
      <dgm:prSet/>
      <dgm:spPr/>
      <dgm:t>
        <a:bodyPr/>
        <a:lstStyle/>
        <a:p>
          <a:endParaRPr lang="en-US"/>
        </a:p>
      </dgm:t>
    </dgm:pt>
    <dgm:pt modelId="{3417F8B8-71FC-4813-A16C-A5DF841A2C49}" type="sibTrans" cxnId="{5AB402A7-E73A-485C-A217-9BCD5DD0CD46}">
      <dgm:prSet/>
      <dgm:spPr/>
      <dgm:t>
        <a:bodyPr/>
        <a:lstStyle/>
        <a:p>
          <a:endParaRPr lang="en-US"/>
        </a:p>
      </dgm:t>
    </dgm:pt>
    <dgm:pt modelId="{A577637D-D9B2-4893-B4F4-4B0BE8079B3E}">
      <dgm:prSet/>
      <dgm:spPr/>
      <dgm:t>
        <a:bodyPr/>
        <a:lstStyle/>
        <a:p>
          <a:r>
            <a:rPr lang="en-US"/>
            <a:t>Remember to record your results on the NHS test and trace app</a:t>
          </a:r>
        </a:p>
      </dgm:t>
    </dgm:pt>
    <dgm:pt modelId="{FA204DDF-2FC1-47AE-85B0-9FD4510B91FC}" type="parTrans" cxnId="{C2DC0794-793F-4495-BCDD-F52372DA2C1C}">
      <dgm:prSet/>
      <dgm:spPr/>
      <dgm:t>
        <a:bodyPr/>
        <a:lstStyle/>
        <a:p>
          <a:endParaRPr lang="en-US"/>
        </a:p>
      </dgm:t>
    </dgm:pt>
    <dgm:pt modelId="{FDEB6C8E-ACED-4F35-83D3-40E9D3999D19}" type="sibTrans" cxnId="{C2DC0794-793F-4495-BCDD-F52372DA2C1C}">
      <dgm:prSet/>
      <dgm:spPr/>
      <dgm:t>
        <a:bodyPr/>
        <a:lstStyle/>
        <a:p>
          <a:endParaRPr lang="en-US"/>
        </a:p>
      </dgm:t>
    </dgm:pt>
    <dgm:pt modelId="{F2B07083-E18F-4CA0-81DC-849F75308F81}" type="pres">
      <dgm:prSet presAssocID="{8C2495D4-6791-400F-8DC9-F0C60F9333D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E4CFA5E-5AD7-4872-A692-CD842FFFB867}" type="pres">
      <dgm:prSet presAssocID="{95EC01B2-D679-463E-B0E4-CF3F989518AC}" presName="hierRoot1" presStyleCnt="0"/>
      <dgm:spPr/>
    </dgm:pt>
    <dgm:pt modelId="{C5206C5D-9418-415F-8BE1-2A68D3850F26}" type="pres">
      <dgm:prSet presAssocID="{95EC01B2-D679-463E-B0E4-CF3F989518AC}" presName="composite" presStyleCnt="0"/>
      <dgm:spPr/>
    </dgm:pt>
    <dgm:pt modelId="{490B10E6-7C22-472F-B1DF-80EBD4C2CF2C}" type="pres">
      <dgm:prSet presAssocID="{95EC01B2-D679-463E-B0E4-CF3F989518AC}" presName="background" presStyleLbl="node0" presStyleIdx="0" presStyleCnt="2"/>
      <dgm:spPr/>
    </dgm:pt>
    <dgm:pt modelId="{5CA03CBB-8BC8-45CC-8946-26FEB38DABFC}" type="pres">
      <dgm:prSet presAssocID="{95EC01B2-D679-463E-B0E4-CF3F989518AC}" presName="text" presStyleLbl="fgAcc0" presStyleIdx="0" presStyleCnt="2">
        <dgm:presLayoutVars>
          <dgm:chPref val="3"/>
        </dgm:presLayoutVars>
      </dgm:prSet>
      <dgm:spPr/>
    </dgm:pt>
    <dgm:pt modelId="{34128E2F-C0EA-4741-9242-287E45C9D3A1}" type="pres">
      <dgm:prSet presAssocID="{95EC01B2-D679-463E-B0E4-CF3F989518AC}" presName="hierChild2" presStyleCnt="0"/>
      <dgm:spPr/>
    </dgm:pt>
    <dgm:pt modelId="{E2BD65AA-74CB-45E0-AE57-6AF71FFA6148}" type="pres">
      <dgm:prSet presAssocID="{A577637D-D9B2-4893-B4F4-4B0BE8079B3E}" presName="hierRoot1" presStyleCnt="0"/>
      <dgm:spPr/>
    </dgm:pt>
    <dgm:pt modelId="{EFB2E47D-17BB-45D2-9314-318970D745A1}" type="pres">
      <dgm:prSet presAssocID="{A577637D-D9B2-4893-B4F4-4B0BE8079B3E}" presName="composite" presStyleCnt="0"/>
      <dgm:spPr/>
    </dgm:pt>
    <dgm:pt modelId="{F56A0314-E841-4495-B031-ABD353EE480A}" type="pres">
      <dgm:prSet presAssocID="{A577637D-D9B2-4893-B4F4-4B0BE8079B3E}" presName="background" presStyleLbl="node0" presStyleIdx="1" presStyleCnt="2"/>
      <dgm:spPr/>
    </dgm:pt>
    <dgm:pt modelId="{91ABD9CF-BD91-4510-AD0A-5E2FC9280CC2}" type="pres">
      <dgm:prSet presAssocID="{A577637D-D9B2-4893-B4F4-4B0BE8079B3E}" presName="text" presStyleLbl="fgAcc0" presStyleIdx="1" presStyleCnt="2">
        <dgm:presLayoutVars>
          <dgm:chPref val="3"/>
        </dgm:presLayoutVars>
      </dgm:prSet>
      <dgm:spPr/>
    </dgm:pt>
    <dgm:pt modelId="{6B5CBACE-D01C-4E20-AA7B-C914964F22FC}" type="pres">
      <dgm:prSet presAssocID="{A577637D-D9B2-4893-B4F4-4B0BE8079B3E}" presName="hierChild2" presStyleCnt="0"/>
      <dgm:spPr/>
    </dgm:pt>
  </dgm:ptLst>
  <dgm:cxnLst>
    <dgm:cxn modelId="{DE133D38-7E95-4ABD-8C8B-6C3940B97DE8}" type="presOf" srcId="{A577637D-D9B2-4893-B4F4-4B0BE8079B3E}" destId="{91ABD9CF-BD91-4510-AD0A-5E2FC9280CC2}" srcOrd="0" destOrd="0" presId="urn:microsoft.com/office/officeart/2005/8/layout/hierarchy1"/>
    <dgm:cxn modelId="{64C31C43-1BD3-4F44-8403-11EC485F9BEB}" type="presOf" srcId="{95EC01B2-D679-463E-B0E4-CF3F989518AC}" destId="{5CA03CBB-8BC8-45CC-8946-26FEB38DABFC}" srcOrd="0" destOrd="0" presId="urn:microsoft.com/office/officeart/2005/8/layout/hierarchy1"/>
    <dgm:cxn modelId="{C2DC0794-793F-4495-BCDD-F52372DA2C1C}" srcId="{8C2495D4-6791-400F-8DC9-F0C60F9333D9}" destId="{A577637D-D9B2-4893-B4F4-4B0BE8079B3E}" srcOrd="1" destOrd="0" parTransId="{FA204DDF-2FC1-47AE-85B0-9FD4510B91FC}" sibTransId="{FDEB6C8E-ACED-4F35-83D3-40E9D3999D19}"/>
    <dgm:cxn modelId="{5AB402A7-E73A-485C-A217-9BCD5DD0CD46}" srcId="{8C2495D4-6791-400F-8DC9-F0C60F9333D9}" destId="{95EC01B2-D679-463E-B0E4-CF3F989518AC}" srcOrd="0" destOrd="0" parTransId="{3EB3A152-E12D-4897-A0DA-E2132E129D24}" sibTransId="{3417F8B8-71FC-4813-A16C-A5DF841A2C49}"/>
    <dgm:cxn modelId="{84BE88AF-77C2-4628-98B5-FD96E3CEFCC4}" type="presOf" srcId="{8C2495D4-6791-400F-8DC9-F0C60F9333D9}" destId="{F2B07083-E18F-4CA0-81DC-849F75308F81}" srcOrd="0" destOrd="0" presId="urn:microsoft.com/office/officeart/2005/8/layout/hierarchy1"/>
    <dgm:cxn modelId="{DB461EE1-B985-4497-B393-90F34F3D59F1}" type="presParOf" srcId="{F2B07083-E18F-4CA0-81DC-849F75308F81}" destId="{AE4CFA5E-5AD7-4872-A692-CD842FFFB867}" srcOrd="0" destOrd="0" presId="urn:microsoft.com/office/officeart/2005/8/layout/hierarchy1"/>
    <dgm:cxn modelId="{BDC590F1-B411-4F01-94FF-B7C58E1AC7D5}" type="presParOf" srcId="{AE4CFA5E-5AD7-4872-A692-CD842FFFB867}" destId="{C5206C5D-9418-415F-8BE1-2A68D3850F26}" srcOrd="0" destOrd="0" presId="urn:microsoft.com/office/officeart/2005/8/layout/hierarchy1"/>
    <dgm:cxn modelId="{FE6139E4-9922-4A51-8A06-A98381AEE0F0}" type="presParOf" srcId="{C5206C5D-9418-415F-8BE1-2A68D3850F26}" destId="{490B10E6-7C22-472F-B1DF-80EBD4C2CF2C}" srcOrd="0" destOrd="0" presId="urn:microsoft.com/office/officeart/2005/8/layout/hierarchy1"/>
    <dgm:cxn modelId="{E8F9FCC4-31E3-4F6A-9DD9-D820256F43BB}" type="presParOf" srcId="{C5206C5D-9418-415F-8BE1-2A68D3850F26}" destId="{5CA03CBB-8BC8-45CC-8946-26FEB38DABFC}" srcOrd="1" destOrd="0" presId="urn:microsoft.com/office/officeart/2005/8/layout/hierarchy1"/>
    <dgm:cxn modelId="{9744092C-DA1B-44DD-9FF8-4817D1BD8191}" type="presParOf" srcId="{AE4CFA5E-5AD7-4872-A692-CD842FFFB867}" destId="{34128E2F-C0EA-4741-9242-287E45C9D3A1}" srcOrd="1" destOrd="0" presId="urn:microsoft.com/office/officeart/2005/8/layout/hierarchy1"/>
    <dgm:cxn modelId="{6E92C6F5-7326-4981-97DD-F7BD9529D635}" type="presParOf" srcId="{F2B07083-E18F-4CA0-81DC-849F75308F81}" destId="{E2BD65AA-74CB-45E0-AE57-6AF71FFA6148}" srcOrd="1" destOrd="0" presId="urn:microsoft.com/office/officeart/2005/8/layout/hierarchy1"/>
    <dgm:cxn modelId="{5D515960-E8CC-4F58-8044-20EADA3A6C6D}" type="presParOf" srcId="{E2BD65AA-74CB-45E0-AE57-6AF71FFA6148}" destId="{EFB2E47D-17BB-45D2-9314-318970D745A1}" srcOrd="0" destOrd="0" presId="urn:microsoft.com/office/officeart/2005/8/layout/hierarchy1"/>
    <dgm:cxn modelId="{E47E06F3-B27D-4F0E-B3B8-3DC79DDCE1F4}" type="presParOf" srcId="{EFB2E47D-17BB-45D2-9314-318970D745A1}" destId="{F56A0314-E841-4495-B031-ABD353EE480A}" srcOrd="0" destOrd="0" presId="urn:microsoft.com/office/officeart/2005/8/layout/hierarchy1"/>
    <dgm:cxn modelId="{79E7AD43-8F71-4108-9643-BDB04C4B6799}" type="presParOf" srcId="{EFB2E47D-17BB-45D2-9314-318970D745A1}" destId="{91ABD9CF-BD91-4510-AD0A-5E2FC9280CC2}" srcOrd="1" destOrd="0" presId="urn:microsoft.com/office/officeart/2005/8/layout/hierarchy1"/>
    <dgm:cxn modelId="{B0C87898-A4C7-4226-A773-80741A04CEF7}" type="presParOf" srcId="{E2BD65AA-74CB-45E0-AE57-6AF71FFA6148}" destId="{6B5CBACE-D01C-4E20-AA7B-C914964F22F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BDC33E-8EDA-4DA8-A9EC-9ECD8E36E16D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B316722-3C56-4525-91BF-0093D15E4636}">
      <dgm:prSet/>
      <dgm:spPr/>
      <dgm:t>
        <a:bodyPr/>
        <a:lstStyle/>
        <a:p>
          <a:r>
            <a:rPr lang="en-US"/>
            <a:t>Monday – Student bulletin</a:t>
          </a:r>
        </a:p>
      </dgm:t>
    </dgm:pt>
    <dgm:pt modelId="{5C2DF795-91C1-4ED4-B963-7817109DAE20}" type="parTrans" cxnId="{45951AA3-B7CC-484C-B051-8FEC9393D4D0}">
      <dgm:prSet/>
      <dgm:spPr/>
      <dgm:t>
        <a:bodyPr/>
        <a:lstStyle/>
        <a:p>
          <a:endParaRPr lang="en-US"/>
        </a:p>
      </dgm:t>
    </dgm:pt>
    <dgm:pt modelId="{CB84D09A-A6B0-424B-B9F9-F3546AD0080C}" type="sibTrans" cxnId="{45951AA3-B7CC-484C-B051-8FEC9393D4D0}">
      <dgm:prSet/>
      <dgm:spPr/>
      <dgm:t>
        <a:bodyPr/>
        <a:lstStyle/>
        <a:p>
          <a:endParaRPr lang="en-US"/>
        </a:p>
      </dgm:t>
    </dgm:pt>
    <dgm:pt modelId="{225A432F-87F5-44F8-A5A5-659888649DFC}">
      <dgm:prSet/>
      <dgm:spPr/>
      <dgm:t>
        <a:bodyPr/>
        <a:lstStyle/>
        <a:p>
          <a:r>
            <a:rPr lang="en-US"/>
            <a:t>Tuesday – Year 10 assembly</a:t>
          </a:r>
        </a:p>
      </dgm:t>
    </dgm:pt>
    <dgm:pt modelId="{9BE636C9-EF68-4830-AA36-589FEBAAFB34}" type="parTrans" cxnId="{EE6FA176-A3B2-4EFE-B4F6-0656CAA9123C}">
      <dgm:prSet/>
      <dgm:spPr/>
      <dgm:t>
        <a:bodyPr/>
        <a:lstStyle/>
        <a:p>
          <a:endParaRPr lang="en-US"/>
        </a:p>
      </dgm:t>
    </dgm:pt>
    <dgm:pt modelId="{590377BD-1F1F-4B2A-A466-2B86454016DB}" type="sibTrans" cxnId="{EE6FA176-A3B2-4EFE-B4F6-0656CAA9123C}">
      <dgm:prSet/>
      <dgm:spPr/>
      <dgm:t>
        <a:bodyPr/>
        <a:lstStyle/>
        <a:p>
          <a:endParaRPr lang="en-US"/>
        </a:p>
      </dgm:t>
    </dgm:pt>
    <dgm:pt modelId="{148E659C-E097-4858-9D1D-A7633D989D01}">
      <dgm:prSet/>
      <dgm:spPr/>
      <dgm:t>
        <a:bodyPr/>
        <a:lstStyle/>
        <a:p>
          <a:r>
            <a:rPr lang="en-US"/>
            <a:t>Wednesday – Year 9 assembly</a:t>
          </a:r>
        </a:p>
      </dgm:t>
    </dgm:pt>
    <dgm:pt modelId="{CC72526F-141A-4C4E-B8D2-50DCFDA07478}" type="parTrans" cxnId="{2BDF5CFB-45DA-4793-9C89-8AE41D9B773F}">
      <dgm:prSet/>
      <dgm:spPr/>
      <dgm:t>
        <a:bodyPr/>
        <a:lstStyle/>
        <a:p>
          <a:endParaRPr lang="en-US"/>
        </a:p>
      </dgm:t>
    </dgm:pt>
    <dgm:pt modelId="{67D205FB-8A9C-4BC2-B496-4A532FD3B8DA}" type="sibTrans" cxnId="{2BDF5CFB-45DA-4793-9C89-8AE41D9B773F}">
      <dgm:prSet/>
      <dgm:spPr/>
      <dgm:t>
        <a:bodyPr/>
        <a:lstStyle/>
        <a:p>
          <a:endParaRPr lang="en-US"/>
        </a:p>
      </dgm:t>
    </dgm:pt>
    <dgm:pt modelId="{E8D28308-91D1-4788-AED2-EA0DDE14A833}">
      <dgm:prSet/>
      <dgm:spPr/>
      <dgm:t>
        <a:bodyPr/>
        <a:lstStyle/>
        <a:p>
          <a:r>
            <a:rPr lang="en-US"/>
            <a:t>Thursday – Year 8 assembly</a:t>
          </a:r>
        </a:p>
      </dgm:t>
    </dgm:pt>
    <dgm:pt modelId="{2C49ACD5-7368-46F6-97B2-D6EA244F1F01}" type="parTrans" cxnId="{4045497F-CCC7-497B-870A-3BE9A357EDB0}">
      <dgm:prSet/>
      <dgm:spPr/>
      <dgm:t>
        <a:bodyPr/>
        <a:lstStyle/>
        <a:p>
          <a:endParaRPr lang="en-US"/>
        </a:p>
      </dgm:t>
    </dgm:pt>
    <dgm:pt modelId="{E45E32E3-9F74-4373-8CBE-EA50E34E209F}" type="sibTrans" cxnId="{4045497F-CCC7-497B-870A-3BE9A357EDB0}">
      <dgm:prSet/>
      <dgm:spPr/>
      <dgm:t>
        <a:bodyPr/>
        <a:lstStyle/>
        <a:p>
          <a:endParaRPr lang="en-US"/>
        </a:p>
      </dgm:t>
    </dgm:pt>
    <dgm:pt modelId="{6DD766A0-0193-410E-BE3F-653D186FF143}">
      <dgm:prSet/>
      <dgm:spPr/>
      <dgm:t>
        <a:bodyPr/>
        <a:lstStyle/>
        <a:p>
          <a:r>
            <a:rPr lang="en-US"/>
            <a:t>Friday – Year 7 assembly</a:t>
          </a:r>
        </a:p>
      </dgm:t>
    </dgm:pt>
    <dgm:pt modelId="{1C4961D1-5044-4D15-8639-9FE7AFF9C23D}" type="parTrans" cxnId="{8AE09A93-7FF9-4FD8-8AD1-CCA0855C7BFF}">
      <dgm:prSet/>
      <dgm:spPr/>
      <dgm:t>
        <a:bodyPr/>
        <a:lstStyle/>
        <a:p>
          <a:endParaRPr lang="en-US"/>
        </a:p>
      </dgm:t>
    </dgm:pt>
    <dgm:pt modelId="{58543874-8509-4C04-8444-59756A132609}" type="sibTrans" cxnId="{8AE09A93-7FF9-4FD8-8AD1-CCA0855C7BFF}">
      <dgm:prSet/>
      <dgm:spPr/>
      <dgm:t>
        <a:bodyPr/>
        <a:lstStyle/>
        <a:p>
          <a:endParaRPr lang="en-US"/>
        </a:p>
      </dgm:t>
    </dgm:pt>
    <dgm:pt modelId="{686B74C9-0CFF-4E6F-B13B-D87F7383D94D}">
      <dgm:prSet/>
      <dgm:spPr/>
      <dgm:t>
        <a:bodyPr/>
        <a:lstStyle/>
        <a:p>
          <a:r>
            <a:rPr lang="en-US"/>
            <a:t>Please line up in the outside area between the hall and PE for your Tutor to register you</a:t>
          </a:r>
        </a:p>
      </dgm:t>
    </dgm:pt>
    <dgm:pt modelId="{862A28DF-60BC-4D0B-A551-38C8D73B068B}" type="parTrans" cxnId="{2225E60B-BCB1-48BC-A84E-6612DE5FADE0}">
      <dgm:prSet/>
      <dgm:spPr/>
      <dgm:t>
        <a:bodyPr/>
        <a:lstStyle/>
        <a:p>
          <a:endParaRPr lang="en-US"/>
        </a:p>
      </dgm:t>
    </dgm:pt>
    <dgm:pt modelId="{FD9CF467-4F3C-4627-BB30-B9256068A163}" type="sibTrans" cxnId="{2225E60B-BCB1-48BC-A84E-6612DE5FADE0}">
      <dgm:prSet/>
      <dgm:spPr/>
      <dgm:t>
        <a:bodyPr/>
        <a:lstStyle/>
        <a:p>
          <a:endParaRPr lang="en-US"/>
        </a:p>
      </dgm:t>
    </dgm:pt>
    <dgm:pt modelId="{364A3714-2E70-477C-A1D8-B80164271E7A}">
      <dgm:prSet/>
      <dgm:spPr/>
      <dgm:t>
        <a:bodyPr/>
        <a:lstStyle/>
        <a:p>
          <a:r>
            <a:rPr lang="en-US"/>
            <a:t>Please enter the hall silently, dressed correctly and sit with your form</a:t>
          </a:r>
        </a:p>
      </dgm:t>
    </dgm:pt>
    <dgm:pt modelId="{5E7C6050-7E38-4FDC-8A0B-A020B63F3DAB}" type="parTrans" cxnId="{A7EF8254-CB7D-4A4C-A5FD-A54AA78159D4}">
      <dgm:prSet/>
      <dgm:spPr/>
      <dgm:t>
        <a:bodyPr/>
        <a:lstStyle/>
        <a:p>
          <a:endParaRPr lang="en-US"/>
        </a:p>
      </dgm:t>
    </dgm:pt>
    <dgm:pt modelId="{D9E788E9-D815-4C61-BB8D-0985536186FA}" type="sibTrans" cxnId="{A7EF8254-CB7D-4A4C-A5FD-A54AA78159D4}">
      <dgm:prSet/>
      <dgm:spPr/>
      <dgm:t>
        <a:bodyPr/>
        <a:lstStyle/>
        <a:p>
          <a:endParaRPr lang="en-US"/>
        </a:p>
      </dgm:t>
    </dgm:pt>
    <dgm:pt modelId="{46083A23-663A-4131-AEA1-1A0832F9CFF7}" type="pres">
      <dgm:prSet presAssocID="{33BDC33E-8EDA-4DA8-A9EC-9ECD8E36E16D}" presName="linear" presStyleCnt="0">
        <dgm:presLayoutVars>
          <dgm:animLvl val="lvl"/>
          <dgm:resizeHandles val="exact"/>
        </dgm:presLayoutVars>
      </dgm:prSet>
      <dgm:spPr/>
    </dgm:pt>
    <dgm:pt modelId="{9A35A52B-7DED-4877-9C53-A1DA43CF470F}" type="pres">
      <dgm:prSet presAssocID="{9B316722-3C56-4525-91BF-0093D15E4636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1C3A9114-B073-468C-9F35-21E969BAE1E0}" type="pres">
      <dgm:prSet presAssocID="{CB84D09A-A6B0-424B-B9F9-F3546AD0080C}" presName="spacer" presStyleCnt="0"/>
      <dgm:spPr/>
    </dgm:pt>
    <dgm:pt modelId="{8C17EB14-B595-4016-B9E8-7DDD73B75DA6}" type="pres">
      <dgm:prSet presAssocID="{225A432F-87F5-44F8-A5A5-659888649DFC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0075BDCD-532B-49B9-9136-D85F3589D37E}" type="pres">
      <dgm:prSet presAssocID="{590377BD-1F1F-4B2A-A466-2B86454016DB}" presName="spacer" presStyleCnt="0"/>
      <dgm:spPr/>
    </dgm:pt>
    <dgm:pt modelId="{F7D8A43B-02AD-4C54-87C4-01EA450C0C81}" type="pres">
      <dgm:prSet presAssocID="{148E659C-E097-4858-9D1D-A7633D989D01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265BBBFF-5771-4EE6-9238-A00B3BD7E6BB}" type="pres">
      <dgm:prSet presAssocID="{67D205FB-8A9C-4BC2-B496-4A532FD3B8DA}" presName="spacer" presStyleCnt="0"/>
      <dgm:spPr/>
    </dgm:pt>
    <dgm:pt modelId="{7509EC16-D5CB-46A1-9930-2127B9296479}" type="pres">
      <dgm:prSet presAssocID="{E8D28308-91D1-4788-AED2-EA0DDE14A833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145ABCFC-2544-4A43-8F15-2895FEA16700}" type="pres">
      <dgm:prSet presAssocID="{E45E32E3-9F74-4373-8CBE-EA50E34E209F}" presName="spacer" presStyleCnt="0"/>
      <dgm:spPr/>
    </dgm:pt>
    <dgm:pt modelId="{43354E79-45D5-45B0-B74B-2FD553D11B09}" type="pres">
      <dgm:prSet presAssocID="{6DD766A0-0193-410E-BE3F-653D186FF143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66D869E3-B23D-4BD3-81A7-D5633FDE4AB5}" type="pres">
      <dgm:prSet presAssocID="{58543874-8509-4C04-8444-59756A132609}" presName="spacer" presStyleCnt="0"/>
      <dgm:spPr/>
    </dgm:pt>
    <dgm:pt modelId="{0A712C77-3173-4ED9-9A21-01FE6A57CF1F}" type="pres">
      <dgm:prSet presAssocID="{686B74C9-0CFF-4E6F-B13B-D87F7383D94D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DD479D27-6AFB-4BED-BF14-7F71458CB976}" type="pres">
      <dgm:prSet presAssocID="{FD9CF467-4F3C-4627-BB30-B9256068A163}" presName="spacer" presStyleCnt="0"/>
      <dgm:spPr/>
    </dgm:pt>
    <dgm:pt modelId="{B4DC7D5E-EBA6-4EF7-84A0-12AC2BA8360D}" type="pres">
      <dgm:prSet presAssocID="{364A3714-2E70-477C-A1D8-B80164271E7A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2225E60B-BCB1-48BC-A84E-6612DE5FADE0}" srcId="{33BDC33E-8EDA-4DA8-A9EC-9ECD8E36E16D}" destId="{686B74C9-0CFF-4E6F-B13B-D87F7383D94D}" srcOrd="5" destOrd="0" parTransId="{862A28DF-60BC-4D0B-A551-38C8D73B068B}" sibTransId="{FD9CF467-4F3C-4627-BB30-B9256068A163}"/>
    <dgm:cxn modelId="{87279310-C31A-44ED-A367-39387721DC9C}" type="presOf" srcId="{686B74C9-0CFF-4E6F-B13B-D87F7383D94D}" destId="{0A712C77-3173-4ED9-9A21-01FE6A57CF1F}" srcOrd="0" destOrd="0" presId="urn:microsoft.com/office/officeart/2005/8/layout/vList2"/>
    <dgm:cxn modelId="{2B608611-418A-4045-974F-734B7FDF4A8E}" type="presOf" srcId="{6DD766A0-0193-410E-BE3F-653D186FF143}" destId="{43354E79-45D5-45B0-B74B-2FD553D11B09}" srcOrd="0" destOrd="0" presId="urn:microsoft.com/office/officeart/2005/8/layout/vList2"/>
    <dgm:cxn modelId="{A35EA816-CDFD-4584-AD74-43923FD7C048}" type="presOf" srcId="{9B316722-3C56-4525-91BF-0093D15E4636}" destId="{9A35A52B-7DED-4877-9C53-A1DA43CF470F}" srcOrd="0" destOrd="0" presId="urn:microsoft.com/office/officeart/2005/8/layout/vList2"/>
    <dgm:cxn modelId="{AA400C35-26F7-41A1-8B2B-CB90154D61BC}" type="presOf" srcId="{E8D28308-91D1-4788-AED2-EA0DDE14A833}" destId="{7509EC16-D5CB-46A1-9930-2127B9296479}" srcOrd="0" destOrd="0" presId="urn:microsoft.com/office/officeart/2005/8/layout/vList2"/>
    <dgm:cxn modelId="{6B2C623A-08F6-47B4-94A9-542CD9457721}" type="presOf" srcId="{364A3714-2E70-477C-A1D8-B80164271E7A}" destId="{B4DC7D5E-EBA6-4EF7-84A0-12AC2BA8360D}" srcOrd="0" destOrd="0" presId="urn:microsoft.com/office/officeart/2005/8/layout/vList2"/>
    <dgm:cxn modelId="{F494DA61-7AA0-4E2F-9ACC-9C3AE132D17E}" type="presOf" srcId="{225A432F-87F5-44F8-A5A5-659888649DFC}" destId="{8C17EB14-B595-4016-B9E8-7DDD73B75DA6}" srcOrd="0" destOrd="0" presId="urn:microsoft.com/office/officeart/2005/8/layout/vList2"/>
    <dgm:cxn modelId="{A7EF8254-CB7D-4A4C-A5FD-A54AA78159D4}" srcId="{33BDC33E-8EDA-4DA8-A9EC-9ECD8E36E16D}" destId="{364A3714-2E70-477C-A1D8-B80164271E7A}" srcOrd="6" destOrd="0" parTransId="{5E7C6050-7E38-4FDC-8A0B-A020B63F3DAB}" sibTransId="{D9E788E9-D815-4C61-BB8D-0985536186FA}"/>
    <dgm:cxn modelId="{EE6FA176-A3B2-4EFE-B4F6-0656CAA9123C}" srcId="{33BDC33E-8EDA-4DA8-A9EC-9ECD8E36E16D}" destId="{225A432F-87F5-44F8-A5A5-659888649DFC}" srcOrd="1" destOrd="0" parTransId="{9BE636C9-EF68-4830-AA36-589FEBAAFB34}" sibTransId="{590377BD-1F1F-4B2A-A466-2B86454016DB}"/>
    <dgm:cxn modelId="{4045497F-CCC7-497B-870A-3BE9A357EDB0}" srcId="{33BDC33E-8EDA-4DA8-A9EC-9ECD8E36E16D}" destId="{E8D28308-91D1-4788-AED2-EA0DDE14A833}" srcOrd="3" destOrd="0" parTransId="{2C49ACD5-7368-46F6-97B2-D6EA244F1F01}" sibTransId="{E45E32E3-9F74-4373-8CBE-EA50E34E209F}"/>
    <dgm:cxn modelId="{8AE09A93-7FF9-4FD8-8AD1-CCA0855C7BFF}" srcId="{33BDC33E-8EDA-4DA8-A9EC-9ECD8E36E16D}" destId="{6DD766A0-0193-410E-BE3F-653D186FF143}" srcOrd="4" destOrd="0" parTransId="{1C4961D1-5044-4D15-8639-9FE7AFF9C23D}" sibTransId="{58543874-8509-4C04-8444-59756A132609}"/>
    <dgm:cxn modelId="{45951AA3-B7CC-484C-B051-8FEC9393D4D0}" srcId="{33BDC33E-8EDA-4DA8-A9EC-9ECD8E36E16D}" destId="{9B316722-3C56-4525-91BF-0093D15E4636}" srcOrd="0" destOrd="0" parTransId="{5C2DF795-91C1-4ED4-B963-7817109DAE20}" sibTransId="{CB84D09A-A6B0-424B-B9F9-F3546AD0080C}"/>
    <dgm:cxn modelId="{45199EE6-9E70-4A5B-ABB3-CD0CC256E355}" type="presOf" srcId="{148E659C-E097-4858-9D1D-A7633D989D01}" destId="{F7D8A43B-02AD-4C54-87C4-01EA450C0C81}" srcOrd="0" destOrd="0" presId="urn:microsoft.com/office/officeart/2005/8/layout/vList2"/>
    <dgm:cxn modelId="{2BDF5CFB-45DA-4793-9C89-8AE41D9B773F}" srcId="{33BDC33E-8EDA-4DA8-A9EC-9ECD8E36E16D}" destId="{148E659C-E097-4858-9D1D-A7633D989D01}" srcOrd="2" destOrd="0" parTransId="{CC72526F-141A-4C4E-B8D2-50DCFDA07478}" sibTransId="{67D205FB-8A9C-4BC2-B496-4A532FD3B8DA}"/>
    <dgm:cxn modelId="{09D668FE-378E-414E-B178-16E78D435EE7}" type="presOf" srcId="{33BDC33E-8EDA-4DA8-A9EC-9ECD8E36E16D}" destId="{46083A23-663A-4131-AEA1-1A0832F9CFF7}" srcOrd="0" destOrd="0" presId="urn:microsoft.com/office/officeart/2005/8/layout/vList2"/>
    <dgm:cxn modelId="{0D293E5A-1396-4286-9EAA-8385B391A4CC}" type="presParOf" srcId="{46083A23-663A-4131-AEA1-1A0832F9CFF7}" destId="{9A35A52B-7DED-4877-9C53-A1DA43CF470F}" srcOrd="0" destOrd="0" presId="urn:microsoft.com/office/officeart/2005/8/layout/vList2"/>
    <dgm:cxn modelId="{9E5408D3-DDF9-4533-A99A-C7FBAA961E2D}" type="presParOf" srcId="{46083A23-663A-4131-AEA1-1A0832F9CFF7}" destId="{1C3A9114-B073-468C-9F35-21E969BAE1E0}" srcOrd="1" destOrd="0" presId="urn:microsoft.com/office/officeart/2005/8/layout/vList2"/>
    <dgm:cxn modelId="{CB1CAAA9-1793-4F05-880F-1278F24F1736}" type="presParOf" srcId="{46083A23-663A-4131-AEA1-1A0832F9CFF7}" destId="{8C17EB14-B595-4016-B9E8-7DDD73B75DA6}" srcOrd="2" destOrd="0" presId="urn:microsoft.com/office/officeart/2005/8/layout/vList2"/>
    <dgm:cxn modelId="{7B27A6A2-3F78-4B7C-936A-AE30FB5215CE}" type="presParOf" srcId="{46083A23-663A-4131-AEA1-1A0832F9CFF7}" destId="{0075BDCD-532B-49B9-9136-D85F3589D37E}" srcOrd="3" destOrd="0" presId="urn:microsoft.com/office/officeart/2005/8/layout/vList2"/>
    <dgm:cxn modelId="{BD643645-4928-47AA-9A8A-D235FE80B467}" type="presParOf" srcId="{46083A23-663A-4131-AEA1-1A0832F9CFF7}" destId="{F7D8A43B-02AD-4C54-87C4-01EA450C0C81}" srcOrd="4" destOrd="0" presId="urn:microsoft.com/office/officeart/2005/8/layout/vList2"/>
    <dgm:cxn modelId="{6D9CB723-1952-497E-AA80-B30261E47F8A}" type="presParOf" srcId="{46083A23-663A-4131-AEA1-1A0832F9CFF7}" destId="{265BBBFF-5771-4EE6-9238-A00B3BD7E6BB}" srcOrd="5" destOrd="0" presId="urn:microsoft.com/office/officeart/2005/8/layout/vList2"/>
    <dgm:cxn modelId="{C45E6A7F-8FA6-4516-A917-AD43A2953029}" type="presParOf" srcId="{46083A23-663A-4131-AEA1-1A0832F9CFF7}" destId="{7509EC16-D5CB-46A1-9930-2127B9296479}" srcOrd="6" destOrd="0" presId="urn:microsoft.com/office/officeart/2005/8/layout/vList2"/>
    <dgm:cxn modelId="{A8A65957-9138-49CB-95CC-1C84F010AE31}" type="presParOf" srcId="{46083A23-663A-4131-AEA1-1A0832F9CFF7}" destId="{145ABCFC-2544-4A43-8F15-2895FEA16700}" srcOrd="7" destOrd="0" presId="urn:microsoft.com/office/officeart/2005/8/layout/vList2"/>
    <dgm:cxn modelId="{A041C2C1-85B0-4343-969D-9592B10CAB0B}" type="presParOf" srcId="{46083A23-663A-4131-AEA1-1A0832F9CFF7}" destId="{43354E79-45D5-45B0-B74B-2FD553D11B09}" srcOrd="8" destOrd="0" presId="urn:microsoft.com/office/officeart/2005/8/layout/vList2"/>
    <dgm:cxn modelId="{C51BAB75-F16F-47E6-8C99-21E63939CECA}" type="presParOf" srcId="{46083A23-663A-4131-AEA1-1A0832F9CFF7}" destId="{66D869E3-B23D-4BD3-81A7-D5633FDE4AB5}" srcOrd="9" destOrd="0" presId="urn:microsoft.com/office/officeart/2005/8/layout/vList2"/>
    <dgm:cxn modelId="{6CD9A8FB-D740-4601-ADD8-10E2E4AD2A32}" type="presParOf" srcId="{46083A23-663A-4131-AEA1-1A0832F9CFF7}" destId="{0A712C77-3173-4ED9-9A21-01FE6A57CF1F}" srcOrd="10" destOrd="0" presId="urn:microsoft.com/office/officeart/2005/8/layout/vList2"/>
    <dgm:cxn modelId="{0180D917-230E-4E5C-81FD-3D8B14E6BE9B}" type="presParOf" srcId="{46083A23-663A-4131-AEA1-1A0832F9CFF7}" destId="{DD479D27-6AFB-4BED-BF14-7F71458CB976}" srcOrd="11" destOrd="0" presId="urn:microsoft.com/office/officeart/2005/8/layout/vList2"/>
    <dgm:cxn modelId="{048EF669-C113-4A24-A1ED-404A23AB7E90}" type="presParOf" srcId="{46083A23-663A-4131-AEA1-1A0832F9CFF7}" destId="{B4DC7D5E-EBA6-4EF7-84A0-12AC2BA8360D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DCF776-D22C-4820-9243-3BBA45284269}">
      <dsp:nvSpPr>
        <dsp:cNvPr id="0" name=""/>
        <dsp:cNvSpPr/>
      </dsp:nvSpPr>
      <dsp:spPr>
        <a:xfrm>
          <a:off x="128860" y="1511"/>
          <a:ext cx="1939207" cy="116352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The wearing of masks in school by staff and students is now personal choice. Please respect those who still choose to wear them,</a:t>
          </a:r>
        </a:p>
      </dsp:txBody>
      <dsp:txXfrm>
        <a:off x="128860" y="1511"/>
        <a:ext cx="1939207" cy="1163524"/>
      </dsp:txXfrm>
    </dsp:sp>
    <dsp:sp modelId="{57C80BFB-FFD3-4F4D-9937-5BCB58C11BAE}">
      <dsp:nvSpPr>
        <dsp:cNvPr id="0" name=""/>
        <dsp:cNvSpPr/>
      </dsp:nvSpPr>
      <dsp:spPr>
        <a:xfrm>
          <a:off x="2261988" y="1511"/>
          <a:ext cx="1939207" cy="116352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You MUST wear face masks in shops and on public transport (for the entire journey) </a:t>
          </a:r>
        </a:p>
      </dsp:txBody>
      <dsp:txXfrm>
        <a:off x="2261988" y="1511"/>
        <a:ext cx="1939207" cy="1163524"/>
      </dsp:txXfrm>
    </dsp:sp>
    <dsp:sp modelId="{CA881E2E-3AA9-4606-88E8-62CEF82CB73C}">
      <dsp:nvSpPr>
        <dsp:cNvPr id="0" name=""/>
        <dsp:cNvSpPr/>
      </dsp:nvSpPr>
      <dsp:spPr>
        <a:xfrm>
          <a:off x="4395116" y="1511"/>
          <a:ext cx="1939207" cy="116352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Wash your hands frequently</a:t>
          </a:r>
        </a:p>
      </dsp:txBody>
      <dsp:txXfrm>
        <a:off x="4395116" y="1511"/>
        <a:ext cx="1939207" cy="1163524"/>
      </dsp:txXfrm>
    </dsp:sp>
    <dsp:sp modelId="{2874A152-7D6B-4A49-8446-A2E29B4E4C36}">
      <dsp:nvSpPr>
        <dsp:cNvPr id="0" name=""/>
        <dsp:cNvSpPr/>
      </dsp:nvSpPr>
      <dsp:spPr>
        <a:xfrm>
          <a:off x="6528244" y="1511"/>
          <a:ext cx="1939207" cy="116352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Sanitise</a:t>
          </a:r>
          <a:r>
            <a:rPr lang="en-US" sz="1200" kern="1200" dirty="0"/>
            <a:t> your hands when you enter and leave the room</a:t>
          </a:r>
        </a:p>
      </dsp:txBody>
      <dsp:txXfrm>
        <a:off x="6528244" y="1511"/>
        <a:ext cx="1939207" cy="1163524"/>
      </dsp:txXfrm>
    </dsp:sp>
    <dsp:sp modelId="{BC3AA368-AD01-4E5C-9EBF-8B058226D7EA}">
      <dsp:nvSpPr>
        <dsp:cNvPr id="0" name=""/>
        <dsp:cNvSpPr/>
      </dsp:nvSpPr>
      <dsp:spPr>
        <a:xfrm>
          <a:off x="128860" y="1358956"/>
          <a:ext cx="1939207" cy="116352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Trebuchet MS" panose="020B0603020202020204"/>
            </a:rPr>
            <a:t>Please keep to the one-way system that is in place</a:t>
          </a:r>
        </a:p>
      </dsp:txBody>
      <dsp:txXfrm>
        <a:off x="128860" y="1358956"/>
        <a:ext cx="1939207" cy="1163524"/>
      </dsp:txXfrm>
    </dsp:sp>
    <dsp:sp modelId="{179AE173-62C8-450B-8895-1229B4AA00F6}">
      <dsp:nvSpPr>
        <dsp:cNvPr id="0" name=""/>
        <dsp:cNvSpPr/>
      </dsp:nvSpPr>
      <dsp:spPr>
        <a:xfrm>
          <a:off x="2261988" y="1358956"/>
          <a:ext cx="1939207" cy="116352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Trebuchet MS" panose="020B0603020202020204"/>
            </a:rPr>
            <a:t>Remain in your year group bubbles during breaks</a:t>
          </a:r>
        </a:p>
      </dsp:txBody>
      <dsp:txXfrm>
        <a:off x="2261988" y="1358956"/>
        <a:ext cx="1939207" cy="1163524"/>
      </dsp:txXfrm>
    </dsp:sp>
    <dsp:sp modelId="{F6A6CC56-1EF1-4F50-85C3-A39E70BE208B}">
      <dsp:nvSpPr>
        <dsp:cNvPr id="0" name=""/>
        <dsp:cNvSpPr/>
      </dsp:nvSpPr>
      <dsp:spPr>
        <a:xfrm>
          <a:off x="4395116" y="1358956"/>
          <a:ext cx="1939207" cy="116352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Trebuchet MS" panose="020B0603020202020204"/>
            </a:rPr>
            <a:t>Now you are back in your subject teaching rooms your teacher will set the seating plan for their subject. These must be adhered to at all times.</a:t>
          </a:r>
          <a:endParaRPr lang="en-US" sz="1200" kern="1200" dirty="0"/>
        </a:p>
      </dsp:txBody>
      <dsp:txXfrm>
        <a:off x="4395116" y="1358956"/>
        <a:ext cx="1939207" cy="1163524"/>
      </dsp:txXfrm>
    </dsp:sp>
    <dsp:sp modelId="{E4F657A1-D2B0-420E-B9FB-60474A78BD0F}">
      <dsp:nvSpPr>
        <dsp:cNvPr id="0" name=""/>
        <dsp:cNvSpPr/>
      </dsp:nvSpPr>
      <dsp:spPr>
        <a:xfrm>
          <a:off x="6528244" y="1358956"/>
          <a:ext cx="1939207" cy="116352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Socially distance (2 </a:t>
          </a:r>
          <a:r>
            <a:rPr lang="en-US" sz="1200" kern="1200" dirty="0" err="1"/>
            <a:t>metres</a:t>
          </a:r>
          <a:r>
            <a:rPr lang="en-US" sz="1200" kern="1200" dirty="0"/>
            <a:t>) wherever possible, in and outside school</a:t>
          </a:r>
        </a:p>
      </dsp:txBody>
      <dsp:txXfrm>
        <a:off x="6528244" y="1358956"/>
        <a:ext cx="1939207" cy="1163524"/>
      </dsp:txXfrm>
    </dsp:sp>
    <dsp:sp modelId="{621E3478-54D9-4201-B176-01B46E2CBACF}">
      <dsp:nvSpPr>
        <dsp:cNvPr id="0" name=""/>
        <dsp:cNvSpPr/>
      </dsp:nvSpPr>
      <dsp:spPr>
        <a:xfrm>
          <a:off x="128860" y="2716401"/>
          <a:ext cx="1939207" cy="116352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Avoid physical and intimate contact with other students</a:t>
          </a:r>
        </a:p>
      </dsp:txBody>
      <dsp:txXfrm>
        <a:off x="128860" y="2716401"/>
        <a:ext cx="1939207" cy="1163524"/>
      </dsp:txXfrm>
    </dsp:sp>
    <dsp:sp modelId="{DEA21E48-BFC7-4EB5-8A65-A55061226A0B}">
      <dsp:nvSpPr>
        <dsp:cNvPr id="0" name=""/>
        <dsp:cNvSpPr/>
      </dsp:nvSpPr>
      <dsp:spPr>
        <a:xfrm>
          <a:off x="2261988" y="2716401"/>
          <a:ext cx="1939207" cy="116352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Please report anyone failing to comply with COVID regulations to the Student Hub</a:t>
          </a:r>
        </a:p>
      </dsp:txBody>
      <dsp:txXfrm>
        <a:off x="2261988" y="2716401"/>
        <a:ext cx="1939207" cy="1163524"/>
      </dsp:txXfrm>
    </dsp:sp>
    <dsp:sp modelId="{0A9A2C60-F92F-42E9-AD49-B3D8BCDD0529}">
      <dsp:nvSpPr>
        <dsp:cNvPr id="0" name=""/>
        <dsp:cNvSpPr/>
      </dsp:nvSpPr>
      <dsp:spPr>
        <a:xfrm>
          <a:off x="4395116" y="2716401"/>
          <a:ext cx="1939207" cy="116352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Please adhere to the COVID rules over the weekend</a:t>
          </a:r>
        </a:p>
      </dsp:txBody>
      <dsp:txXfrm>
        <a:off x="4395116" y="2716401"/>
        <a:ext cx="1939207" cy="1163524"/>
      </dsp:txXfrm>
    </dsp:sp>
    <dsp:sp modelId="{6D66C44C-4FDC-4CB3-8D14-C1E39BB93E0A}">
      <dsp:nvSpPr>
        <dsp:cNvPr id="0" name=""/>
        <dsp:cNvSpPr/>
      </dsp:nvSpPr>
      <dsp:spPr>
        <a:xfrm>
          <a:off x="6528244" y="2716401"/>
          <a:ext cx="1939207" cy="116352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Remember: Hands – Face – Space  </a:t>
          </a:r>
        </a:p>
      </dsp:txBody>
      <dsp:txXfrm>
        <a:off x="6528244" y="2716401"/>
        <a:ext cx="1939207" cy="11635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0B10E6-7C22-472F-B1DF-80EBD4C2CF2C}">
      <dsp:nvSpPr>
        <dsp:cNvPr id="0" name=""/>
        <dsp:cNvSpPr/>
      </dsp:nvSpPr>
      <dsp:spPr>
        <a:xfrm>
          <a:off x="1049" y="576898"/>
          <a:ext cx="3683234" cy="23388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A03CBB-8BC8-45CC-8946-26FEB38DABFC}">
      <dsp:nvSpPr>
        <dsp:cNvPr id="0" name=""/>
        <dsp:cNvSpPr/>
      </dsp:nvSpPr>
      <dsp:spPr>
        <a:xfrm>
          <a:off x="410297" y="965684"/>
          <a:ext cx="3683234" cy="23388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Continue to test at home twice a week on a Monday and Thursday if possible</a:t>
          </a:r>
        </a:p>
      </dsp:txBody>
      <dsp:txXfrm>
        <a:off x="478800" y="1034187"/>
        <a:ext cx="3546228" cy="2201847"/>
      </dsp:txXfrm>
    </dsp:sp>
    <dsp:sp modelId="{F56A0314-E841-4495-B031-ABD353EE480A}">
      <dsp:nvSpPr>
        <dsp:cNvPr id="0" name=""/>
        <dsp:cNvSpPr/>
      </dsp:nvSpPr>
      <dsp:spPr>
        <a:xfrm>
          <a:off x="4502780" y="576898"/>
          <a:ext cx="3683234" cy="23388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ABD9CF-BD91-4510-AD0A-5E2FC9280CC2}">
      <dsp:nvSpPr>
        <dsp:cNvPr id="0" name=""/>
        <dsp:cNvSpPr/>
      </dsp:nvSpPr>
      <dsp:spPr>
        <a:xfrm>
          <a:off x="4912028" y="965684"/>
          <a:ext cx="3683234" cy="23388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Remember to record your results on the NHS test and trace app</a:t>
          </a:r>
        </a:p>
      </dsp:txBody>
      <dsp:txXfrm>
        <a:off x="4980531" y="1034187"/>
        <a:ext cx="3546228" cy="22018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35A52B-7DED-4877-9C53-A1DA43CF470F}">
      <dsp:nvSpPr>
        <dsp:cNvPr id="0" name=""/>
        <dsp:cNvSpPr/>
      </dsp:nvSpPr>
      <dsp:spPr>
        <a:xfrm>
          <a:off x="0" y="2227"/>
          <a:ext cx="6692813" cy="64642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Monday – Student bulletin</a:t>
          </a:r>
        </a:p>
      </dsp:txBody>
      <dsp:txXfrm>
        <a:off x="31556" y="33783"/>
        <a:ext cx="6629701" cy="583313"/>
      </dsp:txXfrm>
    </dsp:sp>
    <dsp:sp modelId="{8C17EB14-B595-4016-B9E8-7DDD73B75DA6}">
      <dsp:nvSpPr>
        <dsp:cNvPr id="0" name=""/>
        <dsp:cNvSpPr/>
      </dsp:nvSpPr>
      <dsp:spPr>
        <a:xfrm>
          <a:off x="0" y="697612"/>
          <a:ext cx="6692813" cy="646425"/>
        </a:xfrm>
        <a:prstGeom prst="roundRect">
          <a:avLst/>
        </a:prstGeom>
        <a:gradFill rotWithShape="0">
          <a:gsLst>
            <a:gs pos="0">
              <a:schemeClr val="accent2">
                <a:hueOff val="-452075"/>
                <a:satOff val="-276"/>
                <a:lumOff val="1078"/>
                <a:alphaOff val="0"/>
                <a:tint val="96000"/>
                <a:lumMod val="100000"/>
              </a:schemeClr>
            </a:gs>
            <a:gs pos="78000">
              <a:schemeClr val="accent2">
                <a:hueOff val="-452075"/>
                <a:satOff val="-276"/>
                <a:lumOff val="1078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Tuesday – Year 10 assembly</a:t>
          </a:r>
        </a:p>
      </dsp:txBody>
      <dsp:txXfrm>
        <a:off x="31556" y="729168"/>
        <a:ext cx="6629701" cy="583313"/>
      </dsp:txXfrm>
    </dsp:sp>
    <dsp:sp modelId="{F7D8A43B-02AD-4C54-87C4-01EA450C0C81}">
      <dsp:nvSpPr>
        <dsp:cNvPr id="0" name=""/>
        <dsp:cNvSpPr/>
      </dsp:nvSpPr>
      <dsp:spPr>
        <a:xfrm>
          <a:off x="0" y="1392997"/>
          <a:ext cx="6692813" cy="646425"/>
        </a:xfrm>
        <a:prstGeom prst="roundRect">
          <a:avLst/>
        </a:prstGeom>
        <a:gradFill rotWithShape="0">
          <a:gsLst>
            <a:gs pos="0">
              <a:schemeClr val="accent2">
                <a:hueOff val="-904150"/>
                <a:satOff val="-552"/>
                <a:lumOff val="2157"/>
                <a:alphaOff val="0"/>
                <a:tint val="96000"/>
                <a:lumMod val="100000"/>
              </a:schemeClr>
            </a:gs>
            <a:gs pos="78000">
              <a:schemeClr val="accent2">
                <a:hueOff val="-904150"/>
                <a:satOff val="-552"/>
                <a:lumOff val="215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Wednesday – Year 9 assembly</a:t>
          </a:r>
        </a:p>
      </dsp:txBody>
      <dsp:txXfrm>
        <a:off x="31556" y="1424553"/>
        <a:ext cx="6629701" cy="583313"/>
      </dsp:txXfrm>
    </dsp:sp>
    <dsp:sp modelId="{7509EC16-D5CB-46A1-9930-2127B9296479}">
      <dsp:nvSpPr>
        <dsp:cNvPr id="0" name=""/>
        <dsp:cNvSpPr/>
      </dsp:nvSpPr>
      <dsp:spPr>
        <a:xfrm>
          <a:off x="0" y="2088382"/>
          <a:ext cx="6692813" cy="646425"/>
        </a:xfrm>
        <a:prstGeom prst="roundRect">
          <a:avLst/>
        </a:prstGeom>
        <a:gradFill rotWithShape="0">
          <a:gsLst>
            <a:gs pos="0">
              <a:schemeClr val="accent2">
                <a:hueOff val="-1356225"/>
                <a:satOff val="-828"/>
                <a:lumOff val="3235"/>
                <a:alphaOff val="0"/>
                <a:tint val="96000"/>
                <a:lumMod val="100000"/>
              </a:schemeClr>
            </a:gs>
            <a:gs pos="78000">
              <a:schemeClr val="accent2">
                <a:hueOff val="-1356225"/>
                <a:satOff val="-828"/>
                <a:lumOff val="3235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Thursday – Year 8 assembly</a:t>
          </a:r>
        </a:p>
      </dsp:txBody>
      <dsp:txXfrm>
        <a:off x="31556" y="2119938"/>
        <a:ext cx="6629701" cy="583313"/>
      </dsp:txXfrm>
    </dsp:sp>
    <dsp:sp modelId="{43354E79-45D5-45B0-B74B-2FD553D11B09}">
      <dsp:nvSpPr>
        <dsp:cNvPr id="0" name=""/>
        <dsp:cNvSpPr/>
      </dsp:nvSpPr>
      <dsp:spPr>
        <a:xfrm>
          <a:off x="0" y="2783767"/>
          <a:ext cx="6692813" cy="646425"/>
        </a:xfrm>
        <a:prstGeom prst="roundRect">
          <a:avLst/>
        </a:prstGeom>
        <a:gradFill rotWithShape="0">
          <a:gsLst>
            <a:gs pos="0">
              <a:schemeClr val="accent2">
                <a:hueOff val="-1808300"/>
                <a:satOff val="-1104"/>
                <a:lumOff val="4314"/>
                <a:alphaOff val="0"/>
                <a:tint val="96000"/>
                <a:lumMod val="100000"/>
              </a:schemeClr>
            </a:gs>
            <a:gs pos="78000">
              <a:schemeClr val="accent2">
                <a:hueOff val="-1808300"/>
                <a:satOff val="-1104"/>
                <a:lumOff val="431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Friday – Year 7 assembly</a:t>
          </a:r>
        </a:p>
      </dsp:txBody>
      <dsp:txXfrm>
        <a:off x="31556" y="2815323"/>
        <a:ext cx="6629701" cy="583313"/>
      </dsp:txXfrm>
    </dsp:sp>
    <dsp:sp modelId="{0A712C77-3173-4ED9-9A21-01FE6A57CF1F}">
      <dsp:nvSpPr>
        <dsp:cNvPr id="0" name=""/>
        <dsp:cNvSpPr/>
      </dsp:nvSpPr>
      <dsp:spPr>
        <a:xfrm>
          <a:off x="0" y="3479152"/>
          <a:ext cx="6692813" cy="646425"/>
        </a:xfrm>
        <a:prstGeom prst="roundRect">
          <a:avLst/>
        </a:prstGeom>
        <a:gradFill rotWithShape="0">
          <a:gsLst>
            <a:gs pos="0">
              <a:schemeClr val="accent2">
                <a:hueOff val="-2260375"/>
                <a:satOff val="-1380"/>
                <a:lumOff val="5392"/>
                <a:alphaOff val="0"/>
                <a:tint val="96000"/>
                <a:lumMod val="100000"/>
              </a:schemeClr>
            </a:gs>
            <a:gs pos="78000">
              <a:schemeClr val="accent2">
                <a:hueOff val="-2260375"/>
                <a:satOff val="-1380"/>
                <a:lumOff val="5392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Please line up in the outside area between the hall and PE for your Tutor to register you</a:t>
          </a:r>
        </a:p>
      </dsp:txBody>
      <dsp:txXfrm>
        <a:off x="31556" y="3510708"/>
        <a:ext cx="6629701" cy="583313"/>
      </dsp:txXfrm>
    </dsp:sp>
    <dsp:sp modelId="{B4DC7D5E-EBA6-4EF7-84A0-12AC2BA8360D}">
      <dsp:nvSpPr>
        <dsp:cNvPr id="0" name=""/>
        <dsp:cNvSpPr/>
      </dsp:nvSpPr>
      <dsp:spPr>
        <a:xfrm>
          <a:off x="0" y="4174537"/>
          <a:ext cx="6692813" cy="646425"/>
        </a:xfrm>
        <a:prstGeom prst="roundRect">
          <a:avLst/>
        </a:prstGeom>
        <a:gradFill rotWithShape="0">
          <a:gsLst>
            <a:gs pos="0">
              <a:schemeClr val="accent2">
                <a:hueOff val="-2712450"/>
                <a:satOff val="-1656"/>
                <a:lumOff val="6471"/>
                <a:alphaOff val="0"/>
                <a:tint val="96000"/>
                <a:lumMod val="100000"/>
              </a:schemeClr>
            </a:gs>
            <a:gs pos="78000">
              <a:schemeClr val="accent2">
                <a:hueOff val="-2712450"/>
                <a:satOff val="-1656"/>
                <a:lumOff val="647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Please enter the hall silently, dressed correctly and sit with your form</a:t>
          </a:r>
        </a:p>
      </dsp:txBody>
      <dsp:txXfrm>
        <a:off x="31556" y="4206093"/>
        <a:ext cx="6629701" cy="5833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458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603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3380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074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5524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008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873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654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613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535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787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318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763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121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718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688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18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blacksblawg.com/law-and-theater-are-you-now-or-have-you-ever-been-part-i-background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34720" y="669373"/>
            <a:ext cx="6001121" cy="3249131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Student Bulletin</a:t>
            </a:r>
            <a:br>
              <a:rPr lang="en-US" dirty="0"/>
            </a:br>
            <a:r>
              <a:rPr lang="en-US" dirty="0"/>
              <a:t>14th June 2021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298" y="6196597"/>
            <a:ext cx="4299666" cy="482854"/>
          </a:xfrm>
        </p:spPr>
        <p:txBody>
          <a:bodyPr>
            <a:normAutofit/>
          </a:bodyPr>
          <a:lstStyle/>
          <a:p>
            <a:pPr algn="l"/>
            <a:r>
              <a:rPr lang="en-US"/>
              <a:t>Life-Transforming-Learning</a:t>
            </a:r>
          </a:p>
        </p:txBody>
      </p:sp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2551D141-E32B-48C3-BE0D-664AF74C1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604" y="1575861"/>
            <a:ext cx="3765692" cy="371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D9C47-EB71-4E5F-BC06-895E5573B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dirty="0"/>
              <a:t>Year 9 Choices at 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F4368-0229-47ED-9F4D-DD8BC5033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957349" cy="374932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Online preference form deadline – Sunday 20th June</a:t>
            </a:r>
          </a:p>
          <a:p>
            <a:endParaRPr lang="en-US"/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E30E6F5D-2A29-48BF-B242-945AA0B5F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1439" y="1469218"/>
            <a:ext cx="7310498" cy="411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418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EE30C-6462-4C28-A0FF-2543005E1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dirty="0"/>
              <a:t>Year 10 Mock exams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FDA08-4070-48B6-AF02-7B024EB7B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664" y="1269193"/>
            <a:ext cx="4228676" cy="66024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Check your outlook email for letter</a:t>
            </a:r>
          </a:p>
          <a:p>
            <a:endParaRPr lang="en-US" dirty="0"/>
          </a:p>
        </p:txBody>
      </p:sp>
      <p:pic>
        <p:nvPicPr>
          <p:cNvPr id="5" name="Picture 5" descr="Table&#10;&#10;Description automatically generated">
            <a:extLst>
              <a:ext uri="{FF2B5EF4-FFF2-40B4-BE49-F238E27FC236}">
                <a16:creationId xmlns:a16="http://schemas.microsoft.com/office/drawing/2014/main" id="{2D624068-79C4-44AF-86EA-76147C9EA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777" y="1931170"/>
            <a:ext cx="9169878" cy="485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324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4D4D7-9EC5-4779-A6DB-F2C986CD7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/>
              <a:t>Action Your Potential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E1E7D-FF83-424E-B329-520B3485A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160" y="2160589"/>
            <a:ext cx="6314894" cy="436960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/>
              <a:t>Meetings continue Tuesday</a:t>
            </a:r>
            <a:endParaRPr lang="en-US" dirty="0"/>
          </a:p>
          <a:p>
            <a:r>
              <a:rPr lang="en-US" sz="2400" dirty="0"/>
              <a:t>Students are now working with Andrew Wright on developing their study habits</a:t>
            </a:r>
          </a:p>
          <a:p>
            <a:r>
              <a:rPr lang="en-US" sz="2400" dirty="0"/>
              <a:t>Your form Tutor has information on meeting times.</a:t>
            </a:r>
          </a:p>
        </p:txBody>
      </p:sp>
      <p:pic>
        <p:nvPicPr>
          <p:cNvPr id="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97C676CD-4D35-4FC8-9933-CF9002BEAC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44" r="25960" b="2"/>
          <a:stretch/>
        </p:blipFill>
        <p:spPr>
          <a:xfrm>
            <a:off x="490429" y="2159331"/>
            <a:ext cx="3331502" cy="3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166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E18AB-CE94-4BA1-A75A-FC874087F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C477E-FB06-48FE-B9BB-BCC7AC7BF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ea typeface="+mn-lt"/>
                <a:cs typeface="+mn-lt"/>
              </a:rPr>
              <a:t>No hoodies are to be worn at ANYTIME. They must be kept in your bags</a:t>
            </a:r>
            <a:endParaRPr lang="en-US" sz="2000"/>
          </a:p>
          <a:p>
            <a:r>
              <a:rPr lang="en-US" sz="2000" dirty="0">
                <a:ea typeface="+mn-lt"/>
                <a:cs typeface="+mn-lt"/>
              </a:rPr>
              <a:t>Equipment on your desks at the start of Tutor Time ready to be checked</a:t>
            </a:r>
          </a:p>
          <a:p>
            <a:r>
              <a:rPr lang="en-US" sz="2000" dirty="0">
                <a:ea typeface="+mn-lt"/>
                <a:cs typeface="+mn-lt"/>
              </a:rPr>
              <a:t>Mobile phones should be off / on silent and in bags – </a:t>
            </a:r>
            <a:r>
              <a:rPr lang="en-US" sz="2000" dirty="0">
                <a:solidFill>
                  <a:srgbClr val="00B0F0"/>
                </a:solidFill>
                <a:ea typeface="+mn-lt"/>
                <a:cs typeface="+mn-lt"/>
              </a:rPr>
              <a:t>On site out of sight</a:t>
            </a:r>
            <a:endParaRPr lang="en-US" sz="2000">
              <a:solidFill>
                <a:srgbClr val="00B0F0"/>
              </a:solidFill>
            </a:endParaRPr>
          </a:p>
          <a:p>
            <a:r>
              <a:rPr lang="en-US" sz="2000" dirty="0">
                <a:ea typeface="+mn-lt"/>
                <a:cs typeface="+mn-lt"/>
              </a:rPr>
              <a:t>Line up sensibly and quietly outside your teaching room to be met by your teacher</a:t>
            </a:r>
          </a:p>
          <a:p>
            <a:r>
              <a:rPr lang="en-US" sz="2000"/>
              <a:t>Sit in your correct seat from seating plan</a:t>
            </a:r>
          </a:p>
        </p:txBody>
      </p:sp>
    </p:spTree>
    <p:extLst>
      <p:ext uri="{BB962C8B-B14F-4D97-AF65-F5344CB8AC3E}">
        <p14:creationId xmlns:p14="http://schemas.microsoft.com/office/powerpoint/2010/main" val="13346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BE83F1E8-1BB4-443C-AE74-8AD4DA4F7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6514127"/>
            <a:ext cx="2743200" cy="196724"/>
          </a:xfrm>
          <a:prstGeom prst="rect">
            <a:avLst/>
          </a:prstGeom>
        </p:spPr>
      </p:pic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235A28B0-C3E8-494E-9CAB-E84DB7DB6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7913" y="5124825"/>
            <a:ext cx="1589903" cy="1571649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2BB8F667-4E8E-451E-8891-2C85EC167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E458A860-BD55-4859-813F-B6BD74099C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0805" y="1590"/>
            <a:ext cx="12073873" cy="694830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3485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CFD0A-898A-43F0-9654-EF3597AF6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65" y="281763"/>
            <a:ext cx="9713086" cy="1320800"/>
          </a:xfrm>
        </p:spPr>
        <p:txBody>
          <a:bodyPr>
            <a:normAutofit fontScale="90000"/>
          </a:bodyPr>
          <a:lstStyle/>
          <a:p>
            <a:r>
              <a:rPr lang="en-US" dirty="0"/>
              <a:t>COVID Reminders: Now back in different teaching rooms across the site it is even more important to observe the following: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1E183F4-CD57-4232-9F36-761FEA1A9B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197621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0780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B97FC-CD65-42A5-8945-41BE4F3F8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Lateral Flow Testing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493DFB17-1372-40E1-8801-90F10D7F23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5315632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6937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E6645-BA73-410D-BDD7-E56BBD624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6" y="609600"/>
            <a:ext cx="3729076" cy="1320800"/>
          </a:xfrm>
        </p:spPr>
        <p:txBody>
          <a:bodyPr anchor="ctr">
            <a:normAutofit/>
          </a:bodyPr>
          <a:lstStyle/>
          <a:p>
            <a:r>
              <a:rPr lang="en-US"/>
              <a:t>Theme of the week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09393-5CA4-4C9F-9E63-2269C6397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167" y="2160589"/>
            <a:ext cx="3720916" cy="356073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Make Music Day (21</a:t>
            </a:r>
            <a:r>
              <a:rPr lang="en-US" baseline="30000" dirty="0"/>
              <a:t>st</a:t>
            </a:r>
            <a:r>
              <a:rPr lang="en-US" dirty="0"/>
              <a:t> June)</a:t>
            </a:r>
          </a:p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38A6FB3-67C8-44C9-99AF-91539B9D3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035" y="1897865"/>
            <a:ext cx="4859700" cy="25577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ABC5BA-D61B-40E2-91E2-11C702F63384}"/>
              </a:ext>
            </a:extLst>
          </p:cNvPr>
          <p:cNvSpPr txBox="1"/>
          <p:nvPr/>
        </p:nvSpPr>
        <p:spPr>
          <a:xfrm>
            <a:off x="677863" y="6042025"/>
            <a:ext cx="54229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E3AF06-8F11-4153-AC87-F31B9011D27D}"/>
              </a:ext>
            </a:extLst>
          </p:cNvPr>
          <p:cNvSpPr txBox="1"/>
          <p:nvPr/>
        </p:nvSpPr>
        <p:spPr>
          <a:xfrm>
            <a:off x="1066800" y="4360333"/>
            <a:ext cx="27432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626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D4672-DC11-4AA1-852C-C9BE2A21E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US" dirty="0"/>
              <a:t>Trick Logic Quiz: Answers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358C1-3C2A-4CFD-B01D-896D2AAB8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Lunch and dinner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A towel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Your age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She was on the bottom rung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An envelope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She sleeps in the evening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They are all couples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Add a ‘G’ to it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Nothing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Friday was the name of the horse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endParaRPr lang="en-US" dirty="0"/>
          </a:p>
        </p:txBody>
      </p:sp>
      <p:pic>
        <p:nvPicPr>
          <p:cNvPr id="22" name="Picture 20" descr="Question mark on green pastel background">
            <a:extLst>
              <a:ext uri="{FF2B5EF4-FFF2-40B4-BE49-F238E27FC236}">
                <a16:creationId xmlns:a16="http://schemas.microsoft.com/office/drawing/2014/main" id="{A55D92A3-3E8E-4B05-976A-2DB99C8F23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680" r="322" b="3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4" name="Isosceles Triangle 24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27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19598-967C-4710-AA48-81F7FFA9C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US" dirty="0"/>
              <a:t>Drama Club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02ACC-326D-43C4-A589-57014EF18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All Year 7 + 8 Welcome</a:t>
            </a:r>
          </a:p>
          <a:p>
            <a:r>
              <a:rPr lang="en-US" dirty="0"/>
              <a:t>Tuesday 3:20 – 4:20 in the studio</a:t>
            </a:r>
          </a:p>
        </p:txBody>
      </p:sp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A70EE169-DED2-4D5F-9BBF-D6463AAC30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8328" r="20707" b="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FF5928-0348-4F27-9580-B59E7D9D0ACD}"/>
              </a:ext>
            </a:extLst>
          </p:cNvPr>
          <p:cNvSpPr txBox="1"/>
          <p:nvPr/>
        </p:nvSpPr>
        <p:spPr>
          <a:xfrm>
            <a:off x="9493825" y="6657945"/>
            <a:ext cx="2698175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4417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F215216-EE7D-4CC5-945D-745ED8B7D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4400">
                <a:solidFill>
                  <a:schemeClr val="accent1">
                    <a:lumMod val="75000"/>
                  </a:schemeClr>
                </a:solidFill>
              </a:rPr>
              <a:t>Assembly Days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3135E81-7C7C-4FFE-BAFE-45C3CB199B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612355"/>
              </p:ext>
            </p:extLst>
          </p:nvPr>
        </p:nvGraphicFramePr>
        <p:xfrm>
          <a:off x="4852543" y="94456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7941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509" y="321108"/>
            <a:ext cx="8596668" cy="1320800"/>
          </a:xfrm>
        </p:spPr>
        <p:txBody>
          <a:bodyPr/>
          <a:lstStyle/>
          <a:p>
            <a:r>
              <a:rPr lang="en-GB" dirty="0"/>
              <a:t>New! Rye College Instagram Account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8509" y="1492595"/>
            <a:ext cx="503775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We are happy to announce that in addition to Facebook and Twitter we have added Instagram to our social media portfolio. </a:t>
            </a:r>
          </a:p>
          <a:p>
            <a:endParaRPr lang="en-GB" dirty="0">
              <a:solidFill>
                <a:srgbClr val="00B0F0"/>
              </a:solidFill>
            </a:endParaRPr>
          </a:p>
          <a:p>
            <a:r>
              <a:rPr lang="en-GB" dirty="0">
                <a:solidFill>
                  <a:srgbClr val="00B0F0"/>
                </a:solidFill>
              </a:rPr>
              <a:t>Working in conjunction with the Student Leadership team we identified this channel as a good opportunity to keep older students and families up to date on important school dates, news, events, good news stories and achievements.</a:t>
            </a:r>
          </a:p>
          <a:p>
            <a:endParaRPr lang="en-GB" dirty="0">
              <a:solidFill>
                <a:srgbClr val="00B0F0"/>
              </a:solidFill>
            </a:endParaRPr>
          </a:p>
          <a:p>
            <a:r>
              <a:rPr lang="en-GB" dirty="0">
                <a:solidFill>
                  <a:srgbClr val="00B0F0"/>
                </a:solidFill>
              </a:rPr>
              <a:t>Please note the minimum age restriction for an Instagram account is 13.</a:t>
            </a:r>
          </a:p>
          <a:p>
            <a:endParaRPr lang="en-GB" dirty="0">
              <a:solidFill>
                <a:srgbClr val="00B0F0"/>
              </a:solidFill>
            </a:endParaRPr>
          </a:p>
          <a:p>
            <a:endParaRPr lang="en-GB" dirty="0">
              <a:solidFill>
                <a:srgbClr val="00B0F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546D5C-93D3-4212-B595-2DFBC229C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381" y="1492595"/>
            <a:ext cx="2084176" cy="207348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1335AF1-3130-4CE6-9C22-B1F3258F6F11}"/>
              </a:ext>
            </a:extLst>
          </p:cNvPr>
          <p:cNvSpPr/>
          <p:nvPr/>
        </p:nvSpPr>
        <p:spPr>
          <a:xfrm>
            <a:off x="5476268" y="4077170"/>
            <a:ext cx="29241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solidFill>
                  <a:srgbClr val="00B0F0"/>
                </a:solidFill>
              </a:rPr>
              <a:t>Find us - </a:t>
            </a:r>
          </a:p>
          <a:p>
            <a:pPr algn="ctr"/>
            <a:r>
              <a:rPr lang="en-GB" sz="2000" b="1" dirty="0" err="1">
                <a:solidFill>
                  <a:srgbClr val="00B0F0"/>
                </a:solidFill>
              </a:rPr>
              <a:t>ryecollege_eastsussex</a:t>
            </a:r>
            <a:r>
              <a:rPr lang="en-GB" sz="2000" b="1" dirty="0">
                <a:solidFill>
                  <a:srgbClr val="00B0F0"/>
                </a:solidFill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7AC084-DC9D-4A19-AA90-3974DD9D2E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784" y="190048"/>
            <a:ext cx="3429479" cy="647790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94535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kc-powerpoint.officeapps.live.com/pods/GetClipboardImage.ashx?Id=5759138d-9fa0-42a0-9f19-071fe416f2b2&amp;DC=GUK5&amp;pkey=2236f4d6-26a5-44aa-ad4e-8c5f8a99017d&amp;wdwaccluster=GUK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5" y="855844"/>
            <a:ext cx="11582400" cy="580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85942"/>
            <a:ext cx="8596668" cy="756167"/>
          </a:xfrm>
        </p:spPr>
        <p:txBody>
          <a:bodyPr/>
          <a:lstStyle/>
          <a:p>
            <a:r>
              <a:rPr lang="en-GB" dirty="0"/>
              <a:t>EDI</a:t>
            </a:r>
          </a:p>
        </p:txBody>
      </p:sp>
    </p:spTree>
    <p:extLst>
      <p:ext uri="{BB962C8B-B14F-4D97-AF65-F5344CB8AC3E}">
        <p14:creationId xmlns:p14="http://schemas.microsoft.com/office/powerpoint/2010/main" val="386623116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F3927C499CF240A91ED7F23E9C7C67" ma:contentTypeVersion="12" ma:contentTypeDescription="Create a new document." ma:contentTypeScope="" ma:versionID="bac035f6b8081c5e40c8d6e56d994eaa">
  <xsd:schema xmlns:xsd="http://www.w3.org/2001/XMLSchema" xmlns:xs="http://www.w3.org/2001/XMLSchema" xmlns:p="http://schemas.microsoft.com/office/2006/metadata/properties" xmlns:ns3="f9920396-4551-42d0-be14-69951e2bc53b" xmlns:ns4="072cc96b-6ebf-4919-a8bb-d43b6833be48" targetNamespace="http://schemas.microsoft.com/office/2006/metadata/properties" ma:root="true" ma:fieldsID="d9ba32ce1d9b5c0d99974ad26950af42" ns3:_="" ns4:_="">
    <xsd:import namespace="f9920396-4551-42d0-be14-69951e2bc53b"/>
    <xsd:import namespace="072cc96b-6ebf-4919-a8bb-d43b6833be4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920396-4551-42d0-be14-69951e2bc5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2cc96b-6ebf-4919-a8bb-d43b6833be4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67637A7-22A0-43A4-8BAC-3F927DFF1648}">
  <ds:schemaRefs>
    <ds:schemaRef ds:uri="072cc96b-6ebf-4919-a8bb-d43b6833be48"/>
    <ds:schemaRef ds:uri="f9920396-4551-42d0-be14-69951e2bc53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5461627-A6EE-4EB0-93BB-8FECDA58FA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761A47-2C5A-4D23-AC35-12A519B936DD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072cc96b-6ebf-4919-a8bb-d43b6833be48"/>
    <ds:schemaRef ds:uri="f9920396-4551-42d0-be14-69951e2bc53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347</TotalTime>
  <Words>500</Words>
  <Application>Microsoft Office PowerPoint</Application>
  <PresentationFormat>Widescreen</PresentationFormat>
  <Paragraphs>70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Facet</vt:lpstr>
      <vt:lpstr>Student Bulletin 14th June 2021</vt:lpstr>
      <vt:lpstr>COVID Reminders: Now back in different teaching rooms across the site it is even more important to observe the following:</vt:lpstr>
      <vt:lpstr>Lateral Flow Testing</vt:lpstr>
      <vt:lpstr>Theme of the week </vt:lpstr>
      <vt:lpstr>Trick Logic Quiz: Answers</vt:lpstr>
      <vt:lpstr>Drama Club </vt:lpstr>
      <vt:lpstr>Assembly Days</vt:lpstr>
      <vt:lpstr>New! Rye College Instagram Account </vt:lpstr>
      <vt:lpstr>EDI</vt:lpstr>
      <vt:lpstr>Year 9 Choices at 14</vt:lpstr>
      <vt:lpstr>Year 10 Mock exams</vt:lpstr>
      <vt:lpstr>Action Your Potential</vt:lpstr>
      <vt:lpstr>Reminders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Donna Starkey</dc:creator>
  <cp:lastModifiedBy>Donna Starkey</cp:lastModifiedBy>
  <cp:revision>643</cp:revision>
  <cp:lastPrinted>2020-09-16T14:11:21Z</cp:lastPrinted>
  <dcterms:created xsi:type="dcterms:W3CDTF">2020-09-11T14:28:31Z</dcterms:created>
  <dcterms:modified xsi:type="dcterms:W3CDTF">2021-06-14T07:39:38Z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0x010100DAF3927C499CF240A91ED7F23E9C7C67</vt:lpwstr>
  </property>
</Properties>
</file>