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648" r:id="rId5"/>
  </p:sldMasterIdLst>
  <p:sldIdLst>
    <p:sldId id="256" r:id="rId6"/>
    <p:sldId id="257" r:id="rId7"/>
    <p:sldId id="302" r:id="rId8"/>
    <p:sldId id="300" r:id="rId9"/>
    <p:sldId id="303" r:id="rId10"/>
    <p:sldId id="304" r:id="rId11"/>
    <p:sldId id="259" r:id="rId12"/>
    <p:sldId id="305" r:id="rId13"/>
    <p:sldId id="283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EDB6A-E7D8-415C-B3AD-61EAC47240D0}" v="215" dt="2020-11-02T08:45:39.790"/>
    <p1510:client id="{045F021C-B7A1-5116-AF3B-F5FBD3482675}" v="759" dt="2020-10-02T14:01:59.980"/>
    <p1510:client id="{0C5F16D8-9EFD-AAEC-DA6A-465CD0466505}" v="353" dt="2020-11-08T18:35:11.874"/>
    <p1510:client id="{0D4B6889-FD5F-F476-427A-1376A58BBF84}" v="595" dt="2020-10-15T14:04:07.148"/>
    <p1510:client id="{0F08AE46-E4A5-3447-4E87-DF513A0F3343}" v="2" dt="2020-09-11T15:26:45.378"/>
    <p1510:client id="{1B74B64E-C4F8-4B53-9526-8675DC70B843}" v="6" dt="2020-12-11T11:34:00.718"/>
    <p1510:client id="{29472EE5-1EEC-880F-27BC-CE7DAEE5687E}" v="572" dt="2021-03-12T15:42:12.686"/>
    <p1510:client id="{2A4ED322-3F2C-10E5-96B6-4EB6DE15C9CD}" v="299" dt="2020-11-27T11:02:11.749"/>
    <p1510:client id="{2C280F71-4688-EDF0-69CA-4F163748E55F}" v="148" dt="2020-12-13T13:14:44.292"/>
    <p1510:client id="{2C421025-A892-7E8C-0B37-959021D3E10A}" v="781" dt="2020-11-13T16:46:32.739"/>
    <p1510:client id="{2D1C45C8-E1DA-CBF6-9E72-B3BA7EDCB164}" v="41" dt="2020-11-16T08:53:22.828"/>
    <p1510:client id="{33F8066A-8660-F0C6-BF13-A75ED5D66C4D}" v="335" dt="2020-11-20T15:28:38.936"/>
    <p1510:client id="{3624B5D0-79FC-C412-2082-3AB19F006629}" v="120" dt="2020-12-14T08:44:39.731"/>
    <p1510:client id="{3BBACA64-0F10-90BC-97CD-A4E6694486E0}" v="438" dt="2020-11-01T17:11:53.211"/>
    <p1510:client id="{3E9D5D92-D0E7-E17D-F4EF-FAEC562CDBE2}" v="982" dt="2020-11-06T16:23:27.997"/>
    <p1510:client id="{423401ED-7944-5416-201F-E74D83F60747}" v="374" dt="2020-09-27T21:24:41.830"/>
    <p1510:client id="{44186E34-3118-D4CB-5453-5F6407B23B36}" v="1067" dt="2020-12-06T18:11:34.153"/>
    <p1510:client id="{459A4B5A-FBBC-3489-87B8-A320623499A2}" v="405" dt="2020-10-16T13:36:35.685"/>
    <p1510:client id="{49B20973-E1E6-F8C7-DE32-607B436B78D9}" v="950" dt="2020-12-11T10:39:48.363"/>
    <p1510:client id="{57DC1E66-B431-703C-1E9C-C28E3BD1F070}" v="46" dt="2020-11-09T08:40:20.359"/>
    <p1510:client id="{67AF7AC2-4D5B-0026-0146-5281B9BD3CA2}" v="804" dt="2020-11-14T16:53:02.184"/>
    <p1510:client id="{67E82366-34E6-EF11-FD28-FA27E662AC05}" v="4" dt="2020-10-05T07:33:09.836"/>
    <p1510:client id="{6B02085E-E75C-9115-2654-291A859E2AA1}" v="2374" dt="2020-09-24T10:40:38.452"/>
    <p1510:client id="{77F6B7DB-E660-D40B-0F44-CBCAC0891D6F}" v="626" dt="2020-09-17T19:25:43.336"/>
    <p1510:client id="{83757BB9-C463-8282-8474-BE116713C8DA}" v="16" dt="2021-03-15T08:45:14.676"/>
    <p1510:client id="{8413ACE3-7EFC-EDB3-FFF8-C0C854DDD92B}" v="5" dt="2020-09-16T07:48:21.680"/>
    <p1510:client id="{8631142A-555F-1604-286F-9082409CD1DA}" v="538" dt="2020-09-16T10:23:23.367"/>
    <p1510:client id="{899FD208-D27F-31B5-30EC-8618EED4B393}" v="1" dt="2020-11-23T13:35:37.988"/>
    <p1510:client id="{8D8E64BA-2CA6-7478-620A-9D1AECB6BC5B}" v="358" dt="2020-11-27T16:17:51.740"/>
    <p1510:client id="{8F3619B7-311A-5338-25A6-9A017BE681E6}" v="514" dt="2020-10-10T18:06:11.602"/>
    <p1510:client id="{918C2969-4AE5-34B2-3C90-7D9D2AF8B25F}" v="115" dt="2020-10-16T14:49:46.010"/>
    <p1510:client id="{92205E73-E5E0-6393-50BF-EFF4D8DDC102}" v="6" dt="2020-10-12T07:47:04.533"/>
    <p1510:client id="{94477E54-84BF-45DE-B2D3-043AEE5BF2B9}" v="600" dt="2020-11-29T16:24:54.179"/>
    <p1510:client id="{97FE3EB3-7148-95C7-F990-33EA019D7B63}" v="146" dt="2020-09-11T15:00:49.629"/>
    <p1510:client id="{9B637D9D-06EF-4703-E279-623224716442}" v="771" dt="2020-09-11T14:55:45.476"/>
    <p1510:client id="{A46818A7-78EF-432C-B418-C74DE17F4113}" v="601" dt="2020-12-04T15:47:18.815"/>
    <p1510:client id="{A6D9A6FD-5773-A9E9-BD09-E4B094609824}" v="317" dt="2020-10-09T14:38:57.703"/>
    <p1510:client id="{AC3AE3BF-9954-B714-A839-63ED326F7B35}" v="28" dt="2020-10-01T18:16:35.620"/>
    <p1510:client id="{B06E4744-84C4-88A6-0203-E359AF191662}" v="98" dt="2020-11-15T18:38:12.839"/>
    <p1510:client id="{BBAB0F5F-F7FD-D2A4-FA23-C3FC28C35984}" v="31" dt="2020-11-07T16:59:17.074"/>
    <p1510:client id="{BBBD8F1A-709A-7756-6C52-580DBF284975}" v="13" dt="2020-11-22T15:48:15.907"/>
    <p1510:client id="{C92B5F24-BCD7-F8F0-766F-FF0E69EA2080}" v="11" dt="2020-11-30T08:41:11.015"/>
    <p1510:client id="{CF7F076D-D382-DD4E-B4A6-883CD14A04EE}" v="1460" dt="2020-11-01T18:29:45.826"/>
    <p1510:client id="{F81AE415-123C-4581-9544-2A824C6C644A}" v="13" dt="2020-09-25T14:32:11.352"/>
    <p1510:client id="{F92A3EED-0BF7-601E-608B-D9FFD9FF2742}" v="1369" dt="2020-12-13T12:24:57.356"/>
    <p1510:client id="{F97F769E-68A0-B46B-36C0-E7A7ACA02E6B}" v="262" dt="2020-11-20T11:48:04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Starkey" userId="S::dstarkey@ryecollege.co.uk::9911d9e4-121e-46ce-81a4-63359549fb0c" providerId="AD" clId="Web-{29472EE5-1EEC-880F-27BC-CE7DAEE5687E}"/>
    <pc:docChg chg="addSld delSld modSld sldOrd delMainMaster">
      <pc:chgData name="Donna Starkey" userId="S::dstarkey@ryecollege.co.uk::9911d9e4-121e-46ce-81a4-63359549fb0c" providerId="AD" clId="Web-{29472EE5-1EEC-880F-27BC-CE7DAEE5687E}" dt="2021-03-12T15:41:17.013" v="319" actId="20577"/>
      <pc:docMkLst>
        <pc:docMk/>
      </pc:docMkLst>
      <pc:sldChg chg="modSp">
        <pc:chgData name="Donna Starkey" userId="S::dstarkey@ryecollege.co.uk::9911d9e4-121e-46ce-81a4-63359549fb0c" providerId="AD" clId="Web-{29472EE5-1EEC-880F-27BC-CE7DAEE5687E}" dt="2021-03-12T10:16:13.135" v="7" actId="20577"/>
        <pc:sldMkLst>
          <pc:docMk/>
          <pc:sldMk cId="109857222" sldId="256"/>
        </pc:sldMkLst>
        <pc:spChg chg="mod">
          <ac:chgData name="Donna Starkey" userId="S::dstarkey@ryecollege.co.uk::9911d9e4-121e-46ce-81a4-63359549fb0c" providerId="AD" clId="Web-{29472EE5-1EEC-880F-27BC-CE7DAEE5687E}" dt="2021-03-12T10:16:13.135" v="7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Donna Starkey" userId="S::dstarkey@ryecollege.co.uk::9911d9e4-121e-46ce-81a4-63359549fb0c" providerId="AD" clId="Web-{29472EE5-1EEC-880F-27BC-CE7DAEE5687E}" dt="2021-03-12T10:17:52.669" v="43" actId="20577"/>
        <pc:sldMkLst>
          <pc:docMk/>
          <pc:sldMk cId="3980780568" sldId="257"/>
        </pc:sldMkLst>
        <pc:spChg chg="mod">
          <ac:chgData name="Donna Starkey" userId="S::dstarkey@ryecollege.co.uk::9911d9e4-121e-46ce-81a4-63359549fb0c" providerId="AD" clId="Web-{29472EE5-1EEC-880F-27BC-CE7DAEE5687E}" dt="2021-03-12T10:17:52.669" v="43" actId="20577"/>
          <ac:spMkLst>
            <pc:docMk/>
            <pc:sldMk cId="3980780568" sldId="257"/>
            <ac:spMk id="3" creationId="{F161641D-4931-45A8-A80C-9A0684EB3B43}"/>
          </ac:spMkLst>
        </pc:spChg>
      </pc:sldChg>
      <pc:sldChg chg="modSp">
        <pc:chgData name="Donna Starkey" userId="S::dstarkey@ryecollege.co.uk::9911d9e4-121e-46ce-81a4-63359549fb0c" providerId="AD" clId="Web-{29472EE5-1EEC-880F-27BC-CE7DAEE5687E}" dt="2021-03-12T15:39:19.369" v="281" actId="20577"/>
        <pc:sldMkLst>
          <pc:docMk/>
          <pc:sldMk cId="3858356948" sldId="259"/>
        </pc:sldMkLst>
        <pc:spChg chg="mod">
          <ac:chgData name="Donna Starkey" userId="S::dstarkey@ryecollege.co.uk::9911d9e4-121e-46ce-81a4-63359549fb0c" providerId="AD" clId="Web-{29472EE5-1EEC-880F-27BC-CE7DAEE5687E}" dt="2021-03-12T15:39:19.369" v="281" actId="20577"/>
          <ac:spMkLst>
            <pc:docMk/>
            <pc:sldMk cId="3858356948" sldId="259"/>
            <ac:spMk id="2" creationId="{456CCFFA-911F-4ADF-8F6B-77E18D93D93C}"/>
          </ac:spMkLst>
        </pc:spChg>
        <pc:spChg chg="mod">
          <ac:chgData name="Donna Starkey" userId="S::dstarkey@ryecollege.co.uk::9911d9e4-121e-46ce-81a4-63359549fb0c" providerId="AD" clId="Web-{29472EE5-1EEC-880F-27BC-CE7DAEE5687E}" dt="2021-03-12T10:23:40.723" v="132" actId="20577"/>
          <ac:spMkLst>
            <pc:docMk/>
            <pc:sldMk cId="3858356948" sldId="259"/>
            <ac:spMk id="3" creationId="{DB1AA8E0-A2EB-48E5-BE01-7F4476C6DC25}"/>
          </ac:spMkLst>
        </pc:spChg>
      </pc:sldChg>
      <pc:sldChg chg="modSp mod ord modClrScheme chgLayout">
        <pc:chgData name="Donna Starkey" userId="S::dstarkey@ryecollege.co.uk::9911d9e4-121e-46ce-81a4-63359549fb0c" providerId="AD" clId="Web-{29472EE5-1EEC-880F-27BC-CE7DAEE5687E}" dt="2021-03-12T10:24:04.583" v="135"/>
        <pc:sldMkLst>
          <pc:docMk/>
          <pc:sldMk cId="1923485072" sldId="283"/>
        </pc:sldMkLst>
        <pc:spChg chg="mod ord">
          <ac:chgData name="Donna Starkey" userId="S::dstarkey@ryecollege.co.uk::9911d9e4-121e-46ce-81a4-63359549fb0c" providerId="AD" clId="Web-{29472EE5-1EEC-880F-27BC-CE7DAEE5687E}" dt="2021-03-12T10:20:50.891" v="47"/>
          <ac:spMkLst>
            <pc:docMk/>
            <pc:sldMk cId="1923485072" sldId="283"/>
            <ac:spMk id="8" creationId="{2BB8F667-4E8E-451E-8891-2C85EC167412}"/>
          </ac:spMkLst>
        </pc:spChg>
        <pc:picChg chg="mod ord">
          <ac:chgData name="Donna Starkey" userId="S::dstarkey@ryecollege.co.uk::9911d9e4-121e-46ce-81a4-63359549fb0c" providerId="AD" clId="Web-{29472EE5-1EEC-880F-27BC-CE7DAEE5687E}" dt="2021-03-12T10:20:50.891" v="47"/>
          <ac:picMkLst>
            <pc:docMk/>
            <pc:sldMk cId="1923485072" sldId="283"/>
            <ac:picMk id="6" creationId="{E458A860-BD55-4859-813F-B6BD74099CFC}"/>
          </ac:picMkLst>
        </pc:picChg>
      </pc:sldChg>
      <pc:sldChg chg="del">
        <pc:chgData name="Donna Starkey" userId="S::dstarkey@ryecollege.co.uk::9911d9e4-121e-46ce-81a4-63359549fb0c" providerId="AD" clId="Web-{29472EE5-1EEC-880F-27BC-CE7DAEE5687E}" dt="2021-03-12T10:24:30.130" v="140"/>
        <pc:sldMkLst>
          <pc:docMk/>
          <pc:sldMk cId="3144000151" sldId="284"/>
        </pc:sldMkLst>
      </pc:sldChg>
      <pc:sldChg chg="del">
        <pc:chgData name="Donna Starkey" userId="S::dstarkey@ryecollege.co.uk::9911d9e4-121e-46ce-81a4-63359549fb0c" providerId="AD" clId="Web-{29472EE5-1EEC-880F-27BC-CE7DAEE5687E}" dt="2021-03-12T10:24:10.723" v="137"/>
        <pc:sldMkLst>
          <pc:docMk/>
          <pc:sldMk cId="3670091457" sldId="287"/>
        </pc:sldMkLst>
      </pc:sldChg>
      <pc:sldChg chg="del">
        <pc:chgData name="Donna Starkey" userId="S::dstarkey@ryecollege.co.uk::9911d9e4-121e-46ce-81a4-63359549fb0c" providerId="AD" clId="Web-{29472EE5-1EEC-880F-27BC-CE7DAEE5687E}" dt="2021-03-12T10:23:56.129" v="134"/>
        <pc:sldMkLst>
          <pc:docMk/>
          <pc:sldMk cId="178717066" sldId="290"/>
        </pc:sldMkLst>
      </pc:sldChg>
      <pc:sldChg chg="del">
        <pc:chgData name="Donna Starkey" userId="S::dstarkey@ryecollege.co.uk::9911d9e4-121e-46ce-81a4-63359549fb0c" providerId="AD" clId="Web-{29472EE5-1EEC-880F-27BC-CE7DAEE5687E}" dt="2021-03-12T10:23:48.520" v="133"/>
        <pc:sldMkLst>
          <pc:docMk/>
          <pc:sldMk cId="96849342" sldId="293"/>
        </pc:sldMkLst>
      </pc:sldChg>
      <pc:sldChg chg="del">
        <pc:chgData name="Donna Starkey" userId="S::dstarkey@ryecollege.co.uk::9911d9e4-121e-46ce-81a4-63359549fb0c" providerId="AD" clId="Web-{29472EE5-1EEC-880F-27BC-CE7DAEE5687E}" dt="2021-03-12T10:24:23.849" v="139"/>
        <pc:sldMkLst>
          <pc:docMk/>
          <pc:sldMk cId="1556202688" sldId="294"/>
        </pc:sldMkLst>
      </pc:sldChg>
      <pc:sldChg chg="del">
        <pc:chgData name="Donna Starkey" userId="S::dstarkey@ryecollege.co.uk::9911d9e4-121e-46ce-81a4-63359549fb0c" providerId="AD" clId="Web-{29472EE5-1EEC-880F-27BC-CE7DAEE5687E}" dt="2021-03-12T10:17:58.794" v="44"/>
        <pc:sldMkLst>
          <pc:docMk/>
          <pc:sldMk cId="561245514" sldId="297"/>
        </pc:sldMkLst>
      </pc:sldChg>
      <pc:sldChg chg="del">
        <pc:chgData name="Donna Starkey" userId="S::dstarkey@ryecollege.co.uk::9911d9e4-121e-46ce-81a4-63359549fb0c" providerId="AD" clId="Web-{29472EE5-1EEC-880F-27BC-CE7DAEE5687E}" dt="2021-03-12T10:24:15.833" v="138"/>
        <pc:sldMkLst>
          <pc:docMk/>
          <pc:sldMk cId="2101945341" sldId="298"/>
        </pc:sldMkLst>
      </pc:sldChg>
      <pc:sldChg chg="del">
        <pc:chgData name="Donna Starkey" userId="S::dstarkey@ryecollege.co.uk::9911d9e4-121e-46ce-81a4-63359549fb0c" providerId="AD" clId="Web-{29472EE5-1EEC-880F-27BC-CE7DAEE5687E}" dt="2021-03-12T10:24:07.239" v="136"/>
        <pc:sldMkLst>
          <pc:docMk/>
          <pc:sldMk cId="3934778449" sldId="299"/>
        </pc:sldMkLst>
      </pc:sldChg>
      <pc:sldChg chg="modSp ord">
        <pc:chgData name="Donna Starkey" userId="S::dstarkey@ryecollege.co.uk::9911d9e4-121e-46ce-81a4-63359549fb0c" providerId="AD" clId="Web-{29472EE5-1EEC-880F-27BC-CE7DAEE5687E}" dt="2021-03-12T15:38:47.056" v="275" actId="20577"/>
        <pc:sldMkLst>
          <pc:docMk/>
          <pc:sldMk cId="1063935944" sldId="300"/>
        </pc:sldMkLst>
        <pc:spChg chg="mod">
          <ac:chgData name="Donna Starkey" userId="S::dstarkey@ryecollege.co.uk::9911d9e4-121e-46ce-81a4-63359549fb0c" providerId="AD" clId="Web-{29472EE5-1EEC-880F-27BC-CE7DAEE5687E}" dt="2021-03-12T15:38:47.056" v="275" actId="20577"/>
          <ac:spMkLst>
            <pc:docMk/>
            <pc:sldMk cId="1063935944" sldId="300"/>
            <ac:spMk id="3" creationId="{252CCDC4-46F3-4CFF-BE15-C3AD5419F76F}"/>
          </ac:spMkLst>
        </pc:spChg>
      </pc:sldChg>
      <pc:sldChg chg="new del">
        <pc:chgData name="Donna Starkey" userId="S::dstarkey@ryecollege.co.uk::9911d9e4-121e-46ce-81a4-63359549fb0c" providerId="AD" clId="Web-{29472EE5-1EEC-880F-27BC-CE7DAEE5687E}" dt="2021-03-12T10:20:57.329" v="48"/>
        <pc:sldMkLst>
          <pc:docMk/>
          <pc:sldMk cId="3150165234" sldId="301"/>
        </pc:sldMkLst>
      </pc:sldChg>
      <pc:sldChg chg="modSp add mod modClrScheme chgLayout">
        <pc:chgData name="Donna Starkey" userId="S::dstarkey@ryecollege.co.uk::9911d9e4-121e-46ce-81a4-63359549fb0c" providerId="AD" clId="Web-{29472EE5-1EEC-880F-27BC-CE7DAEE5687E}" dt="2021-03-12T10:20:50.891" v="47"/>
        <pc:sldMkLst>
          <pc:docMk/>
          <pc:sldMk cId="846695363" sldId="302"/>
        </pc:sldMkLst>
        <pc:spChg chg="mod ord">
          <ac:chgData name="Donna Starkey" userId="S::dstarkey@ryecollege.co.uk::9911d9e4-121e-46ce-81a4-63359549fb0c" providerId="AD" clId="Web-{29472EE5-1EEC-880F-27BC-CE7DAEE5687E}" dt="2021-03-12T10:20:50.891" v="47"/>
          <ac:spMkLst>
            <pc:docMk/>
            <pc:sldMk cId="846695363" sldId="302"/>
            <ac:spMk id="2" creationId="{00000000-0000-0000-0000-000000000000}"/>
          </ac:spMkLst>
        </pc:spChg>
      </pc:sldChg>
      <pc:sldChg chg="modSp new">
        <pc:chgData name="Donna Starkey" userId="S::dstarkey@ryecollege.co.uk::9911d9e4-121e-46ce-81a4-63359549fb0c" providerId="AD" clId="Web-{29472EE5-1EEC-880F-27BC-CE7DAEE5687E}" dt="2021-03-12T10:27:39.775" v="225" actId="20577"/>
        <pc:sldMkLst>
          <pc:docMk/>
          <pc:sldMk cId="816937458" sldId="303"/>
        </pc:sldMkLst>
        <pc:spChg chg="mod">
          <ac:chgData name="Donna Starkey" userId="S::dstarkey@ryecollege.co.uk::9911d9e4-121e-46ce-81a4-63359549fb0c" providerId="AD" clId="Web-{29472EE5-1EEC-880F-27BC-CE7DAEE5687E}" dt="2021-03-12T10:25:05.615" v="145" actId="20577"/>
          <ac:spMkLst>
            <pc:docMk/>
            <pc:sldMk cId="816937458" sldId="303"/>
            <ac:spMk id="2" creationId="{A6CB97FC-CD65-42A5-8945-41BE4F3F82FD}"/>
          </ac:spMkLst>
        </pc:spChg>
        <pc:spChg chg="mod">
          <ac:chgData name="Donna Starkey" userId="S::dstarkey@ryecollege.co.uk::9911d9e4-121e-46ce-81a4-63359549fb0c" providerId="AD" clId="Web-{29472EE5-1EEC-880F-27BC-CE7DAEE5687E}" dt="2021-03-12T10:27:39.775" v="225" actId="20577"/>
          <ac:spMkLst>
            <pc:docMk/>
            <pc:sldMk cId="816937458" sldId="303"/>
            <ac:spMk id="3" creationId="{B3D47988-B8F3-4EF3-9717-7BA537BD1756}"/>
          </ac:spMkLst>
        </pc:spChg>
      </pc:sldChg>
      <pc:sldChg chg="modSp new">
        <pc:chgData name="Donna Starkey" userId="S::dstarkey@ryecollege.co.uk::9911d9e4-121e-46ce-81a4-63359549fb0c" providerId="AD" clId="Web-{29472EE5-1EEC-880F-27BC-CE7DAEE5687E}" dt="2021-03-12T15:41:17.013" v="319" actId="20577"/>
        <pc:sldMkLst>
          <pc:docMk/>
          <pc:sldMk cId="1916525327" sldId="304"/>
        </pc:sldMkLst>
        <pc:spChg chg="mod">
          <ac:chgData name="Donna Starkey" userId="S::dstarkey@ryecollege.co.uk::9911d9e4-121e-46ce-81a4-63359549fb0c" providerId="AD" clId="Web-{29472EE5-1EEC-880F-27BC-CE7DAEE5687E}" dt="2021-03-12T15:40:09.745" v="290" actId="14100"/>
          <ac:spMkLst>
            <pc:docMk/>
            <pc:sldMk cId="1916525327" sldId="304"/>
            <ac:spMk id="2" creationId="{6A7F81EB-2569-4A8D-B27C-17F71E483709}"/>
          </ac:spMkLst>
        </pc:spChg>
        <pc:spChg chg="mod">
          <ac:chgData name="Donna Starkey" userId="S::dstarkey@ryecollege.co.uk::9911d9e4-121e-46ce-81a4-63359549fb0c" providerId="AD" clId="Web-{29472EE5-1EEC-880F-27BC-CE7DAEE5687E}" dt="2021-03-12T15:41:17.013" v="319" actId="20577"/>
          <ac:spMkLst>
            <pc:docMk/>
            <pc:sldMk cId="1916525327" sldId="304"/>
            <ac:spMk id="3" creationId="{7E6A593A-FA4B-4322-A793-861C2A9DE869}"/>
          </ac:spMkLst>
        </pc:spChg>
      </pc:sldChg>
      <pc:sldMasterChg chg="del delSldLayout">
        <pc:chgData name="Donna Starkey" userId="S::dstarkey@ryecollege.co.uk::9911d9e4-121e-46ce-81a4-63359549fb0c" providerId="AD" clId="Web-{29472EE5-1EEC-880F-27BC-CE7DAEE5687E}" dt="2021-03-12T10:20:50.891" v="47"/>
        <pc:sldMasterMkLst>
          <pc:docMk/>
          <pc:sldMasterMk cId="3917275668" sldId="2147483648"/>
        </pc:sldMasterMkLst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3415733213" sldId="2147483649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1870790249" sldId="2147483650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3658007669" sldId="2147483651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3466239091" sldId="2147483653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154279022" sldId="2147483654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2223710812" sldId="2147483655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1681094397" sldId="2147483657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2071772629" sldId="2147483659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0" sldId="2147483660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0" sldId="2147483661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0" sldId="2147483662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0" sldId="2147483663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0" sldId="2147483664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0" sldId="2147483665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0" sldId="2147483666"/>
          </pc:sldLayoutMkLst>
        </pc:sldLayoutChg>
        <pc:sldLayoutChg chg="del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3917275668" sldId="2147483648"/>
            <pc:sldLayoutMk cId="0" sldId="2147483667"/>
          </pc:sldLayoutMkLst>
        </pc:sldLayoutChg>
      </pc:sldMasterChg>
      <pc:sldMasterChg chg="addSldLayout modSldLayout">
        <pc:chgData name="Donna Starkey" userId="S::dstarkey@ryecollege.co.uk::9911d9e4-121e-46ce-81a4-63359549fb0c" providerId="AD" clId="Web-{29472EE5-1EEC-880F-27BC-CE7DAEE5687E}" dt="2021-03-12T10:20:50.891" v="47"/>
        <pc:sldMasterMkLst>
          <pc:docMk/>
          <pc:sldMasterMk cId="4195048453" sldId="2147483689"/>
        </pc:sldMasterMkLst>
        <pc:sldLayoutChg chg="add mod">
          <pc:chgData name="Donna Starkey" userId="S::dstarkey@ryecollege.co.uk::9911d9e4-121e-46ce-81a4-63359549fb0c" providerId="AD" clId="Web-{29472EE5-1EEC-880F-27BC-CE7DAEE5687E}" dt="2021-03-12T10:20:50.891" v="47"/>
          <pc:sldLayoutMkLst>
            <pc:docMk/>
            <pc:sldMasterMk cId="4195048453" sldId="2147483689"/>
            <pc:sldLayoutMk cId="15274618" sldId="2147483706"/>
          </pc:sldLayoutMkLst>
        </pc:sldLayoutChg>
      </pc:sldMasterChg>
    </pc:docChg>
  </pc:docChgLst>
  <pc:docChgLst>
    <pc:chgData name="Donna Starkey" userId="S::dstarkey@ryecollege.co.uk::9911d9e4-121e-46ce-81a4-63359549fb0c" providerId="AD" clId="Web-{83757BB9-C463-8282-8474-BE116713C8DA}"/>
    <pc:docChg chg="addSld modSld addMainMaster">
      <pc:chgData name="Donna Starkey" userId="S::dstarkey@ryecollege.co.uk::9911d9e4-121e-46ce-81a4-63359549fb0c" providerId="AD" clId="Web-{83757BB9-C463-8282-8474-BE116713C8DA}" dt="2021-03-15T08:45:14.676" v="8" actId="20577"/>
      <pc:docMkLst>
        <pc:docMk/>
      </pc:docMkLst>
      <pc:sldChg chg="modSp">
        <pc:chgData name="Donna Starkey" userId="S::dstarkey@ryecollege.co.uk::9911d9e4-121e-46ce-81a4-63359549fb0c" providerId="AD" clId="Web-{83757BB9-C463-8282-8474-BE116713C8DA}" dt="2021-03-15T08:45:14.676" v="8" actId="20577"/>
        <pc:sldMkLst>
          <pc:docMk/>
          <pc:sldMk cId="816937458" sldId="303"/>
        </pc:sldMkLst>
        <pc:spChg chg="mod">
          <ac:chgData name="Donna Starkey" userId="S::dstarkey@ryecollege.co.uk::9911d9e4-121e-46ce-81a4-63359549fb0c" providerId="AD" clId="Web-{83757BB9-C463-8282-8474-BE116713C8DA}" dt="2021-03-15T08:45:14.676" v="8" actId="20577"/>
          <ac:spMkLst>
            <pc:docMk/>
            <pc:sldMk cId="816937458" sldId="303"/>
            <ac:spMk id="2" creationId="{A6CB97FC-CD65-42A5-8945-41BE4F3F82FD}"/>
          </ac:spMkLst>
        </pc:spChg>
        <pc:spChg chg="mod">
          <ac:chgData name="Donna Starkey" userId="S::dstarkey@ryecollege.co.uk::9911d9e4-121e-46ce-81a4-63359549fb0c" providerId="AD" clId="Web-{83757BB9-C463-8282-8474-BE116713C8DA}" dt="2021-03-15T08:45:10.676" v="5" actId="20577"/>
          <ac:spMkLst>
            <pc:docMk/>
            <pc:sldMk cId="816937458" sldId="303"/>
            <ac:spMk id="3" creationId="{B3D47988-B8F3-4EF3-9717-7BA537BD1756}"/>
          </ac:spMkLst>
        </pc:spChg>
      </pc:sldChg>
      <pc:sldChg chg="add">
        <pc:chgData name="Donna Starkey" userId="S::dstarkey@ryecollege.co.uk::9911d9e4-121e-46ce-81a4-63359549fb0c" providerId="AD" clId="Web-{83757BB9-C463-8282-8474-BE116713C8DA}" dt="2021-03-15T08:44:16.596" v="0"/>
        <pc:sldMkLst>
          <pc:docMk/>
          <pc:sldMk cId="226697174" sldId="305"/>
        </pc:sldMkLst>
      </pc:sldChg>
      <pc:sldMasterChg chg="addSldLayout">
        <pc:chgData name="Donna Starkey" userId="S::dstarkey@ryecollege.co.uk::9911d9e4-121e-46ce-81a4-63359549fb0c" providerId="AD" clId="Web-{83757BB9-C463-8282-8474-BE116713C8DA}" dt="2021-03-15T08:44:16.596" v="0"/>
        <pc:sldMasterMkLst>
          <pc:docMk/>
          <pc:sldMasterMk cId="3917275668" sldId="2147483648"/>
        </pc:sldMasterMkLst>
        <pc:sldLayoutChg chg="add">
          <pc:chgData name="Donna Starkey" userId="S::dstarkey@ryecollege.co.uk::9911d9e4-121e-46ce-81a4-63359549fb0c" providerId="AD" clId="Web-{83757BB9-C463-8282-8474-BE116713C8DA}" dt="2021-03-15T08:44:16.596" v="0"/>
          <pc:sldLayoutMkLst>
            <pc:docMk/>
            <pc:sldMasterMk cId="3917275668" sldId="2147483648"/>
            <pc:sldLayoutMk cId="3415733213" sldId="2147483649"/>
          </pc:sldLayoutMkLst>
        </pc:sldLayoutChg>
        <pc:sldLayoutChg chg="add">
          <pc:chgData name="Donna Starkey" userId="S::dstarkey@ryecollege.co.uk::9911d9e4-121e-46ce-81a4-63359549fb0c" providerId="AD" clId="Web-{83757BB9-C463-8282-8474-BE116713C8DA}" dt="2021-03-15T08:44:16.596" v="0"/>
          <pc:sldLayoutMkLst>
            <pc:docMk/>
            <pc:sldMasterMk cId="3917275668" sldId="2147483648"/>
            <pc:sldLayoutMk cId="1870790249" sldId="2147483650"/>
          </pc:sldLayoutMkLst>
        </pc:sldLayoutChg>
        <pc:sldLayoutChg chg="add">
          <pc:chgData name="Donna Starkey" userId="S::dstarkey@ryecollege.co.uk::9911d9e4-121e-46ce-81a4-63359549fb0c" providerId="AD" clId="Web-{83757BB9-C463-8282-8474-BE116713C8DA}" dt="2021-03-15T08:44:16.596" v="0"/>
          <pc:sldLayoutMkLst>
            <pc:docMk/>
            <pc:sldMasterMk cId="3917275668" sldId="2147483648"/>
            <pc:sldLayoutMk cId="3658007669" sldId="2147483651"/>
          </pc:sldLayoutMkLst>
        </pc:sldLayoutChg>
        <pc:sldLayoutChg chg="add">
          <pc:chgData name="Donna Starkey" userId="S::dstarkey@ryecollege.co.uk::9911d9e4-121e-46ce-81a4-63359549fb0c" providerId="AD" clId="Web-{83757BB9-C463-8282-8474-BE116713C8DA}" dt="2021-03-15T08:44:16.596" v="0"/>
          <pc:sldLayoutMkLst>
            <pc:docMk/>
            <pc:sldMasterMk cId="3917275668" sldId="2147483648"/>
            <pc:sldLayoutMk cId="1946206979" sldId="2147483652"/>
          </pc:sldLayoutMkLst>
        </pc:sldLayoutChg>
        <pc:sldLayoutChg chg="add">
          <pc:chgData name="Donna Starkey" userId="S::dstarkey@ryecollege.co.uk::9911d9e4-121e-46ce-81a4-63359549fb0c" providerId="AD" clId="Web-{83757BB9-C463-8282-8474-BE116713C8DA}" dt="2021-03-15T08:44:16.596" v="0"/>
          <pc:sldLayoutMkLst>
            <pc:docMk/>
            <pc:sldMasterMk cId="3917275668" sldId="2147483648"/>
            <pc:sldLayoutMk cId="3466239091" sldId="2147483653"/>
          </pc:sldLayoutMkLst>
        </pc:sldLayoutChg>
        <pc:sldLayoutChg chg="add">
          <pc:chgData name="Donna Starkey" userId="S::dstarkey@ryecollege.co.uk::9911d9e4-121e-46ce-81a4-63359549fb0c" providerId="AD" clId="Web-{83757BB9-C463-8282-8474-BE116713C8DA}" dt="2021-03-15T08:44:16.596" v="0"/>
          <pc:sldLayoutMkLst>
            <pc:docMk/>
            <pc:sldMasterMk cId="3917275668" sldId="2147483648"/>
            <pc:sldLayoutMk cId="154279022" sldId="2147483654"/>
          </pc:sldLayoutMkLst>
        </pc:sldLayoutChg>
        <pc:sldLayoutChg chg="add">
          <pc:chgData name="Donna Starkey" userId="S::dstarkey@ryecollege.co.uk::9911d9e4-121e-46ce-81a4-63359549fb0c" providerId="AD" clId="Web-{83757BB9-C463-8282-8474-BE116713C8DA}" dt="2021-03-15T08:44:16.596" v="0"/>
          <pc:sldLayoutMkLst>
            <pc:docMk/>
            <pc:sldMasterMk cId="3917275668" sldId="2147483648"/>
            <pc:sldLayoutMk cId="2223710812" sldId="2147483655"/>
          </pc:sldLayoutMkLst>
        </pc:sldLayoutChg>
        <pc:sldLayoutChg chg="add">
          <pc:chgData name="Donna Starkey" userId="S::dstarkey@ryecollege.co.uk::9911d9e4-121e-46ce-81a4-63359549fb0c" providerId="AD" clId="Web-{83757BB9-C463-8282-8474-BE116713C8DA}" dt="2021-03-15T08:44:16.596" v="0"/>
          <pc:sldLayoutMkLst>
            <pc:docMk/>
            <pc:sldMasterMk cId="3917275668" sldId="2147483648"/>
            <pc:sldLayoutMk cId="3120039575" sldId="2147483656"/>
          </pc:sldLayoutMkLst>
        </pc:sldLayoutChg>
        <pc:sldLayoutChg chg="add">
          <pc:chgData name="Donna Starkey" userId="S::dstarkey@ryecollege.co.uk::9911d9e4-121e-46ce-81a4-63359549fb0c" providerId="AD" clId="Web-{83757BB9-C463-8282-8474-BE116713C8DA}" dt="2021-03-15T08:44:16.596" v="0"/>
          <pc:sldLayoutMkLst>
            <pc:docMk/>
            <pc:sldMasterMk cId="3917275668" sldId="2147483648"/>
            <pc:sldLayoutMk cId="1681094397" sldId="2147483657"/>
          </pc:sldLayoutMkLst>
        </pc:sldLayoutChg>
        <pc:sldLayoutChg chg="add">
          <pc:chgData name="Donna Starkey" userId="S::dstarkey@ryecollege.co.uk::9911d9e4-121e-46ce-81a4-63359549fb0c" providerId="AD" clId="Web-{83757BB9-C463-8282-8474-BE116713C8DA}" dt="2021-03-15T08:44:16.596" v="0"/>
          <pc:sldLayoutMkLst>
            <pc:docMk/>
            <pc:sldMasterMk cId="3917275668" sldId="2147483648"/>
            <pc:sldLayoutMk cId="2883108451" sldId="2147483658"/>
          </pc:sldLayoutMkLst>
        </pc:sldLayoutChg>
        <pc:sldLayoutChg chg="add">
          <pc:chgData name="Donna Starkey" userId="S::dstarkey@ryecollege.co.uk::9911d9e4-121e-46ce-81a4-63359549fb0c" providerId="AD" clId="Web-{83757BB9-C463-8282-8474-BE116713C8DA}" dt="2021-03-15T08:44:16.596" v="0"/>
          <pc:sldLayoutMkLst>
            <pc:docMk/>
            <pc:sldMasterMk cId="3917275668" sldId="2147483648"/>
            <pc:sldLayoutMk cId="2071772629" sldId="2147483659"/>
          </pc:sldLayoutMkLst>
        </pc:sldLayoutChg>
      </pc:sldMasterChg>
      <pc:sldMasterChg chg="add">
        <pc:chgData name="Donna Starkey" userId="S::dstarkey@ryecollege.co.uk::9911d9e4-121e-46ce-81a4-63359549fb0c" providerId="AD" clId="Web-{83757BB9-C463-8282-8474-BE116713C8DA}" dt="2021-03-15T08:44:16.596" v="0"/>
        <pc:sldMasterMkLst>
          <pc:docMk/>
          <pc:sldMasterMk cId="3917275668" sldId="2147483648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4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0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69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080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9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75E7-E0CC-1749-9172-6015538F5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775DA7-CD91-DE42-AA1A-7DAAE6685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CE79B-C060-0A42-8FDF-23F06DD7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CCB-616F-DB45-B14C-D091F1078F4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E8F96-0A5E-924F-87BC-AE4AA828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98EB4-B2F7-504C-80BA-875B1708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B5D7-0567-AF45-8061-DC728A24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3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DDAD5-F8E9-764E-8232-854095CF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A52FB-A84B-474F-9E49-4E5FEF21A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71F6E-58DF-2A4D-BA2A-42408C58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CCB-616F-DB45-B14C-D091F1078F4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DB478-E3A9-924A-89E9-FBEAAEB4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2270-E090-CC40-9D50-C6060D70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B5D7-0567-AF45-8061-DC728A24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9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0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22BD-D6CC-AB47-B9B1-4DFC517B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FB12A-20EF-824B-8B37-982EF7DE6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09E76-F4B0-A644-9A65-C8759E81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CCB-616F-DB45-B14C-D091F1078F4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B395-29A1-F94C-95B8-64D79117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C48D-3967-4B4D-B16D-16CF90CD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B5D7-0567-AF45-8061-DC728A24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07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FA6A-1479-414A-B31E-14337929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5C474-9C19-EF4B-B00C-9DB32C70C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7C6C0-11A5-8C47-8737-183F05905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F5275-D4B6-F649-BD43-EA1BA39E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CCB-616F-DB45-B14C-D091F1078F4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8A488-4D5A-BC49-A7FD-732D1AEA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60216-E775-8345-B7F7-18E9BF6D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B5D7-0567-AF45-8061-DC728A24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06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472C-6998-0D4F-BCCA-C828B92A0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C7858-BBD7-784A-9089-4EA50D03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97FFE-C552-F948-99DB-D01E5FD23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253A63-44C4-8847-8616-8056C32DD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FD1B3-5FBB-7C44-A366-018B954E8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53860-3AB0-984F-BDF5-9D9DADEC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CCB-616F-DB45-B14C-D091F1078F4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58604-5FDA-AC4B-A99D-9D921D6C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B01C7-6029-E74C-9884-0903A997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B5D7-0567-AF45-8061-DC728A24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3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495F-0772-244C-8C62-E9065B946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0826B-CD4D-304B-BBE7-E709301B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CCB-616F-DB45-B14C-D091F1078F4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B5B75-90BF-0043-AA4B-8AA19B37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9442C-4B83-FC4D-A543-735A52CD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B5D7-0567-AF45-8061-DC728A24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9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9AEEF-15A8-F743-B809-9FDB92F4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CCB-616F-DB45-B14C-D091F1078F4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8A300-7FBE-F748-BBB8-C1C0C3C3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2D514-9BD3-3A48-92AD-43ACB68A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B5D7-0567-AF45-8061-DC728A24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0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19AB-70B7-3D45-B3E6-E6999A42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C3773-A29D-8043-82DF-213EB73D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9BD0-E889-654A-8050-6EE02B1A7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C6EEA-4D59-0C4C-B36B-58849D85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CCB-616F-DB45-B14C-D091F1078F4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AF3C6-9DB4-7742-89C0-6E831D7F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C99F5-B9BF-E54E-8CB7-72E3EEC2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B5D7-0567-AF45-8061-DC728A24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3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C0C9-354D-3349-8F7E-E20DFF64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B88A-6FF1-C84B-BBE8-C16984CD8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9990F-64A1-0E48-91E4-0E89FEDB4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6BAD9-3B08-F94D-90FF-A683F336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CCB-616F-DB45-B14C-D091F1078F4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B0C93-8DB2-B648-B687-433AC2BC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AFC5-4249-AC44-AF72-3A54B2B2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B5D7-0567-AF45-8061-DC728A24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94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B0AA3-099F-EF46-BE96-13CE903A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476D4-C3ED-FC4C-9BD9-EF855E5BC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8383A-AC63-D541-A265-C2A98997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CCB-616F-DB45-B14C-D091F1078F4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D94B4-BFFC-4F4C-BB5D-6B7BECE5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59E87-B763-094D-892B-68695A33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B5D7-0567-AF45-8061-DC728A24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08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F8BA1-EF9E-5A42-B68F-A445E7F73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ED4CC-701B-B741-B5E9-6BB1B4B52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F3A8B-C53F-4049-8D24-6ABD8D71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5CCB-616F-DB45-B14C-D091F1078F4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ADC86-0BE1-7543-81E3-DD92391D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729C8-73A7-B24F-8992-E6B5A6F2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B5D7-0567-AF45-8061-DC728A24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7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7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8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2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48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4F303-BC8D-C74F-9428-858AE1B8E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9FB31-A99B-B14B-B5DA-BD399805A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5C636-1F56-BA4E-818C-24A955AE0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45CCB-616F-DB45-B14C-D091F1078F4A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B031-13AB-4844-9AC1-B18D2D34F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5D32-DF35-BD4D-A6A4-341C49A7E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8B5D7-0567-AF45-8061-DC728A243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7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464188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Student Bulletin</a:t>
            </a:r>
            <a:br>
              <a:rPr lang="en-US" dirty="0"/>
            </a:br>
            <a:r>
              <a:rPr lang="en-US" dirty="0"/>
              <a:t>Monday 15th March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98" y="6196597"/>
            <a:ext cx="4299666" cy="482854"/>
          </a:xfrm>
        </p:spPr>
        <p:txBody>
          <a:bodyPr>
            <a:normAutofit/>
          </a:bodyPr>
          <a:lstStyle/>
          <a:p>
            <a:pPr algn="l"/>
            <a:r>
              <a:rPr lang="en-US"/>
              <a:t>Life-Transforming-Learning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2551D141-E32B-48C3-BE0D-664AF74C1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1575861"/>
            <a:ext cx="3765692" cy="37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CFD0A-898A-43F0-9654-EF3597AF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16" y="228600"/>
            <a:ext cx="8596668" cy="628073"/>
          </a:xfrm>
        </p:spPr>
        <p:txBody>
          <a:bodyPr>
            <a:normAutofit fontScale="90000"/>
          </a:bodyPr>
          <a:lstStyle/>
          <a:p>
            <a:r>
              <a:rPr lang="en-US"/>
              <a:t>COVID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1641D-4931-45A8-A80C-9A0684EB3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63" y="857544"/>
            <a:ext cx="9243649" cy="58445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Ensure your facemask is always on in the classroom 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</a:rPr>
              <a:t>You MUST wear facemasks in corridors and communal areas inside school buildings</a:t>
            </a:r>
            <a:endParaRPr lang="en-US">
              <a:solidFill>
                <a:srgbClr val="00B0F0"/>
              </a:solidFill>
            </a:endParaRPr>
          </a:p>
          <a:p>
            <a:r>
              <a:rPr lang="en-US" sz="2000" dirty="0"/>
              <a:t>You MUST wear face masks in shops and on public transport (for the entire journey) </a:t>
            </a:r>
          </a:p>
          <a:p>
            <a:r>
              <a:rPr lang="en-US" sz="2000" dirty="0">
                <a:solidFill>
                  <a:srgbClr val="00B0F0"/>
                </a:solidFill>
              </a:rPr>
              <a:t>Wash your hands frequently</a:t>
            </a:r>
          </a:p>
          <a:p>
            <a:r>
              <a:rPr lang="en-US" sz="2000" dirty="0" err="1"/>
              <a:t>Sanitise</a:t>
            </a:r>
            <a:r>
              <a:rPr lang="en-US" sz="2000" dirty="0"/>
              <a:t> your hands when you enter and leave the room</a:t>
            </a:r>
          </a:p>
          <a:p>
            <a:r>
              <a:rPr lang="en-US" sz="2000" dirty="0">
                <a:solidFill>
                  <a:srgbClr val="00B0F0"/>
                </a:solidFill>
              </a:rPr>
              <a:t> Remain in the seating plan that has been set – This is NOT negotiable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sz="2000" dirty="0"/>
              <a:t>Socially distance (2 </a:t>
            </a:r>
            <a:r>
              <a:rPr lang="en-US" sz="2000" dirty="0" err="1"/>
              <a:t>metres</a:t>
            </a:r>
            <a:r>
              <a:rPr lang="en-US" sz="2000" dirty="0"/>
              <a:t>) wherever possible, in and outside school</a:t>
            </a:r>
          </a:p>
          <a:p>
            <a:r>
              <a:rPr lang="en-US" sz="2000" dirty="0">
                <a:solidFill>
                  <a:srgbClr val="00B0F0"/>
                </a:solidFill>
              </a:rPr>
              <a:t>Avoid physical and intimate contact with other students</a:t>
            </a:r>
          </a:p>
          <a:p>
            <a:r>
              <a:rPr lang="en-US" sz="2000" dirty="0"/>
              <a:t>Please report anyone failing to comply with COVID regulations to the Student Hub</a:t>
            </a:r>
          </a:p>
          <a:p>
            <a:r>
              <a:rPr lang="en-US" sz="2000" dirty="0">
                <a:solidFill>
                  <a:srgbClr val="00B0F0"/>
                </a:solidFill>
                <a:ea typeface="+mn-lt"/>
                <a:cs typeface="+mn-lt"/>
              </a:rPr>
              <a:t>Please adhere to the COVID rules over the weekend </a:t>
            </a:r>
            <a:endParaRPr lang="en-US" sz="2000" dirty="0">
              <a:solidFill>
                <a:srgbClr val="2E83C3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Remember</a:t>
            </a:r>
            <a:r>
              <a:rPr lang="en-US" sz="2000" dirty="0">
                <a:ea typeface="+mn-lt"/>
                <a:cs typeface="+mn-lt"/>
              </a:rPr>
              <a:t>: </a:t>
            </a:r>
            <a:r>
              <a:rPr lang="en-US" sz="2000" dirty="0">
                <a:solidFill>
                  <a:schemeClr val="accent2"/>
                </a:solidFill>
                <a:ea typeface="+mn-lt"/>
                <a:cs typeface="+mn-lt"/>
              </a:rPr>
              <a:t>Hands – Face – Space  </a:t>
            </a:r>
            <a:endParaRPr lang="en-US" sz="2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8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5" y="4294"/>
            <a:ext cx="8821804" cy="757129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latin typeface="Tahoma"/>
                <a:ea typeface="Tahoma"/>
                <a:cs typeface="Tahoma"/>
              </a:rPr>
              <a:t>The road map!</a:t>
            </a:r>
            <a:br>
              <a:rPr lang="en-GB" dirty="0">
                <a:latin typeface="Tahoma"/>
              </a:rPr>
            </a:br>
            <a:endParaRPr lang="en-GB">
              <a:latin typeface="Tahoma"/>
              <a:ea typeface="Tahoma"/>
              <a:cs typeface="Tahoma"/>
            </a:endParaRPr>
          </a:p>
        </p:txBody>
      </p:sp>
      <p:pic>
        <p:nvPicPr>
          <p:cNvPr id="4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7FAB0629-7760-43B0-B0AE-7DE4A46E6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514127"/>
            <a:ext cx="2743200" cy="19672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C56C25-4C26-4C48-A98F-01FE401176A6}"/>
              </a:ext>
            </a:extLst>
          </p:cNvPr>
          <p:cNvSpPr txBox="1">
            <a:spLocks/>
          </p:cNvSpPr>
          <p:nvPr/>
        </p:nvSpPr>
        <p:spPr>
          <a:xfrm>
            <a:off x="5548939" y="1706854"/>
            <a:ext cx="3955395" cy="52229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9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9841A47-A469-46B8-BE98-930C13D35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8" y="387263"/>
            <a:ext cx="5279720" cy="6052157"/>
          </a:xfrm>
          <a:prstGeom prst="rect">
            <a:avLst/>
          </a:prstGeom>
        </p:spPr>
      </p:pic>
      <p:pic>
        <p:nvPicPr>
          <p:cNvPr id="10" name="Picture 10" descr="Table&#10;&#10;Description automatically generated">
            <a:extLst>
              <a:ext uri="{FF2B5EF4-FFF2-40B4-BE49-F238E27FC236}">
                <a16:creationId xmlns:a16="http://schemas.microsoft.com/office/drawing/2014/main" id="{8F29F554-428D-4443-90F8-E8FED0E24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949" y="387264"/>
            <a:ext cx="5342350" cy="6052157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35A28B0-C3E8-494E-9CAB-E84DB7DB6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7913" y="5124825"/>
            <a:ext cx="1589903" cy="15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9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280B-04E1-4673-94B2-DBA5C6F59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CCDC4-46F3-4CFF-BE15-C3AD5419F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1416"/>
            <a:ext cx="8596668" cy="4559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US"/>
              <a:t>Boxing</a:t>
            </a:r>
          </a:p>
          <a:p>
            <a:pPr>
              <a:buAutoNum type="arabicPeriod"/>
            </a:pPr>
            <a:r>
              <a:rPr lang="en-US"/>
              <a:t>Horror</a:t>
            </a:r>
          </a:p>
          <a:p>
            <a:pPr>
              <a:buAutoNum type="arabicPeriod"/>
            </a:pPr>
            <a:r>
              <a:rPr lang="en-US"/>
              <a:t>Mabel or Billie Eilish</a:t>
            </a:r>
          </a:p>
          <a:p>
            <a:pPr>
              <a:buAutoNum type="arabicPeriod"/>
            </a:pPr>
            <a:r>
              <a:rPr lang="en-US"/>
              <a:t>1990's</a:t>
            </a:r>
            <a:endParaRPr lang="en-US" dirty="0"/>
          </a:p>
          <a:p>
            <a:pPr>
              <a:buAutoNum type="arabicPeriod"/>
            </a:pPr>
            <a:r>
              <a:rPr lang="en-US"/>
              <a:t>Cleopatra</a:t>
            </a:r>
          </a:p>
          <a:p>
            <a:pPr>
              <a:buAutoNum type="arabicPeriod"/>
            </a:pPr>
            <a:r>
              <a:rPr lang="en-US"/>
              <a:t>True</a:t>
            </a:r>
          </a:p>
          <a:p>
            <a:pPr>
              <a:buAutoNum type="arabicPeriod"/>
            </a:pPr>
            <a:r>
              <a:rPr lang="en-US"/>
              <a:t>Queen's Gambit</a:t>
            </a:r>
          </a:p>
          <a:p>
            <a:pPr>
              <a:buAutoNum type="arabicPeriod"/>
            </a:pPr>
            <a:r>
              <a:rPr lang="en-US"/>
              <a:t>Sri-Lanka - </a:t>
            </a:r>
            <a:r>
              <a:rPr lang="en-US">
                <a:ea typeface="+mn-lt"/>
                <a:cs typeface="+mn-lt"/>
              </a:rPr>
              <a:t>Sirimavo Bandaranaike</a:t>
            </a:r>
          </a:p>
          <a:p>
            <a:pPr>
              <a:buAutoNum type="arabicPeriod"/>
            </a:pPr>
            <a:r>
              <a:rPr lang="en-US"/>
              <a:t>Phoebe Waller-Bridge</a:t>
            </a:r>
          </a:p>
          <a:p>
            <a:pPr>
              <a:buAutoNum type="arabicPeriod"/>
            </a:pPr>
            <a:r>
              <a:rPr lang="en-US"/>
              <a:t>Barbara Windsor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3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97FC-CD65-42A5-8945-41BE4F3F8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Lateral FlowTesting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47988-B8F3-4EF3-9717-7BA537BD1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 err="1"/>
              <a:t>Mr</a:t>
            </a:r>
            <a:r>
              <a:rPr lang="en-US" dirty="0"/>
              <a:t> Blakelock would like to congratulate you all on your engagement with the testing. Over 80% of students have engaged with this process. Your conduct has been exemplary – well done!</a:t>
            </a:r>
          </a:p>
          <a:p>
            <a:r>
              <a:rPr lang="en-US" dirty="0"/>
              <a:t>Testing this week:</a:t>
            </a:r>
          </a:p>
          <a:p>
            <a:pPr>
              <a:spcBef>
                <a:spcPts val="0"/>
              </a:spcBef>
            </a:pPr>
            <a:r>
              <a:rPr lang="en-US" dirty="0"/>
              <a:t>Monday: Year 7 to 1220; Year 10 to 1350; Year 11 to 1520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dirty="0"/>
              <a:t>Tuesday: Year 8 to 0950; Year 9 to 1140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dirty="0"/>
              <a:t>Thursday: Year 7 to 1020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Once you receive the home testing kits please try to stick to the following days:</a:t>
            </a:r>
          </a:p>
          <a:p>
            <a:pPr>
              <a:spcBef>
                <a:spcPts val="0"/>
              </a:spcBef>
            </a:pPr>
            <a:r>
              <a:rPr lang="en-US" dirty="0"/>
              <a:t>Year 7: Monday and Thursday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dirty="0"/>
              <a:t>Year 8: Friday and Tuesday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dirty="0"/>
              <a:t>Year 9: Friday and Tuesday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dirty="0"/>
              <a:t>Year 10: Thursday and Monday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dirty="0"/>
              <a:t>Year 11: Thursday and Monday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3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81EB-2569-4A8D-B27C-17F71E48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286" y="350576"/>
            <a:ext cx="8596668" cy="1530978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PE Congratulations!</a:t>
            </a:r>
            <a:br>
              <a:rPr lang="en-US" sz="2000" dirty="0"/>
            </a:br>
            <a:r>
              <a:rPr lang="en-US" sz="2000" dirty="0"/>
              <a:t>Here are the results from the cross-fit virtual school competition. Thank you to all students who took part and managed to submit a full set of result. We are very impressed as KS3 came 3</a:t>
            </a:r>
            <a:r>
              <a:rPr lang="en-US" sz="2000" baseline="30000" dirty="0"/>
              <a:t>rd</a:t>
            </a:r>
            <a:r>
              <a:rPr lang="en-US" sz="2000" dirty="0"/>
              <a:t> and KS4 came 1</a:t>
            </a:r>
            <a:r>
              <a:rPr lang="en-US" sz="2000" baseline="30000" dirty="0"/>
              <a:t>st</a:t>
            </a:r>
            <a:r>
              <a:rPr lang="en-US" sz="2000" dirty="0"/>
              <a:t>!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A593A-FA4B-4322-A793-861C2A9DE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43" y="1288422"/>
            <a:ext cx="9698354" cy="5395590"/>
          </a:xfrm>
        </p:spPr>
        <p:txBody>
          <a:bodyPr vert="horz" lIns="91440" tIns="45720" rIns="91440" bIns="45720" numCol="2" rtlCol="0" anchor="t">
            <a:normAutofit fontScale="92500" lnSpcReduction="20000"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Year groups and top scorers from the whole area:</a:t>
            </a:r>
            <a:endParaRPr lang="en-US" dirty="0"/>
          </a:p>
          <a:p>
            <a:r>
              <a:rPr lang="en-US" u="sng" dirty="0">
                <a:ea typeface="+mn-lt"/>
                <a:cs typeface="+mn-lt"/>
              </a:rPr>
              <a:t>Year 7 girls (2nd)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Summer McHenry 1st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Romy</a:t>
            </a:r>
            <a:r>
              <a:rPr lang="en-US" dirty="0">
                <a:ea typeface="+mn-lt"/>
                <a:cs typeface="+mn-lt"/>
              </a:rPr>
              <a:t> Edwards 11th</a:t>
            </a:r>
            <a:endParaRPr lang="en-US" dirty="0"/>
          </a:p>
          <a:p>
            <a:r>
              <a:rPr lang="en-US" u="sng" dirty="0">
                <a:ea typeface="+mn-lt"/>
                <a:cs typeface="+mn-lt"/>
              </a:rPr>
              <a:t>Year 8 boys (3rd)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Caleb </a:t>
            </a:r>
            <a:r>
              <a:rPr lang="en-US" dirty="0" err="1">
                <a:ea typeface="+mn-lt"/>
                <a:cs typeface="+mn-lt"/>
              </a:rPr>
              <a:t>Preussener</a:t>
            </a:r>
            <a:r>
              <a:rPr lang="en-US" dirty="0">
                <a:ea typeface="+mn-lt"/>
                <a:cs typeface="+mn-lt"/>
              </a:rPr>
              <a:t> 20th</a:t>
            </a:r>
            <a:endParaRPr lang="en-US" dirty="0"/>
          </a:p>
          <a:p>
            <a:r>
              <a:rPr lang="en-US" u="sng" dirty="0">
                <a:ea typeface="+mn-lt"/>
                <a:cs typeface="+mn-lt"/>
              </a:rPr>
              <a:t>Year 9 girls (3rd)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Laura Dobinson 4th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Pearl </a:t>
            </a:r>
            <a:r>
              <a:rPr lang="en-US" dirty="0" err="1">
                <a:ea typeface="+mn-lt"/>
                <a:cs typeface="+mn-lt"/>
              </a:rPr>
              <a:t>Gair</a:t>
            </a:r>
            <a:r>
              <a:rPr lang="en-US" dirty="0">
                <a:ea typeface="+mn-lt"/>
                <a:cs typeface="+mn-lt"/>
              </a:rPr>
              <a:t> 12th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Maisy Law 15th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Ebony Hollingsworth 19</a:t>
            </a:r>
            <a:r>
              <a:rPr lang="en-US" baseline="30000" dirty="0">
                <a:ea typeface="+mn-lt"/>
                <a:cs typeface="+mn-lt"/>
              </a:rPr>
              <a:t>th</a:t>
            </a:r>
            <a:endParaRPr lang="en-US" dirty="0">
              <a:ea typeface="+mn-lt"/>
              <a:cs typeface="+mn-lt"/>
            </a:endParaRPr>
          </a:p>
          <a:p>
            <a:r>
              <a:rPr lang="en-US" u="sng" dirty="0">
                <a:ea typeface="+mn-lt"/>
                <a:cs typeface="+mn-lt"/>
              </a:rPr>
              <a:t>Year 9 boys (3rd)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Josh Neville </a:t>
            </a:r>
            <a:r>
              <a:rPr lang="en-US" dirty="0" err="1">
                <a:ea typeface="+mn-lt"/>
                <a:cs typeface="+mn-lt"/>
              </a:rPr>
              <a:t>Podmore</a:t>
            </a:r>
            <a:r>
              <a:rPr lang="en-US" dirty="0">
                <a:ea typeface="+mn-lt"/>
                <a:cs typeface="+mn-lt"/>
              </a:rPr>
              <a:t> 16th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Jake Neve 18th</a:t>
            </a:r>
            <a:endParaRPr lang="en-US" dirty="0"/>
          </a:p>
          <a:p>
            <a:endParaRPr lang="en-US" dirty="0"/>
          </a:p>
          <a:p>
            <a:endParaRPr lang="en-US" u="sng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u="sng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u="sng" dirty="0">
                <a:ea typeface="+mn-lt"/>
                <a:cs typeface="+mn-lt"/>
              </a:rPr>
              <a:t>Year 10 girls (1st)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Lily Hancock-Hughes 1st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Scarlett Holder 2nd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Lucy Dilworth 3rd</a:t>
            </a:r>
            <a:endParaRPr lang="en-US" dirty="0"/>
          </a:p>
          <a:p>
            <a:r>
              <a:rPr lang="en-US" u="sng" dirty="0">
                <a:ea typeface="+mn-lt"/>
                <a:cs typeface="+mn-lt"/>
              </a:rPr>
              <a:t>Year 10 boys (1st)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Paddy Wilde 1st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Elwyn</a:t>
            </a:r>
            <a:r>
              <a:rPr lang="en-US" dirty="0">
                <a:ea typeface="+mn-lt"/>
                <a:cs typeface="+mn-lt"/>
              </a:rPr>
              <a:t> Cooke 2nd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Seb</a:t>
            </a:r>
            <a:r>
              <a:rPr lang="en-US" dirty="0">
                <a:ea typeface="+mn-lt"/>
                <a:cs typeface="+mn-lt"/>
              </a:rPr>
              <a:t> Cameron-Clarke 3rd</a:t>
            </a:r>
            <a:endParaRPr lang="en-US" dirty="0"/>
          </a:p>
          <a:p>
            <a:r>
              <a:rPr lang="en-US" u="sng" dirty="0">
                <a:ea typeface="+mn-lt"/>
                <a:cs typeface="+mn-lt"/>
              </a:rPr>
              <a:t>Year 11 girls (1st)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Bea Marini 1st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Tayla</a:t>
            </a:r>
            <a:r>
              <a:rPr lang="en-US" dirty="0">
                <a:ea typeface="+mn-lt"/>
                <a:cs typeface="+mn-lt"/>
              </a:rPr>
              <a:t> Salmon 2nd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Freya Moore 3rd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2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6CCFFA-911F-4ADF-8F6B-77E18D93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Year 9 careers interviews with </a:t>
            </a:r>
            <a:r>
              <a:rPr lang="en-US"/>
              <a:t>MFSH – 22nd-24th March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AA8E0-A2EB-48E5-BE01-7F4476C6D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510853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Year 9 interviews Monday, Tuesday, Wednesday in the boardroom and library (Wednesday only)</a:t>
            </a:r>
            <a:endParaRPr lang="en-US" dirty="0"/>
          </a:p>
          <a:p>
            <a:r>
              <a:rPr lang="en-US" sz="2400" dirty="0"/>
              <a:t>These are to support your KS4 choices and help you develop aspirations</a:t>
            </a:r>
          </a:p>
          <a:p>
            <a:r>
              <a:rPr lang="en-US" sz="2400" dirty="0"/>
              <a:t> List of names/times are displayed in classrooms</a:t>
            </a:r>
          </a:p>
          <a:p>
            <a:r>
              <a:rPr lang="en-US" sz="2400" dirty="0"/>
              <a:t>Please do not be late.</a:t>
            </a:r>
          </a:p>
        </p:txBody>
      </p:sp>
    </p:spTree>
    <p:extLst>
      <p:ext uri="{BB962C8B-B14F-4D97-AF65-F5344CB8AC3E}">
        <p14:creationId xmlns:p14="http://schemas.microsoft.com/office/powerpoint/2010/main" val="385835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C0273-5276-8743-92F2-4DDE2FC57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GB" sz="3300"/>
              <a:t>You will start to notice changes around the school! Including inspiring quotes picked by your student leaders about equality!</a:t>
            </a:r>
            <a:endParaRPr lang="en-US" sz="33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3636-911D-E140-964F-DD6DDF118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GB"/>
              <a:t>Mrs Halvey is now the lead of equality, diversity and inclusion and is working with Mrs Willis to adapt your education!</a:t>
            </a:r>
          </a:p>
          <a:p>
            <a:endParaRPr lang="en-GB"/>
          </a:p>
          <a:p>
            <a:r>
              <a:rPr lang="en-GB"/>
              <a:t>YEAR 10 EDI – Wednesday, room 36!!</a:t>
            </a:r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BA01E4-6E02-2C4E-BE52-3FF1DD51D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" r="2" b="6714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BE83F1E8-1BB4-443C-AE74-8AD4DA4F7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6514127"/>
            <a:ext cx="2743200" cy="196724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235A28B0-C3E8-494E-9CAB-E84DB7DB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913" y="5124825"/>
            <a:ext cx="1589903" cy="157164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BB8F667-4E8E-451E-8891-2C85EC16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E458A860-BD55-4859-813F-B6BD74099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0805" y="1590"/>
            <a:ext cx="12073873" cy="69483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34850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F3927C499CF240A91ED7F23E9C7C67" ma:contentTypeVersion="12" ma:contentTypeDescription="Create a new document." ma:contentTypeScope="" ma:versionID="bac035f6b8081c5e40c8d6e56d994eaa">
  <xsd:schema xmlns:xsd="http://www.w3.org/2001/XMLSchema" xmlns:xs="http://www.w3.org/2001/XMLSchema" xmlns:p="http://schemas.microsoft.com/office/2006/metadata/properties" xmlns:ns3="f9920396-4551-42d0-be14-69951e2bc53b" xmlns:ns4="072cc96b-6ebf-4919-a8bb-d43b6833be48" targetNamespace="http://schemas.microsoft.com/office/2006/metadata/properties" ma:root="true" ma:fieldsID="d9ba32ce1d9b5c0d99974ad26950af42" ns3:_="" ns4:_="">
    <xsd:import namespace="f9920396-4551-42d0-be14-69951e2bc53b"/>
    <xsd:import namespace="072cc96b-6ebf-4919-a8bb-d43b6833be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20396-4551-42d0-be14-69951e2bc5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cc96b-6ebf-4919-a8bb-d43b6833b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761A47-2C5A-4D23-AC35-12A519B936D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72cc96b-6ebf-4919-a8bb-d43b6833be48"/>
    <ds:schemaRef ds:uri="f9920396-4551-42d0-be14-69951e2bc53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461627-A6EE-4EB0-93BB-8FECDA58F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7637A7-22A0-43A4-8BAC-3F927DFF1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920396-4551-42d0-be14-69951e2bc53b"/>
    <ds:schemaRef ds:uri="072cc96b-6ebf-4919-a8bb-d43b6833b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193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Facet</vt:lpstr>
      <vt:lpstr>Office Theme</vt:lpstr>
      <vt:lpstr>Student Bulletin Monday 15th March</vt:lpstr>
      <vt:lpstr>COVID Reminders</vt:lpstr>
      <vt:lpstr>The road map! </vt:lpstr>
      <vt:lpstr>Quiz answers</vt:lpstr>
      <vt:lpstr>Lateral FlowTesting</vt:lpstr>
      <vt:lpstr>PE Congratulations! Here are the results from the cross-fit virtual school competition. Thank you to all students who took part and managed to submit a full set of result. We are very impressed as KS3 came 3rd and KS4 came 1st! </vt:lpstr>
      <vt:lpstr>Year 9 careers interviews with MFSH – 22nd-24th March </vt:lpstr>
      <vt:lpstr>You will start to notice changes around the school! Including inspiring quotes picked by your student leaders about equality!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Starkey</dc:creator>
  <cp:lastModifiedBy>Donna Starkey</cp:lastModifiedBy>
  <cp:revision>280</cp:revision>
  <cp:lastPrinted>2020-09-16T14:11:21Z</cp:lastPrinted>
  <dcterms:created xsi:type="dcterms:W3CDTF">2020-09-11T14:28:31Z</dcterms:created>
  <dcterms:modified xsi:type="dcterms:W3CDTF">2021-03-15T08:45:15Z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0x010100DAF3927C499CF240A91ED7F23E9C7C67</vt:lpwstr>
  </property>
</Properties>
</file>