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56" r:id="rId5"/>
    <p:sldId id="270"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C598B64-2A20-4E3E-8DFF-BBBBF25C5D49}" v="7" dt="2022-09-19T11:39:21.88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7" d="100"/>
          <a:sy n="67" d="100"/>
        </p:scale>
        <p:origin x="64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manda Howell" userId="20a5d47f-2e28-474b-9061-a652fd3db5f8" providerId="ADAL" clId="{9C598B64-2A20-4E3E-8DFF-BBBBF25C5D49}"/>
    <pc:docChg chg="custSel addSld modSld sldOrd">
      <pc:chgData name="Amanda Howell" userId="20a5d47f-2e28-474b-9061-a652fd3db5f8" providerId="ADAL" clId="{9C598B64-2A20-4E3E-8DFF-BBBBF25C5D49}" dt="2022-09-19T11:42:17.430" v="768" actId="5793"/>
      <pc:docMkLst>
        <pc:docMk/>
      </pc:docMkLst>
      <pc:sldChg chg="addSp modSp mod setBg setClrOvrMap">
        <pc:chgData name="Amanda Howell" userId="20a5d47f-2e28-474b-9061-a652fd3db5f8" providerId="ADAL" clId="{9C598B64-2A20-4E3E-8DFF-BBBBF25C5D49}" dt="2022-09-19T11:39:26.878" v="757" actId="26606"/>
        <pc:sldMkLst>
          <pc:docMk/>
          <pc:sldMk cId="3199870517" sldId="256"/>
        </pc:sldMkLst>
        <pc:spChg chg="mod">
          <ac:chgData name="Amanda Howell" userId="20a5d47f-2e28-474b-9061-a652fd3db5f8" providerId="ADAL" clId="{9C598B64-2A20-4E3E-8DFF-BBBBF25C5D49}" dt="2022-09-19T11:39:26.878" v="757" actId="26606"/>
          <ac:spMkLst>
            <pc:docMk/>
            <pc:sldMk cId="3199870517" sldId="256"/>
            <ac:spMk id="2" creationId="{E12F00BD-B952-4576-A164-49065566E98B}"/>
          </ac:spMkLst>
        </pc:spChg>
        <pc:spChg chg="mod">
          <ac:chgData name="Amanda Howell" userId="20a5d47f-2e28-474b-9061-a652fd3db5f8" providerId="ADAL" clId="{9C598B64-2A20-4E3E-8DFF-BBBBF25C5D49}" dt="2022-09-19T11:39:26.878" v="757" actId="26606"/>
          <ac:spMkLst>
            <pc:docMk/>
            <pc:sldMk cId="3199870517" sldId="256"/>
            <ac:spMk id="3" creationId="{B4145E1E-1807-4902-AC5F-E1610F6BCAC7}"/>
          </ac:spMkLst>
        </pc:spChg>
        <pc:spChg chg="add">
          <ac:chgData name="Amanda Howell" userId="20a5d47f-2e28-474b-9061-a652fd3db5f8" providerId="ADAL" clId="{9C598B64-2A20-4E3E-8DFF-BBBBF25C5D49}" dt="2022-09-19T11:39:26.878" v="757" actId="26606"/>
          <ac:spMkLst>
            <pc:docMk/>
            <pc:sldMk cId="3199870517" sldId="256"/>
            <ac:spMk id="10" creationId="{7815DC60-3142-4171-B7AD-13B6FD265C6B}"/>
          </ac:spMkLst>
        </pc:spChg>
        <pc:spChg chg="add">
          <ac:chgData name="Amanda Howell" userId="20a5d47f-2e28-474b-9061-a652fd3db5f8" providerId="ADAL" clId="{9C598B64-2A20-4E3E-8DFF-BBBBF25C5D49}" dt="2022-09-19T11:39:26.878" v="757" actId="26606"/>
          <ac:spMkLst>
            <pc:docMk/>
            <pc:sldMk cId="3199870517" sldId="256"/>
            <ac:spMk id="12" creationId="{3A459D44-E95C-4AB2-9D79-7C182560C4A9}"/>
          </ac:spMkLst>
        </pc:spChg>
        <pc:picChg chg="add mod">
          <ac:chgData name="Amanda Howell" userId="20a5d47f-2e28-474b-9061-a652fd3db5f8" providerId="ADAL" clId="{9C598B64-2A20-4E3E-8DFF-BBBBF25C5D49}" dt="2022-09-19T11:39:26.878" v="757" actId="26606"/>
          <ac:picMkLst>
            <pc:docMk/>
            <pc:sldMk cId="3199870517" sldId="256"/>
            <ac:picMk id="4" creationId="{612227EA-3563-4F47-8F3C-97B4E279B8DC}"/>
          </ac:picMkLst>
        </pc:picChg>
        <pc:picChg chg="add mod ord">
          <ac:chgData name="Amanda Howell" userId="20a5d47f-2e28-474b-9061-a652fd3db5f8" providerId="ADAL" clId="{9C598B64-2A20-4E3E-8DFF-BBBBF25C5D49}" dt="2022-09-19T11:39:26.878" v="757" actId="26606"/>
          <ac:picMkLst>
            <pc:docMk/>
            <pc:sldMk cId="3199870517" sldId="256"/>
            <ac:picMk id="5" creationId="{F7AEA807-980E-4DCB-A24E-ABEC2EAD7FFB}"/>
          </ac:picMkLst>
        </pc:picChg>
      </pc:sldChg>
      <pc:sldChg chg="addSp delSp modSp mod setBg">
        <pc:chgData name="Amanda Howell" userId="20a5d47f-2e28-474b-9061-a652fd3db5f8" providerId="ADAL" clId="{9C598B64-2A20-4E3E-8DFF-BBBBF25C5D49}" dt="2022-09-19T11:09:46.014" v="21" actId="14100"/>
        <pc:sldMkLst>
          <pc:docMk/>
          <pc:sldMk cId="1478135386" sldId="257"/>
        </pc:sldMkLst>
        <pc:spChg chg="del mod">
          <ac:chgData name="Amanda Howell" userId="20a5d47f-2e28-474b-9061-a652fd3db5f8" providerId="ADAL" clId="{9C598B64-2A20-4E3E-8DFF-BBBBF25C5D49}" dt="2022-09-19T11:09:38.847" v="16" actId="478"/>
          <ac:spMkLst>
            <pc:docMk/>
            <pc:sldMk cId="1478135386" sldId="257"/>
            <ac:spMk id="2" creationId="{CA5F9763-FF0E-4347-868A-5F980592D719}"/>
          </ac:spMkLst>
        </pc:spChg>
        <pc:spChg chg="mod">
          <ac:chgData name="Amanda Howell" userId="20a5d47f-2e28-474b-9061-a652fd3db5f8" providerId="ADAL" clId="{9C598B64-2A20-4E3E-8DFF-BBBBF25C5D49}" dt="2022-09-19T11:09:46.014" v="21" actId="14100"/>
          <ac:spMkLst>
            <pc:docMk/>
            <pc:sldMk cId="1478135386" sldId="257"/>
            <ac:spMk id="3" creationId="{24D8A862-72E8-4200-B24F-B2CB4637A693}"/>
          </ac:spMkLst>
        </pc:spChg>
        <pc:spChg chg="add">
          <ac:chgData name="Amanda Howell" userId="20a5d47f-2e28-474b-9061-a652fd3db5f8" providerId="ADAL" clId="{9C598B64-2A20-4E3E-8DFF-BBBBF25C5D49}" dt="2022-09-19T11:09:17.895" v="10" actId="26606"/>
          <ac:spMkLst>
            <pc:docMk/>
            <pc:sldMk cId="1478135386" sldId="257"/>
            <ac:spMk id="8" creationId="{CE3A6A76-AE5D-49AE-9D49-90C0F1548261}"/>
          </ac:spMkLst>
        </pc:spChg>
        <pc:grpChg chg="add">
          <ac:chgData name="Amanda Howell" userId="20a5d47f-2e28-474b-9061-a652fd3db5f8" providerId="ADAL" clId="{9C598B64-2A20-4E3E-8DFF-BBBBF25C5D49}" dt="2022-09-19T11:09:17.895" v="10" actId="26606"/>
          <ac:grpSpMkLst>
            <pc:docMk/>
            <pc:sldMk cId="1478135386" sldId="257"/>
            <ac:grpSpMk id="10" creationId="{A9A5CCB5-EF7C-48C3-B6DF-ADC1771CCD09}"/>
          </ac:grpSpMkLst>
        </pc:grpChg>
      </pc:sldChg>
      <pc:sldChg chg="addSp modSp mod setBg">
        <pc:chgData name="Amanda Howell" userId="20a5d47f-2e28-474b-9061-a652fd3db5f8" providerId="ADAL" clId="{9C598B64-2A20-4E3E-8DFF-BBBBF25C5D49}" dt="2022-09-19T11:39:14.267" v="755" actId="255"/>
        <pc:sldMkLst>
          <pc:docMk/>
          <pc:sldMk cId="467967787" sldId="258"/>
        </pc:sldMkLst>
        <pc:spChg chg="mod">
          <ac:chgData name="Amanda Howell" userId="20a5d47f-2e28-474b-9061-a652fd3db5f8" providerId="ADAL" clId="{9C598B64-2A20-4E3E-8DFF-BBBBF25C5D49}" dt="2022-09-19T11:39:03.615" v="754" actId="26606"/>
          <ac:spMkLst>
            <pc:docMk/>
            <pc:sldMk cId="467967787" sldId="258"/>
            <ac:spMk id="2" creationId="{93E9FDA2-D968-4173-BCEE-F5AB1809D0E1}"/>
          </ac:spMkLst>
        </pc:spChg>
        <pc:spChg chg="mod ord">
          <ac:chgData name="Amanda Howell" userId="20a5d47f-2e28-474b-9061-a652fd3db5f8" providerId="ADAL" clId="{9C598B64-2A20-4E3E-8DFF-BBBBF25C5D49}" dt="2022-09-19T11:39:14.267" v="755" actId="255"/>
          <ac:spMkLst>
            <pc:docMk/>
            <pc:sldMk cId="467967787" sldId="258"/>
            <ac:spMk id="3" creationId="{6AEA2422-34EA-4312-9705-64167F836AF7}"/>
          </ac:spMkLst>
        </pc:spChg>
        <pc:picChg chg="add mod">
          <ac:chgData name="Amanda Howell" userId="20a5d47f-2e28-474b-9061-a652fd3db5f8" providerId="ADAL" clId="{9C598B64-2A20-4E3E-8DFF-BBBBF25C5D49}" dt="2022-09-19T11:39:03.615" v="754" actId="26606"/>
          <ac:picMkLst>
            <pc:docMk/>
            <pc:sldMk cId="467967787" sldId="258"/>
            <ac:picMk id="4" creationId="{AFB7CB7B-8AED-44C0-ABBB-0954E1FCAAD4}"/>
          </ac:picMkLst>
        </pc:picChg>
      </pc:sldChg>
      <pc:sldChg chg="modSp mod">
        <pc:chgData name="Amanda Howell" userId="20a5d47f-2e28-474b-9061-a652fd3db5f8" providerId="ADAL" clId="{9C598B64-2A20-4E3E-8DFF-BBBBF25C5D49}" dt="2022-09-19T11:13:34.555" v="195" actId="113"/>
        <pc:sldMkLst>
          <pc:docMk/>
          <pc:sldMk cId="1910233717" sldId="259"/>
        </pc:sldMkLst>
        <pc:spChg chg="mod">
          <ac:chgData name="Amanda Howell" userId="20a5d47f-2e28-474b-9061-a652fd3db5f8" providerId="ADAL" clId="{9C598B64-2A20-4E3E-8DFF-BBBBF25C5D49}" dt="2022-09-19T11:13:34.555" v="195" actId="113"/>
          <ac:spMkLst>
            <pc:docMk/>
            <pc:sldMk cId="1910233717" sldId="259"/>
            <ac:spMk id="2" creationId="{D1C81778-E833-42A8-A957-AED7567F270E}"/>
          </ac:spMkLst>
        </pc:spChg>
        <pc:spChg chg="mod">
          <ac:chgData name="Amanda Howell" userId="20a5d47f-2e28-474b-9061-a652fd3db5f8" providerId="ADAL" clId="{9C598B64-2A20-4E3E-8DFF-BBBBF25C5D49}" dt="2022-09-19T11:13:17.718" v="191" actId="27636"/>
          <ac:spMkLst>
            <pc:docMk/>
            <pc:sldMk cId="1910233717" sldId="259"/>
            <ac:spMk id="3" creationId="{FD0C6CE1-9BB4-4D9E-8FEB-38D8E0AEB70E}"/>
          </ac:spMkLst>
        </pc:spChg>
      </pc:sldChg>
      <pc:sldChg chg="delSp modSp new mod">
        <pc:chgData name="Amanda Howell" userId="20a5d47f-2e28-474b-9061-a652fd3db5f8" providerId="ADAL" clId="{9C598B64-2A20-4E3E-8DFF-BBBBF25C5D49}" dt="2022-09-19T11:16:03.691" v="275" actId="207"/>
        <pc:sldMkLst>
          <pc:docMk/>
          <pc:sldMk cId="1351022705" sldId="260"/>
        </pc:sldMkLst>
        <pc:spChg chg="del">
          <ac:chgData name="Amanda Howell" userId="20a5d47f-2e28-474b-9061-a652fd3db5f8" providerId="ADAL" clId="{9C598B64-2A20-4E3E-8DFF-BBBBF25C5D49}" dt="2022-09-19T11:14:51.378" v="208" actId="478"/>
          <ac:spMkLst>
            <pc:docMk/>
            <pc:sldMk cId="1351022705" sldId="260"/>
            <ac:spMk id="2" creationId="{ACDCFE23-F952-4AD6-A857-930F0942CCDC}"/>
          </ac:spMkLst>
        </pc:spChg>
        <pc:spChg chg="mod">
          <ac:chgData name="Amanda Howell" userId="20a5d47f-2e28-474b-9061-a652fd3db5f8" providerId="ADAL" clId="{9C598B64-2A20-4E3E-8DFF-BBBBF25C5D49}" dt="2022-09-19T11:16:03.691" v="275" actId="207"/>
          <ac:spMkLst>
            <pc:docMk/>
            <pc:sldMk cId="1351022705" sldId="260"/>
            <ac:spMk id="3" creationId="{44D99EDC-1689-4C27-9199-CF1D9BBA3A2C}"/>
          </ac:spMkLst>
        </pc:spChg>
      </pc:sldChg>
      <pc:sldChg chg="delSp modSp new mod">
        <pc:chgData name="Amanda Howell" userId="20a5d47f-2e28-474b-9061-a652fd3db5f8" providerId="ADAL" clId="{9C598B64-2A20-4E3E-8DFF-BBBBF25C5D49}" dt="2022-09-19T11:16:53.069" v="288" actId="5793"/>
        <pc:sldMkLst>
          <pc:docMk/>
          <pc:sldMk cId="890532096" sldId="261"/>
        </pc:sldMkLst>
        <pc:spChg chg="del">
          <ac:chgData name="Amanda Howell" userId="20a5d47f-2e28-474b-9061-a652fd3db5f8" providerId="ADAL" clId="{9C598B64-2A20-4E3E-8DFF-BBBBF25C5D49}" dt="2022-09-19T11:16:47.695" v="284" actId="478"/>
          <ac:spMkLst>
            <pc:docMk/>
            <pc:sldMk cId="890532096" sldId="261"/>
            <ac:spMk id="2" creationId="{0444306C-60DC-4435-8F0A-1EE3AEC9A037}"/>
          </ac:spMkLst>
        </pc:spChg>
        <pc:spChg chg="mod">
          <ac:chgData name="Amanda Howell" userId="20a5d47f-2e28-474b-9061-a652fd3db5f8" providerId="ADAL" clId="{9C598B64-2A20-4E3E-8DFF-BBBBF25C5D49}" dt="2022-09-19T11:16:53.069" v="288" actId="5793"/>
          <ac:spMkLst>
            <pc:docMk/>
            <pc:sldMk cId="890532096" sldId="261"/>
            <ac:spMk id="3" creationId="{D3001F85-46FD-4EAC-B556-87AE028AC950}"/>
          </ac:spMkLst>
        </pc:spChg>
      </pc:sldChg>
      <pc:sldChg chg="modSp new mod">
        <pc:chgData name="Amanda Howell" userId="20a5d47f-2e28-474b-9061-a652fd3db5f8" providerId="ADAL" clId="{9C598B64-2A20-4E3E-8DFF-BBBBF25C5D49}" dt="2022-09-19T11:17:35.140" v="297" actId="5793"/>
        <pc:sldMkLst>
          <pc:docMk/>
          <pc:sldMk cId="2983920102" sldId="262"/>
        </pc:sldMkLst>
        <pc:spChg chg="mod">
          <ac:chgData name="Amanda Howell" userId="20a5d47f-2e28-474b-9061-a652fd3db5f8" providerId="ADAL" clId="{9C598B64-2A20-4E3E-8DFF-BBBBF25C5D49}" dt="2022-09-19T11:17:35.140" v="297" actId="5793"/>
          <ac:spMkLst>
            <pc:docMk/>
            <pc:sldMk cId="2983920102" sldId="262"/>
            <ac:spMk id="3" creationId="{285268B1-4C8B-4D8B-95AB-CC9E4F5ABFF7}"/>
          </ac:spMkLst>
        </pc:spChg>
      </pc:sldChg>
      <pc:sldChg chg="modSp new mod">
        <pc:chgData name="Amanda Howell" userId="20a5d47f-2e28-474b-9061-a652fd3db5f8" providerId="ADAL" clId="{9C598B64-2A20-4E3E-8DFF-BBBBF25C5D49}" dt="2022-09-19T11:18:10.244" v="306" actId="5793"/>
        <pc:sldMkLst>
          <pc:docMk/>
          <pc:sldMk cId="2907016380" sldId="263"/>
        </pc:sldMkLst>
        <pc:spChg chg="mod">
          <ac:chgData name="Amanda Howell" userId="20a5d47f-2e28-474b-9061-a652fd3db5f8" providerId="ADAL" clId="{9C598B64-2A20-4E3E-8DFF-BBBBF25C5D49}" dt="2022-09-19T11:18:10.244" v="306" actId="5793"/>
          <ac:spMkLst>
            <pc:docMk/>
            <pc:sldMk cId="2907016380" sldId="263"/>
            <ac:spMk id="3" creationId="{9E971E3D-D57C-4A2F-AB6D-6F7776FEE5DE}"/>
          </ac:spMkLst>
        </pc:spChg>
      </pc:sldChg>
      <pc:sldChg chg="addSp delSp modSp new mod setBg">
        <pc:chgData name="Amanda Howell" userId="20a5d47f-2e28-474b-9061-a652fd3db5f8" providerId="ADAL" clId="{9C598B64-2A20-4E3E-8DFF-BBBBF25C5D49}" dt="2022-09-19T11:21:33.393" v="311" actId="26606"/>
        <pc:sldMkLst>
          <pc:docMk/>
          <pc:sldMk cId="3148442361" sldId="264"/>
        </pc:sldMkLst>
        <pc:spChg chg="del">
          <ac:chgData name="Amanda Howell" userId="20a5d47f-2e28-474b-9061-a652fd3db5f8" providerId="ADAL" clId="{9C598B64-2A20-4E3E-8DFF-BBBBF25C5D49}" dt="2022-09-19T11:21:33.393" v="311" actId="26606"/>
          <ac:spMkLst>
            <pc:docMk/>
            <pc:sldMk cId="3148442361" sldId="264"/>
            <ac:spMk id="2" creationId="{AAF69814-4C2F-41A3-908E-100DA0E2E30B}"/>
          </ac:spMkLst>
        </pc:spChg>
        <pc:spChg chg="del">
          <ac:chgData name="Amanda Howell" userId="20a5d47f-2e28-474b-9061-a652fd3db5f8" providerId="ADAL" clId="{9C598B64-2A20-4E3E-8DFF-BBBBF25C5D49}" dt="2022-09-19T11:21:29.624" v="310"/>
          <ac:spMkLst>
            <pc:docMk/>
            <pc:sldMk cId="3148442361" sldId="264"/>
            <ac:spMk id="3" creationId="{4D0073AA-744A-4B35-9B67-68500B6DA60F}"/>
          </ac:spMkLst>
        </pc:spChg>
        <pc:grpChg chg="add">
          <ac:chgData name="Amanda Howell" userId="20a5d47f-2e28-474b-9061-a652fd3db5f8" providerId="ADAL" clId="{9C598B64-2A20-4E3E-8DFF-BBBBF25C5D49}" dt="2022-09-19T11:21:33.393" v="311" actId="26606"/>
          <ac:grpSpMkLst>
            <pc:docMk/>
            <pc:sldMk cId="3148442361" sldId="264"/>
            <ac:grpSpMk id="9" creationId="{DDE8DE2B-61C1-46D5-BEB8-521321C182C4}"/>
          </ac:grpSpMkLst>
        </pc:grpChg>
        <pc:picChg chg="add mod">
          <ac:chgData name="Amanda Howell" userId="20a5d47f-2e28-474b-9061-a652fd3db5f8" providerId="ADAL" clId="{9C598B64-2A20-4E3E-8DFF-BBBBF25C5D49}" dt="2022-09-19T11:21:33.393" v="311" actId="26606"/>
          <ac:picMkLst>
            <pc:docMk/>
            <pc:sldMk cId="3148442361" sldId="264"/>
            <ac:picMk id="4" creationId="{BE73181C-5389-4507-BC2F-FB9491DE4320}"/>
          </ac:picMkLst>
        </pc:picChg>
      </pc:sldChg>
      <pc:sldChg chg="delSp modSp new mod ord">
        <pc:chgData name="Amanda Howell" userId="20a5d47f-2e28-474b-9061-a652fd3db5f8" providerId="ADAL" clId="{9C598B64-2A20-4E3E-8DFF-BBBBF25C5D49}" dt="2022-09-19T11:23:10.260" v="336" actId="5793"/>
        <pc:sldMkLst>
          <pc:docMk/>
          <pc:sldMk cId="3887811126" sldId="265"/>
        </pc:sldMkLst>
        <pc:spChg chg="del">
          <ac:chgData name="Amanda Howell" userId="20a5d47f-2e28-474b-9061-a652fd3db5f8" providerId="ADAL" clId="{9C598B64-2A20-4E3E-8DFF-BBBBF25C5D49}" dt="2022-09-19T11:22:56.661" v="324" actId="478"/>
          <ac:spMkLst>
            <pc:docMk/>
            <pc:sldMk cId="3887811126" sldId="265"/>
            <ac:spMk id="2" creationId="{EE93ED0C-8CBE-4DE5-9890-DE71C5BF1151}"/>
          </ac:spMkLst>
        </pc:spChg>
        <pc:spChg chg="mod">
          <ac:chgData name="Amanda Howell" userId="20a5d47f-2e28-474b-9061-a652fd3db5f8" providerId="ADAL" clId="{9C598B64-2A20-4E3E-8DFF-BBBBF25C5D49}" dt="2022-09-19T11:23:10.260" v="336" actId="5793"/>
          <ac:spMkLst>
            <pc:docMk/>
            <pc:sldMk cId="3887811126" sldId="265"/>
            <ac:spMk id="3" creationId="{1E0E8B02-8426-48E4-A0A1-47BE38DB161D}"/>
          </ac:spMkLst>
        </pc:spChg>
      </pc:sldChg>
      <pc:sldChg chg="modSp new mod ord">
        <pc:chgData name="Amanda Howell" userId="20a5d47f-2e28-474b-9061-a652fd3db5f8" providerId="ADAL" clId="{9C598B64-2A20-4E3E-8DFF-BBBBF25C5D49}" dt="2022-09-19T11:23:41.306" v="344" actId="5793"/>
        <pc:sldMkLst>
          <pc:docMk/>
          <pc:sldMk cId="379627628" sldId="266"/>
        </pc:sldMkLst>
        <pc:spChg chg="mod">
          <ac:chgData name="Amanda Howell" userId="20a5d47f-2e28-474b-9061-a652fd3db5f8" providerId="ADAL" clId="{9C598B64-2A20-4E3E-8DFF-BBBBF25C5D49}" dt="2022-09-19T11:23:41.306" v="344" actId="5793"/>
          <ac:spMkLst>
            <pc:docMk/>
            <pc:sldMk cId="379627628" sldId="266"/>
            <ac:spMk id="3" creationId="{C6B32CF6-2455-45DB-BC57-63F6A13E3DF7}"/>
          </ac:spMkLst>
        </pc:spChg>
      </pc:sldChg>
      <pc:sldChg chg="modSp new mod">
        <pc:chgData name="Amanda Howell" userId="20a5d47f-2e28-474b-9061-a652fd3db5f8" providerId="ADAL" clId="{9C598B64-2A20-4E3E-8DFF-BBBBF25C5D49}" dt="2022-09-19T11:32:56.403" v="612" actId="20577"/>
        <pc:sldMkLst>
          <pc:docMk/>
          <pc:sldMk cId="3596977849" sldId="267"/>
        </pc:sldMkLst>
        <pc:spChg chg="mod">
          <ac:chgData name="Amanda Howell" userId="20a5d47f-2e28-474b-9061-a652fd3db5f8" providerId="ADAL" clId="{9C598B64-2A20-4E3E-8DFF-BBBBF25C5D49}" dt="2022-09-19T11:32:56.403" v="612" actId="20577"/>
          <ac:spMkLst>
            <pc:docMk/>
            <pc:sldMk cId="3596977849" sldId="267"/>
            <ac:spMk id="3" creationId="{503753F8-F734-413D-B87E-04F67F066F91}"/>
          </ac:spMkLst>
        </pc:spChg>
      </pc:sldChg>
      <pc:sldChg chg="delSp modSp new mod">
        <pc:chgData name="Amanda Howell" userId="20a5d47f-2e28-474b-9061-a652fd3db5f8" providerId="ADAL" clId="{9C598B64-2A20-4E3E-8DFF-BBBBF25C5D49}" dt="2022-09-19T11:37:13.942" v="708" actId="21"/>
        <pc:sldMkLst>
          <pc:docMk/>
          <pc:sldMk cId="1494331515" sldId="268"/>
        </pc:sldMkLst>
        <pc:spChg chg="mod">
          <ac:chgData name="Amanda Howell" userId="20a5d47f-2e28-474b-9061-a652fd3db5f8" providerId="ADAL" clId="{9C598B64-2A20-4E3E-8DFF-BBBBF25C5D49}" dt="2022-09-19T11:33:48.817" v="706" actId="2711"/>
          <ac:spMkLst>
            <pc:docMk/>
            <pc:sldMk cId="1494331515" sldId="268"/>
            <ac:spMk id="3" creationId="{3EF4E5F3-0EAF-4CC8-B377-6D39C8E613C3}"/>
          </ac:spMkLst>
        </pc:spChg>
        <pc:picChg chg="del">
          <ac:chgData name="Amanda Howell" userId="20a5d47f-2e28-474b-9061-a652fd3db5f8" providerId="ADAL" clId="{9C598B64-2A20-4E3E-8DFF-BBBBF25C5D49}" dt="2022-09-19T11:37:13.942" v="708" actId="21"/>
          <ac:picMkLst>
            <pc:docMk/>
            <pc:sldMk cId="1494331515" sldId="268"/>
            <ac:picMk id="4" creationId="{F336E749-5715-4D90-B9AB-3D83C1431B11}"/>
          </ac:picMkLst>
        </pc:picChg>
      </pc:sldChg>
      <pc:sldChg chg="addSp delSp modSp new mod setBg">
        <pc:chgData name="Amanda Howell" userId="20a5d47f-2e28-474b-9061-a652fd3db5f8" providerId="ADAL" clId="{9C598B64-2A20-4E3E-8DFF-BBBBF25C5D49}" dt="2022-09-19T11:37:23.404" v="711" actId="26606"/>
        <pc:sldMkLst>
          <pc:docMk/>
          <pc:sldMk cId="955101405" sldId="269"/>
        </pc:sldMkLst>
        <pc:spChg chg="del">
          <ac:chgData name="Amanda Howell" userId="20a5d47f-2e28-474b-9061-a652fd3db5f8" providerId="ADAL" clId="{9C598B64-2A20-4E3E-8DFF-BBBBF25C5D49}" dt="2022-09-19T11:37:23.404" v="711" actId="26606"/>
          <ac:spMkLst>
            <pc:docMk/>
            <pc:sldMk cId="955101405" sldId="269"/>
            <ac:spMk id="2" creationId="{638AA937-A27F-492A-9397-15585F8D1B41}"/>
          </ac:spMkLst>
        </pc:spChg>
        <pc:spChg chg="del">
          <ac:chgData name="Amanda Howell" userId="20a5d47f-2e28-474b-9061-a652fd3db5f8" providerId="ADAL" clId="{9C598B64-2A20-4E3E-8DFF-BBBBF25C5D49}" dt="2022-09-19T11:37:17.889" v="709"/>
          <ac:spMkLst>
            <pc:docMk/>
            <pc:sldMk cId="955101405" sldId="269"/>
            <ac:spMk id="3" creationId="{B20B21D1-A0F1-484C-B8E6-DFA131F1F327}"/>
          </ac:spMkLst>
        </pc:spChg>
        <pc:grpChg chg="add">
          <ac:chgData name="Amanda Howell" userId="20a5d47f-2e28-474b-9061-a652fd3db5f8" providerId="ADAL" clId="{9C598B64-2A20-4E3E-8DFF-BBBBF25C5D49}" dt="2022-09-19T11:37:23.404" v="711" actId="26606"/>
          <ac:grpSpMkLst>
            <pc:docMk/>
            <pc:sldMk cId="955101405" sldId="269"/>
            <ac:grpSpMk id="9" creationId="{DDE8DE2B-61C1-46D5-BEB8-521321C182C4}"/>
          </ac:grpSpMkLst>
        </pc:grpChg>
        <pc:picChg chg="add mod">
          <ac:chgData name="Amanda Howell" userId="20a5d47f-2e28-474b-9061-a652fd3db5f8" providerId="ADAL" clId="{9C598B64-2A20-4E3E-8DFF-BBBBF25C5D49}" dt="2022-09-19T11:37:23.404" v="711" actId="26606"/>
          <ac:picMkLst>
            <pc:docMk/>
            <pc:sldMk cId="955101405" sldId="269"/>
            <ac:picMk id="4" creationId="{71C01D88-D62D-429B-9F48-1B57F8EF07D8}"/>
          </ac:picMkLst>
        </pc:picChg>
      </pc:sldChg>
      <pc:sldChg chg="modSp new mod">
        <pc:chgData name="Amanda Howell" userId="20a5d47f-2e28-474b-9061-a652fd3db5f8" providerId="ADAL" clId="{9C598B64-2A20-4E3E-8DFF-BBBBF25C5D49}" dt="2022-09-19T11:42:17.430" v="768" actId="5793"/>
        <pc:sldMkLst>
          <pc:docMk/>
          <pc:sldMk cId="525784721" sldId="270"/>
        </pc:sldMkLst>
        <pc:spChg chg="mod">
          <ac:chgData name="Amanda Howell" userId="20a5d47f-2e28-474b-9061-a652fd3db5f8" providerId="ADAL" clId="{9C598B64-2A20-4E3E-8DFF-BBBBF25C5D49}" dt="2022-09-19T11:42:12.415" v="765" actId="20577"/>
          <ac:spMkLst>
            <pc:docMk/>
            <pc:sldMk cId="525784721" sldId="270"/>
            <ac:spMk id="2" creationId="{6AEA4E5A-B19F-4CF4-8F78-27F529419103}"/>
          </ac:spMkLst>
        </pc:spChg>
        <pc:spChg chg="mod">
          <ac:chgData name="Amanda Howell" userId="20a5d47f-2e28-474b-9061-a652fd3db5f8" providerId="ADAL" clId="{9C598B64-2A20-4E3E-8DFF-BBBBF25C5D49}" dt="2022-09-19T11:42:17.430" v="768" actId="5793"/>
          <ac:spMkLst>
            <pc:docMk/>
            <pc:sldMk cId="525784721" sldId="270"/>
            <ac:spMk id="3" creationId="{127121AD-F9A6-4612-BBF5-4F9E0841310B}"/>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48FEE9F-52CA-4A22-9326-8F1FAC3575CB}" type="datetimeFigureOut">
              <a:rPr lang="en-GB" smtClean="0"/>
              <a:t>19/09/2022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6211B92-105F-4B78-85C9-E8E4773AEB55}" type="slidenum">
              <a:rPr lang="en-GB" smtClean="0"/>
              <a:t>‹#›</a:t>
            </a:fld>
            <a:endParaRPr lang="en-GB"/>
          </a:p>
        </p:txBody>
      </p:sp>
    </p:spTree>
    <p:extLst>
      <p:ext uri="{BB962C8B-B14F-4D97-AF65-F5344CB8AC3E}">
        <p14:creationId xmlns:p14="http://schemas.microsoft.com/office/powerpoint/2010/main" val="8136466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48FEE9F-52CA-4A22-9326-8F1FAC3575CB}" type="datetimeFigureOut">
              <a:rPr lang="en-GB" smtClean="0"/>
              <a:t>19/09/2022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6211B92-105F-4B78-85C9-E8E4773AEB55}" type="slidenum">
              <a:rPr lang="en-GB" smtClean="0"/>
              <a:t>‹#›</a:t>
            </a:fld>
            <a:endParaRPr lang="en-GB"/>
          </a:p>
        </p:txBody>
      </p:sp>
    </p:spTree>
    <p:extLst>
      <p:ext uri="{BB962C8B-B14F-4D97-AF65-F5344CB8AC3E}">
        <p14:creationId xmlns:p14="http://schemas.microsoft.com/office/powerpoint/2010/main" val="25186362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48FEE9F-52CA-4A22-9326-8F1FAC3575CB}" type="datetimeFigureOut">
              <a:rPr lang="en-GB" smtClean="0"/>
              <a:t>19/09/2022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6211B92-105F-4B78-85C9-E8E4773AEB55}" type="slidenum">
              <a:rPr lang="en-GB" smtClean="0"/>
              <a:t>‹#›</a:t>
            </a:fld>
            <a:endParaRPr lang="en-GB"/>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4196576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48FEE9F-52CA-4A22-9326-8F1FAC3575CB}" type="datetimeFigureOut">
              <a:rPr lang="en-GB" smtClean="0"/>
              <a:t>19/09/2022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6211B92-105F-4B78-85C9-E8E4773AEB55}" type="slidenum">
              <a:rPr lang="en-GB" smtClean="0"/>
              <a:t>‹#›</a:t>
            </a:fld>
            <a:endParaRPr lang="en-GB"/>
          </a:p>
        </p:txBody>
      </p:sp>
    </p:spTree>
    <p:extLst>
      <p:ext uri="{BB962C8B-B14F-4D97-AF65-F5344CB8AC3E}">
        <p14:creationId xmlns:p14="http://schemas.microsoft.com/office/powerpoint/2010/main" val="21410383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48FEE9F-52CA-4A22-9326-8F1FAC3575CB}" type="datetimeFigureOut">
              <a:rPr lang="en-GB" smtClean="0"/>
              <a:t>19/09/2022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6211B92-105F-4B78-85C9-E8E4773AEB55}" type="slidenum">
              <a:rPr lang="en-GB" smtClean="0"/>
              <a:t>‹#›</a:t>
            </a:fld>
            <a:endParaRPr lang="en-GB"/>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2828473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48FEE9F-52CA-4A22-9326-8F1FAC3575CB}" type="datetimeFigureOut">
              <a:rPr lang="en-GB" smtClean="0"/>
              <a:t>19/09/2022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6211B92-105F-4B78-85C9-E8E4773AEB55}" type="slidenum">
              <a:rPr lang="en-GB" smtClean="0"/>
              <a:t>‹#›</a:t>
            </a:fld>
            <a:endParaRPr lang="en-GB"/>
          </a:p>
        </p:txBody>
      </p:sp>
    </p:spTree>
    <p:extLst>
      <p:ext uri="{BB962C8B-B14F-4D97-AF65-F5344CB8AC3E}">
        <p14:creationId xmlns:p14="http://schemas.microsoft.com/office/powerpoint/2010/main" val="6893259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48FEE9F-52CA-4A22-9326-8F1FAC3575CB}" type="datetimeFigureOut">
              <a:rPr lang="en-GB" smtClean="0"/>
              <a:t>19/09/2022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6211B92-105F-4B78-85C9-E8E4773AEB55}" type="slidenum">
              <a:rPr lang="en-GB" smtClean="0"/>
              <a:t>‹#›</a:t>
            </a:fld>
            <a:endParaRPr lang="en-GB"/>
          </a:p>
        </p:txBody>
      </p:sp>
    </p:spTree>
    <p:extLst>
      <p:ext uri="{BB962C8B-B14F-4D97-AF65-F5344CB8AC3E}">
        <p14:creationId xmlns:p14="http://schemas.microsoft.com/office/powerpoint/2010/main" val="29275371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48FEE9F-52CA-4A22-9326-8F1FAC3575CB}" type="datetimeFigureOut">
              <a:rPr lang="en-GB" smtClean="0"/>
              <a:t>19/09/2022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6211B92-105F-4B78-85C9-E8E4773AEB55}" type="slidenum">
              <a:rPr lang="en-GB" smtClean="0"/>
              <a:t>‹#›</a:t>
            </a:fld>
            <a:endParaRPr lang="en-GB"/>
          </a:p>
        </p:txBody>
      </p:sp>
    </p:spTree>
    <p:extLst>
      <p:ext uri="{BB962C8B-B14F-4D97-AF65-F5344CB8AC3E}">
        <p14:creationId xmlns:p14="http://schemas.microsoft.com/office/powerpoint/2010/main" val="2533669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48FEE9F-52CA-4A22-9326-8F1FAC3575CB}" type="datetimeFigureOut">
              <a:rPr lang="en-GB" smtClean="0"/>
              <a:t>19/09/2022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6211B92-105F-4B78-85C9-E8E4773AEB55}" type="slidenum">
              <a:rPr lang="en-GB" smtClean="0"/>
              <a:t>‹#›</a:t>
            </a:fld>
            <a:endParaRPr lang="en-GB"/>
          </a:p>
        </p:txBody>
      </p:sp>
    </p:spTree>
    <p:extLst>
      <p:ext uri="{BB962C8B-B14F-4D97-AF65-F5344CB8AC3E}">
        <p14:creationId xmlns:p14="http://schemas.microsoft.com/office/powerpoint/2010/main" val="32849215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48FEE9F-52CA-4A22-9326-8F1FAC3575CB}" type="datetimeFigureOut">
              <a:rPr lang="en-GB" smtClean="0"/>
              <a:t>19/09/2022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6211B92-105F-4B78-85C9-E8E4773AEB55}" type="slidenum">
              <a:rPr lang="en-GB" smtClean="0"/>
              <a:t>‹#›</a:t>
            </a:fld>
            <a:endParaRPr lang="en-GB"/>
          </a:p>
        </p:txBody>
      </p:sp>
    </p:spTree>
    <p:extLst>
      <p:ext uri="{BB962C8B-B14F-4D97-AF65-F5344CB8AC3E}">
        <p14:creationId xmlns:p14="http://schemas.microsoft.com/office/powerpoint/2010/main" val="3839995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48FEE9F-52CA-4A22-9326-8F1FAC3575CB}" type="datetimeFigureOut">
              <a:rPr lang="en-GB" smtClean="0"/>
              <a:t>19/09/2022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6211B92-105F-4B78-85C9-E8E4773AEB55}" type="slidenum">
              <a:rPr lang="en-GB" smtClean="0"/>
              <a:t>‹#›</a:t>
            </a:fld>
            <a:endParaRPr lang="en-GB"/>
          </a:p>
        </p:txBody>
      </p:sp>
    </p:spTree>
    <p:extLst>
      <p:ext uri="{BB962C8B-B14F-4D97-AF65-F5344CB8AC3E}">
        <p14:creationId xmlns:p14="http://schemas.microsoft.com/office/powerpoint/2010/main" val="5878900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48FEE9F-52CA-4A22-9326-8F1FAC3575CB}" type="datetimeFigureOut">
              <a:rPr lang="en-GB" smtClean="0"/>
              <a:t>19/09/2022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6211B92-105F-4B78-85C9-E8E4773AEB55}" type="slidenum">
              <a:rPr lang="en-GB" smtClean="0"/>
              <a:t>‹#›</a:t>
            </a:fld>
            <a:endParaRPr lang="en-GB"/>
          </a:p>
        </p:txBody>
      </p:sp>
    </p:spTree>
    <p:extLst>
      <p:ext uri="{BB962C8B-B14F-4D97-AF65-F5344CB8AC3E}">
        <p14:creationId xmlns:p14="http://schemas.microsoft.com/office/powerpoint/2010/main" val="28232502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48FEE9F-52CA-4A22-9326-8F1FAC3575CB}" type="datetimeFigureOut">
              <a:rPr lang="en-GB" smtClean="0"/>
              <a:t>19/09/2022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6211B92-105F-4B78-85C9-E8E4773AEB55}" type="slidenum">
              <a:rPr lang="en-GB" smtClean="0"/>
              <a:t>‹#›</a:t>
            </a:fld>
            <a:endParaRPr lang="en-GB"/>
          </a:p>
        </p:txBody>
      </p:sp>
    </p:spTree>
    <p:extLst>
      <p:ext uri="{BB962C8B-B14F-4D97-AF65-F5344CB8AC3E}">
        <p14:creationId xmlns:p14="http://schemas.microsoft.com/office/powerpoint/2010/main" val="10274367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48FEE9F-52CA-4A22-9326-8F1FAC3575CB}" type="datetimeFigureOut">
              <a:rPr lang="en-GB" smtClean="0"/>
              <a:t>19/09/2022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6211B92-105F-4B78-85C9-E8E4773AEB55}" type="slidenum">
              <a:rPr lang="en-GB" smtClean="0"/>
              <a:t>‹#›</a:t>
            </a:fld>
            <a:endParaRPr lang="en-GB"/>
          </a:p>
        </p:txBody>
      </p:sp>
    </p:spTree>
    <p:extLst>
      <p:ext uri="{BB962C8B-B14F-4D97-AF65-F5344CB8AC3E}">
        <p14:creationId xmlns:p14="http://schemas.microsoft.com/office/powerpoint/2010/main" val="28023307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48FEE9F-52CA-4A22-9326-8F1FAC3575CB}" type="datetimeFigureOut">
              <a:rPr lang="en-GB" smtClean="0"/>
              <a:t>19/09/2022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6211B92-105F-4B78-85C9-E8E4773AEB55}" type="slidenum">
              <a:rPr lang="en-GB" smtClean="0"/>
              <a:t>‹#›</a:t>
            </a:fld>
            <a:endParaRPr lang="en-GB"/>
          </a:p>
        </p:txBody>
      </p:sp>
    </p:spTree>
    <p:extLst>
      <p:ext uri="{BB962C8B-B14F-4D97-AF65-F5344CB8AC3E}">
        <p14:creationId xmlns:p14="http://schemas.microsoft.com/office/powerpoint/2010/main" val="37254597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48FEE9F-52CA-4A22-9326-8F1FAC3575CB}" type="datetimeFigureOut">
              <a:rPr lang="en-GB" smtClean="0"/>
              <a:t>19/09/2022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6211B92-105F-4B78-85C9-E8E4773AEB55}" type="slidenum">
              <a:rPr lang="en-GB" smtClean="0"/>
              <a:t>‹#›</a:t>
            </a:fld>
            <a:endParaRPr lang="en-GB"/>
          </a:p>
        </p:txBody>
      </p:sp>
    </p:spTree>
    <p:extLst>
      <p:ext uri="{BB962C8B-B14F-4D97-AF65-F5344CB8AC3E}">
        <p14:creationId xmlns:p14="http://schemas.microsoft.com/office/powerpoint/2010/main" val="35301432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48FEE9F-52CA-4A22-9326-8F1FAC3575CB}" type="datetimeFigureOut">
              <a:rPr lang="en-GB" smtClean="0"/>
              <a:t>19/09/2022</a:t>
            </a:fld>
            <a:endParaRPr lang="en-GB"/>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F6211B92-105F-4B78-85C9-E8E4773AEB55}" type="slidenum">
              <a:rPr lang="en-GB" smtClean="0"/>
              <a:t>‹#›</a:t>
            </a:fld>
            <a:endParaRPr lang="en-GB"/>
          </a:p>
        </p:txBody>
      </p:sp>
    </p:spTree>
    <p:extLst>
      <p:ext uri="{BB962C8B-B14F-4D97-AF65-F5344CB8AC3E}">
        <p14:creationId xmlns:p14="http://schemas.microsoft.com/office/powerpoint/2010/main" val="219136138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www.youtube.com/watch?v=sAg7rn7fH3Q"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815DC60-3142-4171-B7AD-13B6FD265C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pic>
        <p:nvPicPr>
          <p:cNvPr id="4" name="Picture 3">
            <a:extLst>
              <a:ext uri="{FF2B5EF4-FFF2-40B4-BE49-F238E27FC236}">
                <a16:creationId xmlns:a16="http://schemas.microsoft.com/office/drawing/2014/main" id="{612227EA-3563-4F47-8F3C-97B4E279B8DC}"/>
              </a:ext>
            </a:extLst>
          </p:cNvPr>
          <p:cNvPicPr>
            <a:picLocks noChangeAspect="1"/>
          </p:cNvPicPr>
          <p:nvPr/>
        </p:nvPicPr>
        <p:blipFill rotWithShape="1">
          <a:blip r:embed="rId2"/>
          <a:srcRect l="831" r="-2" b="-2"/>
          <a:stretch/>
        </p:blipFill>
        <p:spPr>
          <a:xfrm>
            <a:off x="20" y="-1"/>
            <a:ext cx="5897982" cy="6858000"/>
          </a:xfrm>
          <a:custGeom>
            <a:avLst/>
            <a:gdLst/>
            <a:ahLst/>
            <a:cxnLst/>
            <a:rect l="l" t="t" r="r" b="b"/>
            <a:pathLst>
              <a:path w="5898002" h="6858000">
                <a:moveTo>
                  <a:pt x="0" y="0"/>
                </a:moveTo>
                <a:lnTo>
                  <a:pt x="5898002" y="0"/>
                </a:lnTo>
                <a:lnTo>
                  <a:pt x="4873624" y="6858000"/>
                </a:lnTo>
                <a:lnTo>
                  <a:pt x="0" y="6858000"/>
                </a:lnTo>
                <a:close/>
              </a:path>
            </a:pathLst>
          </a:custGeom>
        </p:spPr>
      </p:pic>
      <p:pic>
        <p:nvPicPr>
          <p:cNvPr id="5" name="Picture 4">
            <a:extLst>
              <a:ext uri="{FF2B5EF4-FFF2-40B4-BE49-F238E27FC236}">
                <a16:creationId xmlns:a16="http://schemas.microsoft.com/office/drawing/2014/main" id="{F7AEA807-980E-4DCB-A24E-ABEC2EAD7FFB}"/>
              </a:ext>
            </a:extLst>
          </p:cNvPr>
          <p:cNvPicPr>
            <a:picLocks noChangeAspect="1"/>
          </p:cNvPicPr>
          <p:nvPr/>
        </p:nvPicPr>
        <p:blipFill rotWithShape="1">
          <a:blip r:embed="rId3"/>
          <a:srcRect l="27594" r="13497" b="1"/>
          <a:stretch/>
        </p:blipFill>
        <p:spPr>
          <a:xfrm>
            <a:off x="4869095" y="-1"/>
            <a:ext cx="7312272" cy="6858000"/>
          </a:xfrm>
          <a:custGeom>
            <a:avLst/>
            <a:gdLst/>
            <a:ahLst/>
            <a:cxnLst/>
            <a:rect l="l" t="t" r="r" b="b"/>
            <a:pathLst>
              <a:path w="7312272" h="6858000">
                <a:moveTo>
                  <a:pt x="1024379" y="0"/>
                </a:moveTo>
                <a:lnTo>
                  <a:pt x="7312272" y="0"/>
                </a:lnTo>
                <a:lnTo>
                  <a:pt x="7312272" y="6858000"/>
                </a:lnTo>
                <a:lnTo>
                  <a:pt x="0" y="6858000"/>
                </a:lnTo>
                <a:close/>
              </a:path>
            </a:pathLst>
          </a:custGeom>
        </p:spPr>
      </p:pic>
      <p:sp>
        <p:nvSpPr>
          <p:cNvPr id="12" name="Freeform 52">
            <a:extLst>
              <a:ext uri="{FF2B5EF4-FFF2-40B4-BE49-F238E27FC236}">
                <a16:creationId xmlns:a16="http://schemas.microsoft.com/office/drawing/2014/main" id="{3A459D44-E95C-4AB2-9D79-7C182560C4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20649" y="3576483"/>
            <a:ext cx="8522979" cy="3281517"/>
          </a:xfrm>
          <a:custGeom>
            <a:avLst/>
            <a:gdLst>
              <a:gd name="connsiteX0" fmla="*/ 8516100 w 8522979"/>
              <a:gd name="connsiteY0" fmla="*/ 0 h 3281517"/>
              <a:gd name="connsiteX1" fmla="*/ 8522979 w 8522979"/>
              <a:gd name="connsiteY1" fmla="*/ 3281517 h 3281517"/>
              <a:gd name="connsiteX2" fmla="*/ 650153 w 8522979"/>
              <a:gd name="connsiteY2" fmla="*/ 3281517 h 3281517"/>
              <a:gd name="connsiteX3" fmla="*/ 0 w 8522979"/>
              <a:gd name="connsiteY3" fmla="*/ 3003752 h 3281517"/>
              <a:gd name="connsiteX4" fmla="*/ 879142 w 8522979"/>
              <a:gd name="connsiteY4" fmla="*/ 690551 h 32815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22979" h="3281517">
                <a:moveTo>
                  <a:pt x="8516100" y="0"/>
                </a:moveTo>
                <a:lnTo>
                  <a:pt x="8522979" y="3281517"/>
                </a:lnTo>
                <a:lnTo>
                  <a:pt x="650153" y="3281517"/>
                </a:lnTo>
                <a:lnTo>
                  <a:pt x="0" y="3003752"/>
                </a:lnTo>
                <a:lnTo>
                  <a:pt x="879142" y="690551"/>
                </a:lnTo>
                <a:close/>
              </a:path>
            </a:pathLst>
          </a:custGeom>
          <a:solidFill>
            <a:schemeClr val="bg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2" name="Title 1">
            <a:extLst>
              <a:ext uri="{FF2B5EF4-FFF2-40B4-BE49-F238E27FC236}">
                <a16:creationId xmlns:a16="http://schemas.microsoft.com/office/drawing/2014/main" id="{E12F00BD-B952-4576-A164-49065566E98B}"/>
              </a:ext>
            </a:extLst>
          </p:cNvPr>
          <p:cNvSpPr>
            <a:spLocks noGrp="1"/>
          </p:cNvSpPr>
          <p:nvPr>
            <p:ph type="ctrTitle"/>
          </p:nvPr>
        </p:nvSpPr>
        <p:spPr>
          <a:xfrm>
            <a:off x="4092401" y="4267830"/>
            <a:ext cx="5870465" cy="1329677"/>
          </a:xfrm>
        </p:spPr>
        <p:txBody>
          <a:bodyPr>
            <a:normAutofit/>
          </a:bodyPr>
          <a:lstStyle/>
          <a:p>
            <a:pPr>
              <a:lnSpc>
                <a:spcPct val="90000"/>
              </a:lnSpc>
            </a:pPr>
            <a:r>
              <a:rPr lang="en-US" sz="4400"/>
              <a:t>Twenty Fifth Sunday in Ordinary time</a:t>
            </a:r>
            <a:endParaRPr lang="en-GB" sz="4400"/>
          </a:p>
        </p:txBody>
      </p:sp>
      <p:sp>
        <p:nvSpPr>
          <p:cNvPr id="3" name="Subtitle 2">
            <a:extLst>
              <a:ext uri="{FF2B5EF4-FFF2-40B4-BE49-F238E27FC236}">
                <a16:creationId xmlns:a16="http://schemas.microsoft.com/office/drawing/2014/main" id="{B4145E1E-1807-4902-AC5F-E1610F6BCAC7}"/>
              </a:ext>
            </a:extLst>
          </p:cNvPr>
          <p:cNvSpPr>
            <a:spLocks noGrp="1"/>
          </p:cNvSpPr>
          <p:nvPr>
            <p:ph type="subTitle" idx="1"/>
          </p:nvPr>
        </p:nvSpPr>
        <p:spPr>
          <a:xfrm>
            <a:off x="4092401" y="5597505"/>
            <a:ext cx="5870465" cy="390969"/>
          </a:xfrm>
        </p:spPr>
        <p:txBody>
          <a:bodyPr>
            <a:normAutofit/>
          </a:bodyPr>
          <a:lstStyle/>
          <a:p>
            <a:r>
              <a:rPr lang="en-US" sz="1600">
                <a:solidFill>
                  <a:schemeClr val="tx1"/>
                </a:solidFill>
              </a:rPr>
              <a:t>19</a:t>
            </a:r>
            <a:r>
              <a:rPr lang="en-US" sz="1600" baseline="30000">
                <a:solidFill>
                  <a:schemeClr val="tx1"/>
                </a:solidFill>
              </a:rPr>
              <a:t>th</a:t>
            </a:r>
            <a:r>
              <a:rPr lang="en-US" sz="1600">
                <a:solidFill>
                  <a:schemeClr val="tx1"/>
                </a:solidFill>
              </a:rPr>
              <a:t> September 2022</a:t>
            </a:r>
            <a:endParaRPr lang="en-GB" sz="1600">
              <a:solidFill>
                <a:schemeClr val="tx1"/>
              </a:solidFill>
            </a:endParaRPr>
          </a:p>
        </p:txBody>
      </p:sp>
    </p:spTree>
    <p:extLst>
      <p:ext uri="{BB962C8B-B14F-4D97-AF65-F5344CB8AC3E}">
        <p14:creationId xmlns:p14="http://schemas.microsoft.com/office/powerpoint/2010/main" val="3199870517"/>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DDE8DE2B-61C1-46D5-BEB8-521321C182C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E012C92A-B902-4B69-BDCF-CCA3021FCB4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A2BDBC14-42A0-4182-BFBA-0751F6350CB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902DC474-5BCC-4188-ACDC-AD63E6B187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25">
              <a:extLst>
                <a:ext uri="{FF2B5EF4-FFF2-40B4-BE49-F238E27FC236}">
                  <a16:creationId xmlns:a16="http://schemas.microsoft.com/office/drawing/2014/main" id="{7B427019-8592-4032-931B-4F27104C9D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Isosceles Triangle 13">
              <a:extLst>
                <a:ext uri="{FF2B5EF4-FFF2-40B4-BE49-F238E27FC236}">
                  <a16:creationId xmlns:a16="http://schemas.microsoft.com/office/drawing/2014/main" id="{1D6E2CEA-A5BB-4CF7-B907-AE4DBF6748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7">
              <a:extLst>
                <a:ext uri="{FF2B5EF4-FFF2-40B4-BE49-F238E27FC236}">
                  <a16:creationId xmlns:a16="http://schemas.microsoft.com/office/drawing/2014/main" id="{78D09D5A-29CC-4B32-9CE1-72E607558A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8">
              <a:extLst>
                <a:ext uri="{FF2B5EF4-FFF2-40B4-BE49-F238E27FC236}">
                  <a16:creationId xmlns:a16="http://schemas.microsoft.com/office/drawing/2014/main" id="{6DF3A3FC-950B-40B0-923D-0F0BC1A542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9">
              <a:extLst>
                <a:ext uri="{FF2B5EF4-FFF2-40B4-BE49-F238E27FC236}">
                  <a16:creationId xmlns:a16="http://schemas.microsoft.com/office/drawing/2014/main" id="{BCA0F2E1-CD3D-4521-9CCB-41A5CC6C54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Isosceles Triangle 17">
              <a:extLst>
                <a:ext uri="{FF2B5EF4-FFF2-40B4-BE49-F238E27FC236}">
                  <a16:creationId xmlns:a16="http://schemas.microsoft.com/office/drawing/2014/main" id="{9BA4F16A-21DC-462A-AD37-0A93C8B79E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a:extLst>
                <a:ext uri="{FF2B5EF4-FFF2-40B4-BE49-F238E27FC236}">
                  <a16:creationId xmlns:a16="http://schemas.microsoft.com/office/drawing/2014/main" id="{FB75EBDD-038D-4572-A372-1149382957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pic>
        <p:nvPicPr>
          <p:cNvPr id="4" name="Content Placeholder 3">
            <a:extLst>
              <a:ext uri="{FF2B5EF4-FFF2-40B4-BE49-F238E27FC236}">
                <a16:creationId xmlns:a16="http://schemas.microsoft.com/office/drawing/2014/main" id="{BE73181C-5389-4507-BC2F-FB9491DE4320}"/>
              </a:ext>
            </a:extLst>
          </p:cNvPr>
          <p:cNvPicPr>
            <a:picLocks noGrp="1" noChangeAspect="1"/>
          </p:cNvPicPr>
          <p:nvPr>
            <p:ph idx="1"/>
          </p:nvPr>
        </p:nvPicPr>
        <p:blipFill rotWithShape="1">
          <a:blip r:embed="rId2"/>
          <a:srcRect/>
          <a:stretch/>
        </p:blipFill>
        <p:spPr>
          <a:xfrm>
            <a:off x="20" y="10"/>
            <a:ext cx="12191980" cy="6857990"/>
          </a:xfrm>
          <a:prstGeom prst="rect">
            <a:avLst/>
          </a:prstGeom>
        </p:spPr>
      </p:pic>
    </p:spTree>
    <p:extLst>
      <p:ext uri="{BB962C8B-B14F-4D97-AF65-F5344CB8AC3E}">
        <p14:creationId xmlns:p14="http://schemas.microsoft.com/office/powerpoint/2010/main" val="31484423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E0E8B02-8426-48E4-A0A1-47BE38DB161D}"/>
              </a:ext>
            </a:extLst>
          </p:cNvPr>
          <p:cNvSpPr>
            <a:spLocks noGrp="1"/>
          </p:cNvSpPr>
          <p:nvPr>
            <p:ph idx="1"/>
          </p:nvPr>
        </p:nvSpPr>
        <p:spPr>
          <a:xfrm>
            <a:off x="677334" y="1162051"/>
            <a:ext cx="8596668" cy="4879312"/>
          </a:xfrm>
        </p:spPr>
        <p:txBody>
          <a:bodyPr>
            <a:normAutofit fontScale="92500" lnSpcReduction="10000"/>
          </a:bodyPr>
          <a:lstStyle/>
          <a:p>
            <a:pPr marL="0" indent="0">
              <a:lnSpc>
                <a:spcPct val="150000"/>
              </a:lnSpc>
              <a:buNone/>
            </a:pPr>
            <a:r>
              <a:rPr lang="en-GB" sz="1800" dirty="0">
                <a:solidFill>
                  <a:schemeClr val="tx1"/>
                </a:solidFill>
                <a:latin typeface="Arial Black" panose="020B0A04020102020204" pitchFamily="34" charset="0"/>
              </a:rPr>
              <a:t>We pray for world leaders: </a:t>
            </a:r>
          </a:p>
          <a:p>
            <a:pPr marL="0" indent="0">
              <a:lnSpc>
                <a:spcPct val="150000"/>
              </a:lnSpc>
              <a:buNone/>
            </a:pPr>
            <a:r>
              <a:rPr lang="en-GB" dirty="0">
                <a:solidFill>
                  <a:schemeClr val="tx1"/>
                </a:solidFill>
                <a:latin typeface="Arial Black" panose="020B0A04020102020204" pitchFamily="34" charset="0"/>
              </a:rPr>
              <a:t>t</a:t>
            </a:r>
            <a:r>
              <a:rPr lang="en-GB" sz="1800" dirty="0">
                <a:solidFill>
                  <a:schemeClr val="tx1"/>
                </a:solidFill>
                <a:latin typeface="Arial Black" panose="020B0A04020102020204" pitchFamily="34" charset="0"/>
              </a:rPr>
              <a:t>hat they may care for their people and for what is right </a:t>
            </a:r>
          </a:p>
          <a:p>
            <a:pPr marL="0" indent="0">
              <a:lnSpc>
                <a:spcPct val="150000"/>
              </a:lnSpc>
              <a:buNone/>
            </a:pPr>
            <a:r>
              <a:rPr lang="en-GB" sz="1800" dirty="0">
                <a:solidFill>
                  <a:schemeClr val="tx1"/>
                </a:solidFill>
                <a:latin typeface="Arial Black" panose="020B0A04020102020204" pitchFamily="34" charset="0"/>
              </a:rPr>
              <a:t>more than for money and power. </a:t>
            </a:r>
          </a:p>
          <a:p>
            <a:pPr marL="0" indent="0">
              <a:lnSpc>
                <a:spcPct val="150000"/>
              </a:lnSpc>
              <a:buNone/>
            </a:pPr>
            <a:r>
              <a:rPr lang="en-GB" sz="1800" dirty="0">
                <a:solidFill>
                  <a:schemeClr val="tx1"/>
                </a:solidFill>
                <a:latin typeface="Arial Black" panose="020B0A04020102020204" pitchFamily="34" charset="0"/>
              </a:rPr>
              <a:t>May they rule wisely and justly. </a:t>
            </a:r>
          </a:p>
          <a:p>
            <a:pPr marL="0" indent="0">
              <a:lnSpc>
                <a:spcPct val="150000"/>
              </a:lnSpc>
              <a:buNone/>
            </a:pPr>
            <a:r>
              <a:rPr lang="en-GB" sz="1800" dirty="0">
                <a:solidFill>
                  <a:schemeClr val="tx1"/>
                </a:solidFill>
                <a:latin typeface="Arial Black" panose="020B0A04020102020204" pitchFamily="34" charset="0"/>
              </a:rPr>
              <a:t>Lord, in your mercy…  </a:t>
            </a:r>
          </a:p>
          <a:p>
            <a:pPr marL="0" indent="0">
              <a:lnSpc>
                <a:spcPct val="150000"/>
              </a:lnSpc>
              <a:buNone/>
            </a:pPr>
            <a:r>
              <a:rPr lang="en-GB" sz="1800" dirty="0">
                <a:solidFill>
                  <a:schemeClr val="tx1"/>
                </a:solidFill>
                <a:latin typeface="Arial Black" panose="020B0A04020102020204" pitchFamily="34" charset="0"/>
              </a:rPr>
              <a:t> </a:t>
            </a:r>
          </a:p>
          <a:p>
            <a:pPr marL="0" indent="0">
              <a:lnSpc>
                <a:spcPct val="150000"/>
              </a:lnSpc>
              <a:buNone/>
            </a:pPr>
            <a:r>
              <a:rPr lang="en-GB" sz="1800" dirty="0">
                <a:solidFill>
                  <a:schemeClr val="tx1"/>
                </a:solidFill>
                <a:latin typeface="Arial Black" panose="020B0A04020102020204" pitchFamily="34" charset="0"/>
              </a:rPr>
              <a:t>We pray for our brothers and sisters in every country: </a:t>
            </a:r>
          </a:p>
          <a:p>
            <a:pPr marL="0" indent="0">
              <a:lnSpc>
                <a:spcPct val="150000"/>
              </a:lnSpc>
              <a:buNone/>
            </a:pPr>
            <a:r>
              <a:rPr lang="en-GB" sz="1800" dirty="0">
                <a:solidFill>
                  <a:schemeClr val="tx1"/>
                </a:solidFill>
                <a:latin typeface="Arial Black" panose="020B0A04020102020204" pitchFamily="34" charset="0"/>
              </a:rPr>
              <a:t>that we may share what we have with one another, </a:t>
            </a:r>
          </a:p>
          <a:p>
            <a:pPr marL="0" indent="0">
              <a:lnSpc>
                <a:spcPct val="150000"/>
              </a:lnSpc>
              <a:buNone/>
            </a:pPr>
            <a:r>
              <a:rPr lang="en-GB" sz="1800" dirty="0">
                <a:solidFill>
                  <a:schemeClr val="tx1"/>
                </a:solidFill>
                <a:latin typeface="Arial Black" panose="020B0A04020102020204" pitchFamily="34" charset="0"/>
              </a:rPr>
              <a:t>so that all people may have enough to live well. </a:t>
            </a:r>
          </a:p>
          <a:p>
            <a:pPr marL="0" indent="0">
              <a:lnSpc>
                <a:spcPct val="150000"/>
              </a:lnSpc>
              <a:buNone/>
            </a:pPr>
            <a:r>
              <a:rPr lang="en-GB" sz="1800" dirty="0">
                <a:solidFill>
                  <a:schemeClr val="tx1"/>
                </a:solidFill>
                <a:latin typeface="Arial Black" panose="020B0A04020102020204" pitchFamily="34" charset="0"/>
              </a:rPr>
              <a:t>Lord in your mercy... </a:t>
            </a:r>
          </a:p>
          <a:p>
            <a:endParaRPr lang="en-GB" dirty="0"/>
          </a:p>
        </p:txBody>
      </p:sp>
    </p:spTree>
    <p:extLst>
      <p:ext uri="{BB962C8B-B14F-4D97-AF65-F5344CB8AC3E}">
        <p14:creationId xmlns:p14="http://schemas.microsoft.com/office/powerpoint/2010/main" val="38878111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261A7C-1C0C-4DD0-8361-06226DAD97AC}"/>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C6B32CF6-2455-45DB-BC57-63F6A13E3DF7}"/>
              </a:ext>
            </a:extLst>
          </p:cNvPr>
          <p:cNvSpPr>
            <a:spLocks noGrp="1"/>
          </p:cNvSpPr>
          <p:nvPr>
            <p:ph idx="1"/>
          </p:nvPr>
        </p:nvSpPr>
        <p:spPr/>
        <p:txBody>
          <a:bodyPr/>
          <a:lstStyle/>
          <a:p>
            <a:pPr marL="0" indent="0">
              <a:lnSpc>
                <a:spcPct val="200000"/>
              </a:lnSpc>
              <a:buNone/>
            </a:pPr>
            <a:r>
              <a:rPr lang="en-GB" sz="2400" dirty="0">
                <a:solidFill>
                  <a:schemeClr val="tx1"/>
                </a:solidFill>
                <a:latin typeface="Arial Black" panose="020B0A04020102020204" pitchFamily="34" charset="0"/>
              </a:rPr>
              <a:t>We pray for our school, family and friends: </a:t>
            </a:r>
          </a:p>
          <a:p>
            <a:pPr marL="0" indent="0">
              <a:lnSpc>
                <a:spcPct val="200000"/>
              </a:lnSpc>
              <a:buNone/>
            </a:pPr>
            <a:r>
              <a:rPr lang="en-GB" sz="2400" dirty="0">
                <a:solidFill>
                  <a:schemeClr val="tx1"/>
                </a:solidFill>
                <a:latin typeface="Arial Black" panose="020B0A04020102020204" pitchFamily="34" charset="0"/>
              </a:rPr>
              <a:t>that we may share what we have fairly </a:t>
            </a:r>
          </a:p>
          <a:p>
            <a:pPr marL="0" indent="0">
              <a:lnSpc>
                <a:spcPct val="200000"/>
              </a:lnSpc>
              <a:buNone/>
            </a:pPr>
            <a:r>
              <a:rPr lang="en-GB" sz="2400" dirty="0">
                <a:solidFill>
                  <a:schemeClr val="tx1"/>
                </a:solidFill>
                <a:latin typeface="Arial Black" panose="020B0A04020102020204" pitchFamily="34" charset="0"/>
              </a:rPr>
              <a:t>and always remember what is truly important.</a:t>
            </a:r>
          </a:p>
          <a:p>
            <a:pPr marL="0" indent="0">
              <a:lnSpc>
                <a:spcPct val="200000"/>
              </a:lnSpc>
              <a:buNone/>
            </a:pPr>
            <a:r>
              <a:rPr lang="en-GB" sz="2400" dirty="0">
                <a:solidFill>
                  <a:schemeClr val="tx1"/>
                </a:solidFill>
                <a:latin typeface="Arial Black" panose="020B0A04020102020204" pitchFamily="34" charset="0"/>
              </a:rPr>
              <a:t>Lord in your mercy... </a:t>
            </a:r>
          </a:p>
          <a:p>
            <a:endParaRPr lang="en-GB" dirty="0"/>
          </a:p>
        </p:txBody>
      </p:sp>
    </p:spTree>
    <p:extLst>
      <p:ext uri="{BB962C8B-B14F-4D97-AF65-F5344CB8AC3E}">
        <p14:creationId xmlns:p14="http://schemas.microsoft.com/office/powerpoint/2010/main" val="3796276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FC31C7-533F-4652-9893-5DB4B3097052}"/>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503753F8-F734-413D-B87E-04F67F066F91}"/>
              </a:ext>
            </a:extLst>
          </p:cNvPr>
          <p:cNvSpPr>
            <a:spLocks noGrp="1"/>
          </p:cNvSpPr>
          <p:nvPr>
            <p:ph idx="1"/>
          </p:nvPr>
        </p:nvSpPr>
        <p:spPr/>
        <p:txBody>
          <a:bodyPr>
            <a:normAutofit/>
          </a:bodyPr>
          <a:lstStyle/>
          <a:p>
            <a:pPr marL="0" indent="0">
              <a:buNone/>
            </a:pPr>
            <a:r>
              <a:rPr lang="en-US" dirty="0">
                <a:latin typeface="Arial Black" panose="020B0A04020102020204" pitchFamily="34" charset="0"/>
              </a:rPr>
              <a:t>We pray for our late Queen, Queen Elizabeth II, may she rest in peace.</a:t>
            </a:r>
          </a:p>
          <a:p>
            <a:pPr marL="0" indent="0">
              <a:buNone/>
            </a:pPr>
            <a:r>
              <a:rPr lang="en-US" dirty="0">
                <a:latin typeface="Arial Black" panose="020B0A04020102020204" pitchFamily="34" charset="0"/>
              </a:rPr>
              <a:t>Amen</a:t>
            </a:r>
          </a:p>
          <a:p>
            <a:pPr marL="0" indent="0">
              <a:buNone/>
            </a:pPr>
            <a:endParaRPr lang="en-US" dirty="0">
              <a:latin typeface="Arial Black" panose="020B0A04020102020204" pitchFamily="34" charset="0"/>
            </a:endParaRPr>
          </a:p>
          <a:p>
            <a:pPr marL="0" indent="0">
              <a:buNone/>
            </a:pPr>
            <a:r>
              <a:rPr lang="en-US" dirty="0">
                <a:latin typeface="Arial Black" panose="020B0A04020102020204" pitchFamily="34" charset="0"/>
              </a:rPr>
              <a:t>We pray for our new king, King Charles III. May he be guided by you </a:t>
            </a:r>
            <a:r>
              <a:rPr lang="en-US" dirty="0">
                <a:solidFill>
                  <a:srgbClr val="222222"/>
                </a:solidFill>
                <a:effectLst/>
                <a:latin typeface="Arial Black" panose="020B0A04020102020204" pitchFamily="34" charset="0"/>
              </a:rPr>
              <a:t>Give him</a:t>
            </a:r>
            <a:r>
              <a:rPr lang="en-US" dirty="0">
                <a:solidFill>
                  <a:srgbClr val="222222"/>
                </a:solidFill>
                <a:latin typeface="Arial Black" panose="020B0A04020102020204" pitchFamily="34" charset="0"/>
              </a:rPr>
              <a:t> </a:t>
            </a:r>
            <a:r>
              <a:rPr lang="en-US" dirty="0">
                <a:solidFill>
                  <a:srgbClr val="222222"/>
                </a:solidFill>
                <a:effectLst/>
                <a:latin typeface="Arial Black" panose="020B0A04020102020204" pitchFamily="34" charset="0"/>
              </a:rPr>
              <a:t>enduring wisdom and faith</a:t>
            </a:r>
            <a:br>
              <a:rPr lang="en-US" dirty="0">
                <a:solidFill>
                  <a:srgbClr val="222222"/>
                </a:solidFill>
                <a:effectLst/>
                <a:latin typeface="Arial Black" panose="020B0A04020102020204" pitchFamily="34" charset="0"/>
              </a:rPr>
            </a:br>
            <a:r>
              <a:rPr lang="en-US" dirty="0">
                <a:solidFill>
                  <a:srgbClr val="222222"/>
                </a:solidFill>
                <a:effectLst/>
                <a:latin typeface="Arial Black" panose="020B0A04020102020204" pitchFamily="34" charset="0"/>
              </a:rPr>
              <a:t>in the service of the people of this land</a:t>
            </a:r>
            <a:br>
              <a:rPr lang="en-US" dirty="0">
                <a:solidFill>
                  <a:srgbClr val="222222"/>
                </a:solidFill>
                <a:effectLst/>
                <a:latin typeface="Arial Black" panose="020B0A04020102020204" pitchFamily="34" charset="0"/>
              </a:rPr>
            </a:br>
            <a:r>
              <a:rPr lang="en-US" dirty="0">
                <a:solidFill>
                  <a:srgbClr val="222222"/>
                </a:solidFill>
                <a:effectLst/>
                <a:latin typeface="Arial Black" panose="020B0A04020102020204" pitchFamily="34" charset="0"/>
              </a:rPr>
              <a:t>and of you, his Lord and master.</a:t>
            </a:r>
          </a:p>
          <a:p>
            <a:pPr marL="0" indent="0">
              <a:buNone/>
            </a:pPr>
            <a:r>
              <a:rPr lang="en-US" b="1" i="1" dirty="0">
                <a:solidFill>
                  <a:srgbClr val="222222"/>
                </a:solidFill>
                <a:latin typeface="Arial Black" panose="020B0A04020102020204" pitchFamily="34" charset="0"/>
              </a:rPr>
              <a:t>Lord in your mercy</a:t>
            </a:r>
            <a:br>
              <a:rPr lang="en-US" b="1" i="1" dirty="0">
                <a:solidFill>
                  <a:srgbClr val="222222"/>
                </a:solidFill>
                <a:effectLst/>
                <a:latin typeface="PT Serif" panose="020B0604020202020204" pitchFamily="18" charset="0"/>
              </a:rPr>
            </a:br>
            <a:endParaRPr lang="en-GB" dirty="0">
              <a:latin typeface="Arial Black" panose="020B0A04020102020204" pitchFamily="34" charset="0"/>
            </a:endParaRPr>
          </a:p>
        </p:txBody>
      </p:sp>
    </p:spTree>
    <p:extLst>
      <p:ext uri="{BB962C8B-B14F-4D97-AF65-F5344CB8AC3E}">
        <p14:creationId xmlns:p14="http://schemas.microsoft.com/office/powerpoint/2010/main" val="35969778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A5F53B-63E3-4758-8E1F-CC106EDCF0E4}"/>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3EF4E5F3-0EAF-4CC8-B377-6D39C8E613C3}"/>
              </a:ext>
            </a:extLst>
          </p:cNvPr>
          <p:cNvSpPr>
            <a:spLocks noGrp="1"/>
          </p:cNvSpPr>
          <p:nvPr>
            <p:ph idx="1"/>
          </p:nvPr>
        </p:nvSpPr>
        <p:spPr/>
        <p:txBody>
          <a:bodyPr/>
          <a:lstStyle/>
          <a:p>
            <a:pPr marL="0" indent="0">
              <a:buNone/>
            </a:pPr>
            <a:r>
              <a:rPr lang="en-US" b="1" dirty="0">
                <a:latin typeface="Arial Black" panose="020B0A04020102020204" pitchFamily="34" charset="0"/>
              </a:rPr>
              <a:t>We ask Our Lady to take these and all of our prayers as we say, </a:t>
            </a:r>
          </a:p>
          <a:p>
            <a:pPr marL="0" indent="0">
              <a:buNone/>
            </a:pPr>
            <a:endParaRPr lang="en-US" b="1" dirty="0">
              <a:latin typeface="Arial Black" panose="020B0A04020102020204" pitchFamily="34" charset="0"/>
            </a:endParaRPr>
          </a:p>
          <a:p>
            <a:pPr marL="0" indent="0">
              <a:buNone/>
            </a:pPr>
            <a:r>
              <a:rPr lang="en-US" b="1" dirty="0">
                <a:latin typeface="Arial Black" panose="020B0A04020102020204" pitchFamily="34" charset="0"/>
              </a:rPr>
              <a:t>Hail Mary…</a:t>
            </a:r>
            <a:endParaRPr lang="en-GB" b="1" dirty="0">
              <a:latin typeface="Arial Black" panose="020B0A04020102020204" pitchFamily="34" charset="0"/>
            </a:endParaRPr>
          </a:p>
        </p:txBody>
      </p:sp>
    </p:spTree>
    <p:extLst>
      <p:ext uri="{BB962C8B-B14F-4D97-AF65-F5344CB8AC3E}">
        <p14:creationId xmlns:p14="http://schemas.microsoft.com/office/powerpoint/2010/main" val="14943315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DDE8DE2B-61C1-46D5-BEB8-521321C182C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E012C92A-B902-4B69-BDCF-CCA3021FCB4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A2BDBC14-42A0-4182-BFBA-0751F6350CB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902DC474-5BCC-4188-ACDC-AD63E6B187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25">
              <a:extLst>
                <a:ext uri="{FF2B5EF4-FFF2-40B4-BE49-F238E27FC236}">
                  <a16:creationId xmlns:a16="http://schemas.microsoft.com/office/drawing/2014/main" id="{7B427019-8592-4032-931B-4F27104C9D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Isosceles Triangle 13">
              <a:extLst>
                <a:ext uri="{FF2B5EF4-FFF2-40B4-BE49-F238E27FC236}">
                  <a16:creationId xmlns:a16="http://schemas.microsoft.com/office/drawing/2014/main" id="{1D6E2CEA-A5BB-4CF7-B907-AE4DBF6748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7">
              <a:extLst>
                <a:ext uri="{FF2B5EF4-FFF2-40B4-BE49-F238E27FC236}">
                  <a16:creationId xmlns:a16="http://schemas.microsoft.com/office/drawing/2014/main" id="{78D09D5A-29CC-4B32-9CE1-72E607558A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8">
              <a:extLst>
                <a:ext uri="{FF2B5EF4-FFF2-40B4-BE49-F238E27FC236}">
                  <a16:creationId xmlns:a16="http://schemas.microsoft.com/office/drawing/2014/main" id="{6DF3A3FC-950B-40B0-923D-0F0BC1A542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9">
              <a:extLst>
                <a:ext uri="{FF2B5EF4-FFF2-40B4-BE49-F238E27FC236}">
                  <a16:creationId xmlns:a16="http://schemas.microsoft.com/office/drawing/2014/main" id="{BCA0F2E1-CD3D-4521-9CCB-41A5CC6C54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Isosceles Triangle 17">
              <a:extLst>
                <a:ext uri="{FF2B5EF4-FFF2-40B4-BE49-F238E27FC236}">
                  <a16:creationId xmlns:a16="http://schemas.microsoft.com/office/drawing/2014/main" id="{9BA4F16A-21DC-462A-AD37-0A93C8B79E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a:extLst>
                <a:ext uri="{FF2B5EF4-FFF2-40B4-BE49-F238E27FC236}">
                  <a16:creationId xmlns:a16="http://schemas.microsoft.com/office/drawing/2014/main" id="{FB75EBDD-038D-4572-A372-1149382957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pic>
        <p:nvPicPr>
          <p:cNvPr id="4" name="Content Placeholder 3">
            <a:extLst>
              <a:ext uri="{FF2B5EF4-FFF2-40B4-BE49-F238E27FC236}">
                <a16:creationId xmlns:a16="http://schemas.microsoft.com/office/drawing/2014/main" id="{71C01D88-D62D-429B-9F48-1B57F8EF07D8}"/>
              </a:ext>
            </a:extLst>
          </p:cNvPr>
          <p:cNvPicPr>
            <a:picLocks noGrp="1" noChangeAspect="1"/>
          </p:cNvPicPr>
          <p:nvPr>
            <p:ph idx="1"/>
          </p:nvPr>
        </p:nvPicPr>
        <p:blipFill rotWithShape="1">
          <a:blip r:embed="rId2"/>
          <a:srcRect/>
          <a:stretch/>
        </p:blipFill>
        <p:spPr>
          <a:xfrm>
            <a:off x="20" y="10"/>
            <a:ext cx="12191980" cy="6857990"/>
          </a:xfrm>
          <a:prstGeom prst="rect">
            <a:avLst/>
          </a:prstGeom>
        </p:spPr>
      </p:pic>
    </p:spTree>
    <p:extLst>
      <p:ext uri="{BB962C8B-B14F-4D97-AF65-F5344CB8AC3E}">
        <p14:creationId xmlns:p14="http://schemas.microsoft.com/office/powerpoint/2010/main" val="9551014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EA4E5A-B19F-4CF4-8F78-27F529419103}"/>
              </a:ext>
            </a:extLst>
          </p:cNvPr>
          <p:cNvSpPr>
            <a:spLocks noGrp="1"/>
          </p:cNvSpPr>
          <p:nvPr>
            <p:ph type="title"/>
          </p:nvPr>
        </p:nvSpPr>
        <p:spPr/>
        <p:txBody>
          <a:bodyPr/>
          <a:lstStyle/>
          <a:p>
            <a:r>
              <a:rPr lang="en-US" dirty="0"/>
              <a:t>Rescuer</a:t>
            </a:r>
            <a:endParaRPr lang="en-GB" dirty="0"/>
          </a:p>
        </p:txBody>
      </p:sp>
      <p:sp>
        <p:nvSpPr>
          <p:cNvPr id="3" name="Content Placeholder 2">
            <a:extLst>
              <a:ext uri="{FF2B5EF4-FFF2-40B4-BE49-F238E27FC236}">
                <a16:creationId xmlns:a16="http://schemas.microsoft.com/office/drawing/2014/main" id="{127121AD-F9A6-4612-BBF5-4F9E0841310B}"/>
              </a:ext>
            </a:extLst>
          </p:cNvPr>
          <p:cNvSpPr>
            <a:spLocks noGrp="1"/>
          </p:cNvSpPr>
          <p:nvPr>
            <p:ph idx="1"/>
          </p:nvPr>
        </p:nvSpPr>
        <p:spPr/>
        <p:txBody>
          <a:bodyPr/>
          <a:lstStyle/>
          <a:p>
            <a:r>
              <a:rPr lang="en-US">
                <a:hlinkClick r:id="rId2"/>
              </a:rPr>
              <a:t>Rend Collective - Rescuer (Good News) [Official Music Video] – YouTube</a:t>
            </a:r>
            <a:r>
              <a:rPr lang="en-US"/>
              <a:t> </a:t>
            </a:r>
            <a:endParaRPr lang="en-GB"/>
          </a:p>
        </p:txBody>
      </p:sp>
    </p:spTree>
    <p:extLst>
      <p:ext uri="{BB962C8B-B14F-4D97-AF65-F5344CB8AC3E}">
        <p14:creationId xmlns:p14="http://schemas.microsoft.com/office/powerpoint/2010/main" val="5257847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E3A6A76-AE5D-49AE-9D49-90C0F15482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9A5CCB5-EF7C-48C3-B6DF-ADC1771CCD0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1" name="Straight Connector 10">
              <a:extLst>
                <a:ext uri="{FF2B5EF4-FFF2-40B4-BE49-F238E27FC236}">
                  <a16:creationId xmlns:a16="http://schemas.microsoft.com/office/drawing/2014/main" id="{94CCC9E2-3000-4D65-A607-D2D2A37CAD3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3250D6C2-D9D4-4A9F-87A3-8EBB72794B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25">
              <a:extLst>
                <a:ext uri="{FF2B5EF4-FFF2-40B4-BE49-F238E27FC236}">
                  <a16:creationId xmlns:a16="http://schemas.microsoft.com/office/drawing/2014/main" id="{9A621299-817D-46DA-9048-2E0A16D4CF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Isosceles Triangle 13">
              <a:extLst>
                <a:ext uri="{FF2B5EF4-FFF2-40B4-BE49-F238E27FC236}">
                  <a16:creationId xmlns:a16="http://schemas.microsoft.com/office/drawing/2014/main" id="{9F8D7E4E-4190-4BB5-A1AA-20610B2C51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7">
              <a:extLst>
                <a:ext uri="{FF2B5EF4-FFF2-40B4-BE49-F238E27FC236}">
                  <a16:creationId xmlns:a16="http://schemas.microsoft.com/office/drawing/2014/main" id="{53FB6299-378D-4A25-91E6-9C6E0A3096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8">
              <a:extLst>
                <a:ext uri="{FF2B5EF4-FFF2-40B4-BE49-F238E27FC236}">
                  <a16:creationId xmlns:a16="http://schemas.microsoft.com/office/drawing/2014/main" id="{AECD26A0-ED75-4BE4-BFEC-885CBEDB5F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9">
              <a:extLst>
                <a:ext uri="{FF2B5EF4-FFF2-40B4-BE49-F238E27FC236}">
                  <a16:creationId xmlns:a16="http://schemas.microsoft.com/office/drawing/2014/main" id="{B459E0DD-85B6-45C6-8D5E-8E494E9472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8" name="Straight Connector 17">
              <a:extLst>
                <a:ext uri="{FF2B5EF4-FFF2-40B4-BE49-F238E27FC236}">
                  <a16:creationId xmlns:a16="http://schemas.microsoft.com/office/drawing/2014/main" id="{664D381D-8077-4635-82B6-CA7E6160D1C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580172" y="0"/>
              <a:ext cx="1219200" cy="6858000"/>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sp>
          <p:nvSpPr>
            <p:cNvPr id="19" name="Isosceles Triangle 18">
              <a:extLst>
                <a:ext uri="{FF2B5EF4-FFF2-40B4-BE49-F238E27FC236}">
                  <a16:creationId xmlns:a16="http://schemas.microsoft.com/office/drawing/2014/main" id="{B3F8D64C-15FA-42D6-AB21-7FB17F8316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a:extLst>
                <a:ext uri="{FF2B5EF4-FFF2-40B4-BE49-F238E27FC236}">
                  <a16:creationId xmlns:a16="http://schemas.microsoft.com/office/drawing/2014/main" id="{9C8DDD52-FBB2-4634-B9F8-A341CDE106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3" name="Content Placeholder 2">
            <a:extLst>
              <a:ext uri="{FF2B5EF4-FFF2-40B4-BE49-F238E27FC236}">
                <a16:creationId xmlns:a16="http://schemas.microsoft.com/office/drawing/2014/main" id="{24D8A862-72E8-4200-B24F-B2CB4637A693}"/>
              </a:ext>
            </a:extLst>
          </p:cNvPr>
          <p:cNvSpPr>
            <a:spLocks noGrp="1"/>
          </p:cNvSpPr>
          <p:nvPr>
            <p:ph idx="1"/>
          </p:nvPr>
        </p:nvSpPr>
        <p:spPr>
          <a:xfrm>
            <a:off x="784398" y="508000"/>
            <a:ext cx="9584094" cy="5720079"/>
          </a:xfrm>
        </p:spPr>
        <p:txBody>
          <a:bodyPr>
            <a:normAutofit/>
          </a:bodyPr>
          <a:lstStyle/>
          <a:p>
            <a:pPr marL="0" indent="0">
              <a:buNone/>
            </a:pPr>
            <a:r>
              <a:rPr lang="en-GB" sz="4000" b="1" dirty="0">
                <a:solidFill>
                  <a:srgbClr val="FFFFFF"/>
                </a:solidFill>
                <a:latin typeface="Arial" panose="020B0604020202020204" pitchFamily="34" charset="0"/>
                <a:ea typeface="+mn-lt"/>
                <a:cs typeface="Arial" panose="020B0604020202020204" pitchFamily="34" charset="0"/>
              </a:rPr>
              <a:t>Generous God, </a:t>
            </a:r>
          </a:p>
          <a:p>
            <a:pPr marL="0" indent="0">
              <a:buNone/>
            </a:pPr>
            <a:r>
              <a:rPr lang="en-GB" sz="4000" b="1" dirty="0">
                <a:solidFill>
                  <a:srgbClr val="FFFFFF"/>
                </a:solidFill>
                <a:latin typeface="Arial" panose="020B0604020202020204" pitchFamily="34" charset="0"/>
                <a:ea typeface="+mn-lt"/>
                <a:cs typeface="Arial" panose="020B0604020202020204" pitchFamily="34" charset="0"/>
              </a:rPr>
              <a:t>in you we have all we need. </a:t>
            </a:r>
          </a:p>
          <a:p>
            <a:pPr marL="0" indent="0">
              <a:buNone/>
            </a:pPr>
            <a:r>
              <a:rPr lang="en-GB" sz="4000" b="1" dirty="0">
                <a:solidFill>
                  <a:srgbClr val="FFFFFF"/>
                </a:solidFill>
                <a:latin typeface="Arial" panose="020B0604020202020204" pitchFamily="34" charset="0"/>
                <a:ea typeface="+mn-lt"/>
                <a:cs typeface="Arial" panose="020B0604020202020204" pitchFamily="34" charset="0"/>
              </a:rPr>
              <a:t>Help us to put you first </a:t>
            </a:r>
          </a:p>
          <a:p>
            <a:pPr marL="0" indent="0">
              <a:buNone/>
            </a:pPr>
            <a:r>
              <a:rPr lang="en-GB" sz="4000" b="1" dirty="0">
                <a:solidFill>
                  <a:srgbClr val="FFFFFF"/>
                </a:solidFill>
                <a:latin typeface="Arial" panose="020B0604020202020204" pitchFamily="34" charset="0"/>
                <a:ea typeface="+mn-lt"/>
                <a:cs typeface="Arial" panose="020B0604020202020204" pitchFamily="34" charset="0"/>
              </a:rPr>
              <a:t>in all that we do </a:t>
            </a:r>
          </a:p>
          <a:p>
            <a:pPr marL="0" indent="0">
              <a:buNone/>
            </a:pPr>
            <a:r>
              <a:rPr lang="en-GB" sz="4000" b="1" dirty="0">
                <a:solidFill>
                  <a:srgbClr val="FFFFFF"/>
                </a:solidFill>
                <a:latin typeface="Arial" panose="020B0604020202020204" pitchFamily="34" charset="0"/>
                <a:ea typeface="+mn-lt"/>
                <a:cs typeface="Arial" panose="020B0604020202020204" pitchFamily="34" charset="0"/>
              </a:rPr>
              <a:t>and to trust that you will care for us always. </a:t>
            </a:r>
          </a:p>
          <a:p>
            <a:pPr marL="0" indent="0">
              <a:buNone/>
            </a:pPr>
            <a:r>
              <a:rPr lang="en-GB" sz="4000" b="1" dirty="0">
                <a:solidFill>
                  <a:srgbClr val="FFFFFF"/>
                </a:solidFill>
                <a:latin typeface="Arial" panose="020B0604020202020204" pitchFamily="34" charset="0"/>
                <a:ea typeface="+mn-lt"/>
                <a:cs typeface="Arial" panose="020B0604020202020204" pitchFamily="34" charset="0"/>
              </a:rPr>
              <a:t>Amen. </a:t>
            </a:r>
            <a:endParaRPr lang="en-US" sz="4000" b="1" dirty="0">
              <a:solidFill>
                <a:srgbClr val="FFFFFF"/>
              </a:solidFill>
              <a:latin typeface="Arial" panose="020B0604020202020204" pitchFamily="34" charset="0"/>
              <a:ea typeface="+mn-lt"/>
              <a:cs typeface="Arial" panose="020B0604020202020204" pitchFamily="34" charset="0"/>
            </a:endParaRPr>
          </a:p>
          <a:p>
            <a:endParaRPr lang="en-GB" dirty="0">
              <a:solidFill>
                <a:srgbClr val="FFFFFF"/>
              </a:solidFill>
            </a:endParaRPr>
          </a:p>
        </p:txBody>
      </p:sp>
    </p:spTree>
    <p:extLst>
      <p:ext uri="{BB962C8B-B14F-4D97-AF65-F5344CB8AC3E}">
        <p14:creationId xmlns:p14="http://schemas.microsoft.com/office/powerpoint/2010/main" val="14781353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E9FDA2-D968-4173-BCEE-F5AB1809D0E1}"/>
              </a:ext>
            </a:extLst>
          </p:cNvPr>
          <p:cNvSpPr>
            <a:spLocks noGrp="1"/>
          </p:cNvSpPr>
          <p:nvPr>
            <p:ph type="title"/>
          </p:nvPr>
        </p:nvSpPr>
        <p:spPr>
          <a:xfrm>
            <a:off x="677334" y="609600"/>
            <a:ext cx="8596668" cy="1320800"/>
          </a:xfrm>
        </p:spPr>
        <p:txBody>
          <a:bodyPr anchor="t">
            <a:normAutofit/>
          </a:bodyPr>
          <a:lstStyle/>
          <a:p>
            <a:endParaRPr lang="en-GB"/>
          </a:p>
        </p:txBody>
      </p:sp>
      <p:pic>
        <p:nvPicPr>
          <p:cNvPr id="4" name="Picture 3">
            <a:extLst>
              <a:ext uri="{FF2B5EF4-FFF2-40B4-BE49-F238E27FC236}">
                <a16:creationId xmlns:a16="http://schemas.microsoft.com/office/drawing/2014/main" id="{AFB7CB7B-8AED-44C0-ABBB-0954E1FCAAD4}"/>
              </a:ext>
            </a:extLst>
          </p:cNvPr>
          <p:cNvPicPr>
            <a:picLocks noChangeAspect="1"/>
          </p:cNvPicPr>
          <p:nvPr/>
        </p:nvPicPr>
        <p:blipFill>
          <a:blip r:embed="rId2"/>
          <a:stretch>
            <a:fillRect/>
          </a:stretch>
        </p:blipFill>
        <p:spPr>
          <a:xfrm>
            <a:off x="817474" y="2159331"/>
            <a:ext cx="5283289" cy="2919017"/>
          </a:xfrm>
          <a:prstGeom prst="rect">
            <a:avLst/>
          </a:prstGeom>
        </p:spPr>
      </p:pic>
      <p:sp>
        <p:nvSpPr>
          <p:cNvPr id="3" name="Content Placeholder 2">
            <a:extLst>
              <a:ext uri="{FF2B5EF4-FFF2-40B4-BE49-F238E27FC236}">
                <a16:creationId xmlns:a16="http://schemas.microsoft.com/office/drawing/2014/main" id="{6AEA2422-34EA-4312-9705-64167F836AF7}"/>
              </a:ext>
            </a:extLst>
          </p:cNvPr>
          <p:cNvSpPr>
            <a:spLocks noGrp="1"/>
          </p:cNvSpPr>
          <p:nvPr>
            <p:ph idx="1"/>
          </p:nvPr>
        </p:nvSpPr>
        <p:spPr>
          <a:xfrm>
            <a:off x="6416039" y="2160589"/>
            <a:ext cx="2927185" cy="3880773"/>
          </a:xfrm>
        </p:spPr>
        <p:txBody>
          <a:bodyPr>
            <a:normAutofit/>
          </a:bodyPr>
          <a:lstStyle/>
          <a:p>
            <a:pPr marL="0" indent="0">
              <a:buNone/>
            </a:pPr>
            <a:r>
              <a:rPr lang="en-GB" sz="4400" dirty="0">
                <a:latin typeface="Arial Black" panose="020B0A04020102020204" pitchFamily="34" charset="0"/>
              </a:rPr>
              <a:t>How can I serve God this week?</a:t>
            </a:r>
            <a:endParaRPr lang="en-US" sz="4400" dirty="0">
              <a:latin typeface="Arial Black" panose="020B0A04020102020204" pitchFamily="34" charset="0"/>
            </a:endParaRPr>
          </a:p>
          <a:p>
            <a:endParaRPr lang="en-GB" sz="1500" dirty="0"/>
          </a:p>
        </p:txBody>
      </p:sp>
    </p:spTree>
    <p:extLst>
      <p:ext uri="{BB962C8B-B14F-4D97-AF65-F5344CB8AC3E}">
        <p14:creationId xmlns:p14="http://schemas.microsoft.com/office/powerpoint/2010/main" val="4679677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C81778-E833-42A8-A957-AED7567F270E}"/>
              </a:ext>
            </a:extLst>
          </p:cNvPr>
          <p:cNvSpPr>
            <a:spLocks noGrp="1"/>
          </p:cNvSpPr>
          <p:nvPr>
            <p:ph type="title"/>
          </p:nvPr>
        </p:nvSpPr>
        <p:spPr>
          <a:xfrm>
            <a:off x="677334" y="457200"/>
            <a:ext cx="8596668" cy="1320800"/>
          </a:xfrm>
        </p:spPr>
        <p:txBody>
          <a:bodyPr>
            <a:normAutofit fontScale="90000"/>
          </a:bodyPr>
          <a:lstStyle/>
          <a:p>
            <a:r>
              <a:rPr lang="en-US" dirty="0"/>
              <a:t>The Lord be with you</a:t>
            </a:r>
            <a:br>
              <a:rPr lang="en-US" dirty="0"/>
            </a:br>
            <a:r>
              <a:rPr lang="en-US" b="1" i="1" dirty="0"/>
              <a:t>And with your spirit</a:t>
            </a:r>
            <a:br>
              <a:rPr lang="en-US" dirty="0"/>
            </a:br>
            <a:r>
              <a:rPr lang="en-US" dirty="0"/>
              <a:t>The Gospel according to Luke</a:t>
            </a:r>
            <a:br>
              <a:rPr lang="en-US" dirty="0"/>
            </a:br>
            <a:r>
              <a:rPr lang="en-US" b="1" i="1" dirty="0"/>
              <a:t>Glory to you, O Lord</a:t>
            </a:r>
            <a:endParaRPr lang="en-GB" b="1" i="1" dirty="0"/>
          </a:p>
        </p:txBody>
      </p:sp>
      <p:sp>
        <p:nvSpPr>
          <p:cNvPr id="3" name="Content Placeholder 2">
            <a:extLst>
              <a:ext uri="{FF2B5EF4-FFF2-40B4-BE49-F238E27FC236}">
                <a16:creationId xmlns:a16="http://schemas.microsoft.com/office/drawing/2014/main" id="{FD0C6CE1-9BB4-4D9E-8FEB-38D8E0AEB70E}"/>
              </a:ext>
            </a:extLst>
          </p:cNvPr>
          <p:cNvSpPr>
            <a:spLocks noGrp="1"/>
          </p:cNvSpPr>
          <p:nvPr>
            <p:ph idx="1"/>
          </p:nvPr>
        </p:nvSpPr>
        <p:spPr>
          <a:xfrm>
            <a:off x="677333" y="2770189"/>
            <a:ext cx="10819341" cy="3880773"/>
          </a:xfrm>
        </p:spPr>
        <p:txBody>
          <a:bodyPr>
            <a:normAutofit fontScale="70000" lnSpcReduction="20000"/>
          </a:bodyPr>
          <a:lstStyle/>
          <a:p>
            <a:pPr marL="0" indent="0">
              <a:lnSpc>
                <a:spcPct val="150000"/>
              </a:lnSpc>
              <a:buNone/>
            </a:pPr>
            <a:r>
              <a:rPr lang="en-GB" sz="2000" dirty="0">
                <a:solidFill>
                  <a:srgbClr val="000000"/>
                </a:solidFill>
                <a:effectLst/>
                <a:latin typeface="Arial Black" panose="020B0A04020102020204" pitchFamily="34" charset="0"/>
                <a:ea typeface="Times New Roman" panose="02020603050405020304" pitchFamily="18" charset="0"/>
                <a:cs typeface="Times New Roman" panose="02020603050405020304" pitchFamily="18" charset="0"/>
              </a:rPr>
              <a:t>Jesus said to his disciples, “There was once a rich man who had a servant who managed his property. The rich man was told that the manager was wasting his master's money, so he called him in and said, ‘What is this I hear about you? Hand in a complete account of your handling of my property, because you cannot be my manager any longer.’ The servant said to himself, ‘My master is going to dismiss me from my job. What shall I do? I am not strong enough to dig ditches, and I am ashamed to beg. Now I know what I will do! Then when my job is gone, I shall have friends who will welcome me in their homes.’ </a:t>
            </a:r>
            <a:endParaRPr lang="en-GB" sz="2000" dirty="0">
              <a:effectLst/>
              <a:latin typeface="Arial Black" panose="020B0A04020102020204" pitchFamily="34" charset="0"/>
              <a:ea typeface="Calibri" panose="020F0502020204030204" pitchFamily="34" charset="0"/>
              <a:cs typeface="Times New Roman" panose="02020603050405020304" pitchFamily="18" charset="0"/>
            </a:endParaRPr>
          </a:p>
          <a:p>
            <a:pPr marL="0" indent="0">
              <a:lnSpc>
                <a:spcPct val="150000"/>
              </a:lnSpc>
              <a:buNone/>
            </a:pPr>
            <a:r>
              <a:rPr lang="en-GB" sz="2000" dirty="0">
                <a:solidFill>
                  <a:srgbClr val="000000"/>
                </a:solidFill>
                <a:effectLst/>
                <a:latin typeface="Arial Black" panose="020B0A04020102020204" pitchFamily="34" charset="0"/>
                <a:ea typeface="Times New Roman" panose="02020603050405020304" pitchFamily="18" charset="0"/>
                <a:cs typeface="Times New Roman" panose="02020603050405020304" pitchFamily="18" charset="0"/>
              </a:rPr>
              <a:t>So he called in all the people who were in debt to his master. He asked the first one, ‘How much do you owe my master?’</a:t>
            </a:r>
            <a:r>
              <a:rPr lang="en-GB" sz="2000" b="1" baseline="30000" dirty="0">
                <a:solidFill>
                  <a:srgbClr val="000000"/>
                </a:solidFill>
                <a:effectLst/>
                <a:latin typeface="Arial Black" panose="020B0A04020102020204" pitchFamily="34" charset="0"/>
                <a:ea typeface="Times New Roman" panose="02020603050405020304" pitchFamily="18" charset="0"/>
                <a:cs typeface="Times New Roman" panose="02020603050405020304" pitchFamily="18" charset="0"/>
              </a:rPr>
              <a:t> </a:t>
            </a:r>
            <a:r>
              <a:rPr lang="en-GB" sz="2000" dirty="0">
                <a:solidFill>
                  <a:srgbClr val="000000"/>
                </a:solidFill>
                <a:effectLst/>
                <a:latin typeface="Arial Black" panose="020B0A04020102020204" pitchFamily="34" charset="0"/>
                <a:ea typeface="Times New Roman" panose="02020603050405020304" pitchFamily="18" charset="0"/>
                <a:cs typeface="Times New Roman" panose="02020603050405020304" pitchFamily="18" charset="0"/>
              </a:rPr>
              <a:t>‘100 barrels of olive oil,’ he answered. ‘Here is your account,’ the manager told him; ‘sit down and write fifty.’ Then he asked another one, ‘And you—how much do you owe?’ ‘A thousand sacks of wheat,’ he answered. ‘Here is your account,’ the manager told him; ‘write 800.’ As a result the master of this dishonest manager praised him for doing such a shrewd thing; because the people of this world are much more shrewd in handling their affairs than the people who belong to the light.”</a:t>
            </a:r>
            <a:endParaRPr lang="en-GB" sz="2000" dirty="0">
              <a:effectLst/>
              <a:latin typeface="Arial Black" panose="020B0A04020102020204" pitchFamily="34" charset="0"/>
              <a:ea typeface="Calibri" panose="020F0502020204030204" pitchFamily="34" charset="0"/>
              <a:cs typeface="Times New Roman" panose="02020603050405020304" pitchFamily="18" charset="0"/>
            </a:endParaRPr>
          </a:p>
          <a:p>
            <a:endParaRPr lang="en-GB" dirty="0"/>
          </a:p>
        </p:txBody>
      </p:sp>
    </p:spTree>
    <p:extLst>
      <p:ext uri="{BB962C8B-B14F-4D97-AF65-F5344CB8AC3E}">
        <p14:creationId xmlns:p14="http://schemas.microsoft.com/office/powerpoint/2010/main" val="19102337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4D99EDC-1689-4C27-9199-CF1D9BBA3A2C}"/>
              </a:ext>
            </a:extLst>
          </p:cNvPr>
          <p:cNvSpPr>
            <a:spLocks noGrp="1"/>
          </p:cNvSpPr>
          <p:nvPr>
            <p:ph idx="1"/>
          </p:nvPr>
        </p:nvSpPr>
        <p:spPr>
          <a:xfrm>
            <a:off x="677334" y="733425"/>
            <a:ext cx="8596668" cy="5307937"/>
          </a:xfrm>
        </p:spPr>
        <p:txBody>
          <a:bodyPr>
            <a:normAutofit fontScale="70000" lnSpcReduction="20000"/>
          </a:bodyPr>
          <a:lstStyle/>
          <a:p>
            <a:pPr marL="0" indent="0">
              <a:lnSpc>
                <a:spcPct val="150000"/>
              </a:lnSpc>
              <a:buNone/>
            </a:pPr>
            <a:r>
              <a:rPr lang="en-GB" sz="2400" b="1" dirty="0">
                <a:solidFill>
                  <a:srgbClr val="000000"/>
                </a:solidFill>
                <a:effectLst/>
                <a:latin typeface="Arial Black" panose="020B0A04020102020204" pitchFamily="34" charset="0"/>
                <a:ea typeface="Times New Roman" panose="02020603050405020304" pitchFamily="18" charset="0"/>
                <a:cs typeface="Times New Roman" panose="02020603050405020304" pitchFamily="18" charset="0"/>
              </a:rPr>
              <a:t>And Jesus went on to say, “And so I tell you: make friends for yourselves with worldly wealth, so that when it gives out, you will be welcomed in the eternal home. Whoever is faithful in small matters will be faithful in large ones; whoever is dishonest in small matters will be dishonest in large ones.</a:t>
            </a:r>
            <a:r>
              <a:rPr lang="en-GB" sz="2400" b="1" baseline="30000" dirty="0">
                <a:solidFill>
                  <a:srgbClr val="000000"/>
                </a:solidFill>
                <a:effectLst/>
                <a:latin typeface="Arial Black" panose="020B0A04020102020204" pitchFamily="34" charset="0"/>
                <a:ea typeface="Times New Roman" panose="02020603050405020304" pitchFamily="18" charset="0"/>
                <a:cs typeface="Times New Roman" panose="02020603050405020304" pitchFamily="18" charset="0"/>
              </a:rPr>
              <a:t> </a:t>
            </a:r>
            <a:r>
              <a:rPr lang="en-GB" sz="2400" b="1" dirty="0">
                <a:solidFill>
                  <a:srgbClr val="000000"/>
                </a:solidFill>
                <a:effectLst/>
                <a:latin typeface="Arial Black" panose="020B0A04020102020204" pitchFamily="34" charset="0"/>
                <a:ea typeface="Times New Roman" panose="02020603050405020304" pitchFamily="18" charset="0"/>
                <a:cs typeface="Times New Roman" panose="02020603050405020304" pitchFamily="18" charset="0"/>
              </a:rPr>
              <a:t>If, then, you have not been faithful in handling worldly wealth, how can you be trusted with true wealth?</a:t>
            </a:r>
            <a:r>
              <a:rPr lang="en-GB" sz="2400" b="1" baseline="30000" dirty="0">
                <a:solidFill>
                  <a:srgbClr val="000000"/>
                </a:solidFill>
                <a:effectLst/>
                <a:latin typeface="Arial Black" panose="020B0A04020102020204" pitchFamily="34" charset="0"/>
                <a:ea typeface="Times New Roman" panose="02020603050405020304" pitchFamily="18" charset="0"/>
                <a:cs typeface="Times New Roman" panose="02020603050405020304" pitchFamily="18" charset="0"/>
              </a:rPr>
              <a:t> </a:t>
            </a:r>
            <a:r>
              <a:rPr lang="en-GB" sz="2400" b="1" dirty="0">
                <a:solidFill>
                  <a:srgbClr val="000000"/>
                </a:solidFill>
                <a:effectLst/>
                <a:latin typeface="Arial Black" panose="020B0A04020102020204" pitchFamily="34" charset="0"/>
                <a:ea typeface="Times New Roman" panose="02020603050405020304" pitchFamily="18" charset="0"/>
                <a:cs typeface="Times New Roman" panose="02020603050405020304" pitchFamily="18" charset="0"/>
              </a:rPr>
              <a:t>And if you have not been faithful with what belongs to someone else, who will give you what belongs to you?</a:t>
            </a:r>
            <a:endParaRPr lang="en-GB" sz="2400" b="1" dirty="0">
              <a:effectLst/>
              <a:latin typeface="Arial Black" panose="020B0A04020102020204" pitchFamily="34" charset="0"/>
              <a:ea typeface="Calibri" panose="020F0502020204030204" pitchFamily="34" charset="0"/>
              <a:cs typeface="Times New Roman" panose="02020603050405020304" pitchFamily="18" charset="0"/>
            </a:endParaRPr>
          </a:p>
          <a:p>
            <a:pPr marL="0" indent="0">
              <a:lnSpc>
                <a:spcPct val="150000"/>
              </a:lnSpc>
              <a:buNone/>
            </a:pPr>
            <a:r>
              <a:rPr lang="en-GB" sz="2400" b="1" dirty="0">
                <a:solidFill>
                  <a:srgbClr val="000000"/>
                </a:solidFill>
                <a:effectLst/>
                <a:latin typeface="Arial Black" panose="020B0A04020102020204" pitchFamily="34" charset="0"/>
                <a:ea typeface="Times New Roman" panose="02020603050405020304" pitchFamily="18" charset="0"/>
              </a:rPr>
              <a:t>“No servant can be the slave of two masters; such a servant will hate one and love the other or will be loyal to one and despise the other. You cannot serve both God and money.”</a:t>
            </a:r>
            <a:endParaRPr lang="en-US" sz="2400" b="1" dirty="0">
              <a:latin typeface="Arial Black" panose="020B0A04020102020204" pitchFamily="34" charset="0"/>
              <a:cs typeface="Arial"/>
            </a:endParaRPr>
          </a:p>
          <a:p>
            <a:pPr marL="0" indent="0">
              <a:buNone/>
            </a:pPr>
            <a:r>
              <a:rPr lang="en-GB" sz="5100" dirty="0">
                <a:solidFill>
                  <a:schemeClr val="accent1">
                    <a:lumMod val="75000"/>
                  </a:schemeClr>
                </a:solidFill>
              </a:rPr>
              <a:t>The Gospel of the Lord.</a:t>
            </a:r>
          </a:p>
          <a:p>
            <a:pPr marL="0" indent="0">
              <a:buNone/>
            </a:pPr>
            <a:r>
              <a:rPr lang="en-GB" sz="5100" b="1" i="1" dirty="0">
                <a:solidFill>
                  <a:schemeClr val="accent1">
                    <a:lumMod val="75000"/>
                  </a:schemeClr>
                </a:solidFill>
              </a:rPr>
              <a:t>Praise to you, Lord Jesus Christ</a:t>
            </a:r>
          </a:p>
        </p:txBody>
      </p:sp>
    </p:spTree>
    <p:extLst>
      <p:ext uri="{BB962C8B-B14F-4D97-AF65-F5344CB8AC3E}">
        <p14:creationId xmlns:p14="http://schemas.microsoft.com/office/powerpoint/2010/main" val="13510227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3001F85-46FD-4EAC-B556-87AE028AC950}"/>
              </a:ext>
            </a:extLst>
          </p:cNvPr>
          <p:cNvSpPr>
            <a:spLocks noGrp="1"/>
          </p:cNvSpPr>
          <p:nvPr>
            <p:ph idx="1"/>
          </p:nvPr>
        </p:nvSpPr>
        <p:spPr>
          <a:xfrm>
            <a:off x="677334" y="857251"/>
            <a:ext cx="8596668" cy="5184112"/>
          </a:xfrm>
        </p:spPr>
        <p:txBody>
          <a:bodyPr>
            <a:normAutofit lnSpcReduction="10000"/>
          </a:bodyPr>
          <a:lstStyle/>
          <a:p>
            <a:pPr marL="0" indent="0">
              <a:buNone/>
            </a:pPr>
            <a:r>
              <a:rPr lang="en-GB" sz="2200" dirty="0">
                <a:latin typeface="Arial Black" panose="020B0A04020102020204" pitchFamily="34" charset="0"/>
              </a:rPr>
              <a:t>The manager in this story’s job was to look after a rich man's property and money. Why was the rich man cross with his manager? </a:t>
            </a:r>
          </a:p>
          <a:p>
            <a:endParaRPr lang="en-GB" sz="2200" dirty="0">
              <a:latin typeface="Arial Black" panose="020B0A04020102020204" pitchFamily="34" charset="0"/>
            </a:endParaRPr>
          </a:p>
          <a:p>
            <a:pPr marL="0" indent="0">
              <a:buNone/>
            </a:pPr>
            <a:r>
              <a:rPr lang="en-GB" sz="2200" dirty="0">
                <a:latin typeface="Arial Black" panose="020B0A04020102020204" pitchFamily="34" charset="0"/>
              </a:rPr>
              <a:t>The rich man was cross because the manager was not careful with his money. He spent too much of it. And so the rich man told the manager he could no longer have a job. </a:t>
            </a:r>
          </a:p>
          <a:p>
            <a:endParaRPr lang="en-GB" sz="2200" dirty="0">
              <a:latin typeface="Arial Black" panose="020B0A04020102020204" pitchFamily="34" charset="0"/>
            </a:endParaRPr>
          </a:p>
          <a:p>
            <a:pPr marL="0" indent="0">
              <a:buNone/>
            </a:pPr>
            <a:r>
              <a:rPr lang="en-GB" sz="2200" dirty="0">
                <a:latin typeface="Arial Black" panose="020B0A04020102020204" pitchFamily="34" charset="0"/>
              </a:rPr>
              <a:t>There are many rich people in the world and there are even more people who have very little. Do you think it is fair that some of us are rich and have lots of nice things and some of us are poor and do not have clean water, a house to live in, a school to go to, clothes to wear or books to read from and learn? </a:t>
            </a:r>
          </a:p>
          <a:p>
            <a:endParaRPr lang="en-GB" dirty="0"/>
          </a:p>
        </p:txBody>
      </p:sp>
    </p:spTree>
    <p:extLst>
      <p:ext uri="{BB962C8B-B14F-4D97-AF65-F5344CB8AC3E}">
        <p14:creationId xmlns:p14="http://schemas.microsoft.com/office/powerpoint/2010/main" val="8905320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5C5DE2-98FF-4D78-8745-07B086D09B91}"/>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285268B1-4C8B-4D8B-95AB-CC9E4F5ABFF7}"/>
              </a:ext>
            </a:extLst>
          </p:cNvPr>
          <p:cNvSpPr>
            <a:spLocks noGrp="1"/>
          </p:cNvSpPr>
          <p:nvPr>
            <p:ph idx="1"/>
          </p:nvPr>
        </p:nvSpPr>
        <p:spPr/>
        <p:txBody>
          <a:bodyPr/>
          <a:lstStyle/>
          <a:p>
            <a:pPr marL="0" indent="0">
              <a:buNone/>
            </a:pPr>
            <a:r>
              <a:rPr lang="en-GB" sz="1800" dirty="0">
                <a:latin typeface="Arial Black" panose="020B0A04020102020204" pitchFamily="34" charset="0"/>
              </a:rPr>
              <a:t>Another word that is sometimes used instead of manager is steward. We are all stewards of this world but also of each other. We are called to look after both people and the earth, wisely and fairly.  </a:t>
            </a:r>
          </a:p>
          <a:p>
            <a:endParaRPr lang="en-GB" sz="1800" dirty="0">
              <a:latin typeface="Arial Black" panose="020B0A04020102020204" pitchFamily="34" charset="0"/>
            </a:endParaRPr>
          </a:p>
          <a:p>
            <a:pPr marL="0" indent="0">
              <a:buNone/>
            </a:pPr>
            <a:r>
              <a:rPr lang="en-GB" sz="1800" dirty="0">
                <a:latin typeface="Arial Black" panose="020B0A04020102020204" pitchFamily="34" charset="0"/>
              </a:rPr>
              <a:t>In today’s gospel, Jesus says that if we can't be trusted in small things we won't be trusted with bigger things. </a:t>
            </a:r>
          </a:p>
          <a:p>
            <a:endParaRPr lang="en-GB" sz="1800" dirty="0">
              <a:latin typeface="Arial Black" panose="020B0A04020102020204" pitchFamily="34" charset="0"/>
            </a:endParaRPr>
          </a:p>
          <a:p>
            <a:pPr marL="0" indent="0">
              <a:buNone/>
            </a:pPr>
            <a:r>
              <a:rPr lang="en-GB" sz="1800" dirty="0">
                <a:latin typeface="Arial Black" panose="020B0A04020102020204" pitchFamily="34" charset="0"/>
              </a:rPr>
              <a:t>What small things are important to you and why? What big things are important to you and why? How can you be careful with all of them? </a:t>
            </a:r>
          </a:p>
          <a:p>
            <a:endParaRPr lang="en-GB" dirty="0"/>
          </a:p>
        </p:txBody>
      </p:sp>
    </p:spTree>
    <p:extLst>
      <p:ext uri="{BB962C8B-B14F-4D97-AF65-F5344CB8AC3E}">
        <p14:creationId xmlns:p14="http://schemas.microsoft.com/office/powerpoint/2010/main" val="29839201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C5B3F6-E048-4293-862E-0181D8D92C4D}"/>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9E971E3D-D57C-4A2F-AB6D-6F7776FEE5DE}"/>
              </a:ext>
            </a:extLst>
          </p:cNvPr>
          <p:cNvSpPr>
            <a:spLocks noGrp="1"/>
          </p:cNvSpPr>
          <p:nvPr>
            <p:ph idx="1"/>
          </p:nvPr>
        </p:nvSpPr>
        <p:spPr/>
        <p:txBody>
          <a:bodyPr>
            <a:normAutofit fontScale="92500" lnSpcReduction="10000"/>
          </a:bodyPr>
          <a:lstStyle/>
          <a:p>
            <a:pPr marL="0" indent="0">
              <a:buNone/>
            </a:pPr>
            <a:r>
              <a:rPr lang="en-GB" sz="1800" dirty="0">
                <a:latin typeface="Arial Black" panose="020B0A04020102020204" pitchFamily="34" charset="0"/>
                <a:cs typeface="Segoe UI"/>
              </a:rPr>
              <a:t>Jesus says we can’t serve both God and money in our lives. God must come first. Then other people. Then money and the things we own last.  He also says that we should be generous with the money that we do have and use it to look after others. In this way, we will be welcomed into heaven by God.</a:t>
            </a:r>
          </a:p>
          <a:p>
            <a:endParaRPr lang="en-GB" sz="1800" dirty="0">
              <a:latin typeface="Arial Black" panose="020B0A04020102020204" pitchFamily="34" charset="0"/>
              <a:cs typeface="Segoe UI"/>
            </a:endParaRPr>
          </a:p>
          <a:p>
            <a:pPr marL="0" indent="0">
              <a:buNone/>
            </a:pPr>
            <a:r>
              <a:rPr lang="en-GB" sz="1800" dirty="0">
                <a:latin typeface="Arial Black" panose="020B0A04020102020204" pitchFamily="34" charset="0"/>
                <a:cs typeface="Segoe UI"/>
              </a:rPr>
              <a:t>When you think about what’s important to you, which comes first? God? Your friends and family, including our brothers and sisters around the world? Or your toys and clothes and other things?  </a:t>
            </a:r>
          </a:p>
          <a:p>
            <a:endParaRPr lang="en-GB" sz="1800" dirty="0">
              <a:latin typeface="Arial Black" panose="020B0A04020102020204" pitchFamily="34" charset="0"/>
              <a:cs typeface="Segoe UI"/>
            </a:endParaRPr>
          </a:p>
          <a:p>
            <a:pPr marL="0" indent="0">
              <a:buNone/>
            </a:pPr>
            <a:r>
              <a:rPr lang="en-GB" sz="1800" dirty="0">
                <a:latin typeface="Arial Black" panose="020B0A04020102020204" pitchFamily="34" charset="0"/>
                <a:cs typeface="Segoe UI"/>
              </a:rPr>
              <a:t>How will you make sure that you put God and other people before your possessions in the coming week? What will you do to show that you serve God in your life? </a:t>
            </a:r>
          </a:p>
          <a:p>
            <a:endParaRPr lang="en-GB" dirty="0"/>
          </a:p>
        </p:txBody>
      </p:sp>
    </p:spTree>
    <p:extLst>
      <p:ext uri="{BB962C8B-B14F-4D97-AF65-F5344CB8AC3E}">
        <p14:creationId xmlns:p14="http://schemas.microsoft.com/office/powerpoint/2010/main" val="2907016380"/>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D0E06FC89EB8749859917A0F8071692" ma:contentTypeVersion="14" ma:contentTypeDescription="Create a new document." ma:contentTypeScope="" ma:versionID="a686784e31189a464a5965a9a14bc484">
  <xsd:schema xmlns:xsd="http://www.w3.org/2001/XMLSchema" xmlns:xs="http://www.w3.org/2001/XMLSchema" xmlns:p="http://schemas.microsoft.com/office/2006/metadata/properties" xmlns:ns3="47316619-bcf3-4685-b63c-5f2df5645985" xmlns:ns4="1ddcc70e-e86b-4a96-9da2-3fe8eceec8f9" targetNamespace="http://schemas.microsoft.com/office/2006/metadata/properties" ma:root="true" ma:fieldsID="69de48c6273f8a7461549e1340a44f4b" ns3:_="" ns4:_="">
    <xsd:import namespace="47316619-bcf3-4685-b63c-5f2df5645985"/>
    <xsd:import namespace="1ddcc70e-e86b-4a96-9da2-3fe8eceec8f9"/>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KeyPoints" minOccurs="0"/>
                <xsd:element ref="ns4:MediaServiceKeyPoints" minOccurs="0"/>
                <xsd:element ref="ns4:MediaServiceDateTaken" minOccurs="0"/>
                <xsd:element ref="ns4:MediaServiceAutoTags" minOccurs="0"/>
                <xsd:element ref="ns4:MediaServiceLocation" minOccurs="0"/>
                <xsd:element ref="ns4:MediaServiceGenerationTime" minOccurs="0"/>
                <xsd:element ref="ns4:MediaServiceEventHashCode" minOccurs="0"/>
                <xsd:element ref="ns4:MediaLengthInSeconds" minOccurs="0"/>
                <xsd:element ref="ns4: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7316619-bcf3-4685-b63c-5f2df5645985"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ddcc70e-e86b-4a96-9da2-3fe8eceec8f9"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MediaServiceOCR" ma:index="21"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5FDE1F6-7758-42B0-8823-3F9E1AB72E1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7316619-bcf3-4685-b63c-5f2df5645985"/>
    <ds:schemaRef ds:uri="1ddcc70e-e86b-4a96-9da2-3fe8eceec8f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44EDC3D-2861-4CFC-9812-7116D73BBE87}">
  <ds:schemaRefs>
    <ds:schemaRef ds:uri="http://schemas.microsoft.com/sharepoint/v3/contenttype/forms"/>
  </ds:schemaRefs>
</ds:datastoreItem>
</file>

<file path=customXml/itemProps3.xml><?xml version="1.0" encoding="utf-8"?>
<ds:datastoreItem xmlns:ds="http://schemas.openxmlformats.org/officeDocument/2006/customXml" ds:itemID="{1F7CF507-F4A5-4528-9278-6748EF2961E0}">
  <ds:schemaRefs>
    <ds:schemaRef ds:uri="47316619-bcf3-4685-b63c-5f2df5645985"/>
    <ds:schemaRef ds:uri="http://www.w3.org/XML/1998/namespace"/>
    <ds:schemaRef ds:uri="http://schemas.microsoft.com/office/2006/documentManagement/types"/>
    <ds:schemaRef ds:uri="http://schemas.openxmlformats.org/package/2006/metadata/core-properties"/>
    <ds:schemaRef ds:uri="http://schemas.microsoft.com/office/infopath/2007/PartnerControls"/>
    <ds:schemaRef ds:uri="http://purl.org/dc/elements/1.1/"/>
    <ds:schemaRef ds:uri="http://purl.org/dc/terms/"/>
    <ds:schemaRef ds:uri="1ddcc70e-e86b-4a96-9da2-3fe8eceec8f9"/>
    <ds:schemaRef ds:uri="http://schemas.microsoft.com/office/2006/metadata/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Facet</Template>
  <TotalTime>37</TotalTime>
  <Words>1098</Words>
  <Application>Microsoft Office PowerPoint</Application>
  <PresentationFormat>Widescreen</PresentationFormat>
  <Paragraphs>55</Paragraphs>
  <Slides>15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Arial Black</vt:lpstr>
      <vt:lpstr>PT Serif</vt:lpstr>
      <vt:lpstr>Trebuchet MS</vt:lpstr>
      <vt:lpstr>Wingdings 3</vt:lpstr>
      <vt:lpstr>Facet</vt:lpstr>
      <vt:lpstr>Twenty Fifth Sunday in Ordinary time</vt:lpstr>
      <vt:lpstr>Rescuer</vt:lpstr>
      <vt:lpstr>PowerPoint Presentation</vt:lpstr>
      <vt:lpstr>PowerPoint Presentation</vt:lpstr>
      <vt:lpstr>The Lord be with you And with your spirit The Gospel according to Luke Glory to you, O Lord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Amanda Howell</dc:creator>
  <cp:lastModifiedBy>Amanda Howell</cp:lastModifiedBy>
  <cp:revision>1</cp:revision>
  <dcterms:created xsi:type="dcterms:W3CDTF">2022-09-19T11:05:12Z</dcterms:created>
  <dcterms:modified xsi:type="dcterms:W3CDTF">2022-09-19T11:42:20Z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0x0101003D0E06FC89EB8749859917A0F8071692</vt:lpwstr>
  </property>
</Properties>
</file>