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Lst>
  <p:sldIdLst>
    <p:sldId id="256" r:id="rId5"/>
    <p:sldId id="257" r:id="rId6"/>
    <p:sldId id="258" r:id="rId7"/>
    <p:sldId id="273" r:id="rId8"/>
    <p:sldId id="259" r:id="rId9"/>
    <p:sldId id="262" r:id="rId10"/>
    <p:sldId id="263" r:id="rId11"/>
    <p:sldId id="265" r:id="rId12"/>
    <p:sldId id="266" r:id="rId13"/>
    <p:sldId id="268" r:id="rId14"/>
    <p:sldId id="267" r:id="rId15"/>
    <p:sldId id="264"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Howell" userId="20a5d47f-2e28-474b-9061-a652fd3db5f8" providerId="ADAL" clId="{B539AF53-D5F9-4C42-9D6E-942149A58B60}"/>
    <pc:docChg chg="custSel delSld modSld">
      <pc:chgData name="Amanda Howell" userId="20a5d47f-2e28-474b-9061-a652fd3db5f8" providerId="ADAL" clId="{B539AF53-D5F9-4C42-9D6E-942149A58B60}" dt="2022-11-08T10:11:15.573" v="21" actId="20577"/>
      <pc:docMkLst>
        <pc:docMk/>
      </pc:docMkLst>
      <pc:sldChg chg="modSp">
        <pc:chgData name="Amanda Howell" userId="20a5d47f-2e28-474b-9061-a652fd3db5f8" providerId="ADAL" clId="{B539AF53-D5F9-4C42-9D6E-942149A58B60}" dt="2022-11-08T10:11:15.573" v="21" actId="20577"/>
        <pc:sldMkLst>
          <pc:docMk/>
          <pc:sldMk cId="2457041396" sldId="256"/>
        </pc:sldMkLst>
        <pc:spChg chg="mod">
          <ac:chgData name="Amanda Howell" userId="20a5d47f-2e28-474b-9061-a652fd3db5f8" providerId="ADAL" clId="{B539AF53-D5F9-4C42-9D6E-942149A58B60}" dt="2022-11-08T10:11:15.573" v="21" actId="20577"/>
          <ac:spMkLst>
            <pc:docMk/>
            <pc:sldMk cId="2457041396" sldId="256"/>
            <ac:spMk id="2" creationId="{CCF497A0-81B6-4C87-9B86-8ED61CDC7629}"/>
          </ac:spMkLst>
        </pc:spChg>
      </pc:sldChg>
      <pc:sldChg chg="del">
        <pc:chgData name="Amanda Howell" userId="20a5d47f-2e28-474b-9061-a652fd3db5f8" providerId="ADAL" clId="{B539AF53-D5F9-4C42-9D6E-942149A58B60}" dt="2022-11-08T10:09:24.814" v="1" actId="2696"/>
        <pc:sldMkLst>
          <pc:docMk/>
          <pc:sldMk cId="449082226" sldId="270"/>
        </pc:sldMkLst>
      </pc:sldChg>
      <pc:sldChg chg="modSp">
        <pc:chgData name="Amanda Howell" userId="20a5d47f-2e28-474b-9061-a652fd3db5f8" providerId="ADAL" clId="{B539AF53-D5F9-4C42-9D6E-942149A58B60}" dt="2022-11-08T10:09:09.551" v="0" actId="20577"/>
        <pc:sldMkLst>
          <pc:docMk/>
          <pc:sldMk cId="3216284330" sldId="271"/>
        </pc:sldMkLst>
        <pc:spChg chg="mod">
          <ac:chgData name="Amanda Howell" userId="20a5d47f-2e28-474b-9061-a652fd3db5f8" providerId="ADAL" clId="{B539AF53-D5F9-4C42-9D6E-942149A58B60}" dt="2022-11-08T10:09:09.551" v="0" actId="20577"/>
          <ac:spMkLst>
            <pc:docMk/>
            <pc:sldMk cId="3216284330" sldId="271"/>
            <ac:spMk id="3" creationId="{1928FC52-A58F-42EC-A8FD-962852281BA0}"/>
          </ac:spMkLst>
        </pc:spChg>
      </pc:sldChg>
    </pc:docChg>
  </pc:docChgLst>
  <pc:docChgLst>
    <pc:chgData name="Amanda Howell" userId="20a5d47f-2e28-474b-9061-a652fd3db5f8" providerId="ADAL" clId="{7781E524-CA53-4181-9DC3-D9D200D99D28}"/>
    <pc:docChg chg="custSel addSld modSld">
      <pc:chgData name="Amanda Howell" userId="20a5d47f-2e28-474b-9061-a652fd3db5f8" providerId="ADAL" clId="{7781E524-CA53-4181-9DC3-D9D200D99D28}" dt="2022-11-06T13:33:40.713" v="253" actId="14100"/>
      <pc:docMkLst>
        <pc:docMk/>
      </pc:docMkLst>
      <pc:sldChg chg="modSp">
        <pc:chgData name="Amanda Howell" userId="20a5d47f-2e28-474b-9061-a652fd3db5f8" providerId="ADAL" clId="{7781E524-CA53-4181-9DC3-D9D200D99D28}" dt="2022-11-06T13:22:43.014" v="11" actId="27636"/>
        <pc:sldMkLst>
          <pc:docMk/>
          <pc:sldMk cId="2463011859" sldId="258"/>
        </pc:sldMkLst>
        <pc:spChg chg="mod">
          <ac:chgData name="Amanda Howell" userId="20a5d47f-2e28-474b-9061-a652fd3db5f8" providerId="ADAL" clId="{7781E524-CA53-4181-9DC3-D9D200D99D28}" dt="2022-11-06T13:22:43.014" v="11" actId="27636"/>
          <ac:spMkLst>
            <pc:docMk/>
            <pc:sldMk cId="2463011859" sldId="258"/>
            <ac:spMk id="3" creationId="{9DB6DFF2-B1D0-4C69-9853-A5BE4C9E1F76}"/>
          </ac:spMkLst>
        </pc:spChg>
      </pc:sldChg>
      <pc:sldChg chg="addSp delSp modSp">
        <pc:chgData name="Amanda Howell" userId="20a5d47f-2e28-474b-9061-a652fd3db5f8" providerId="ADAL" clId="{7781E524-CA53-4181-9DC3-D9D200D99D28}" dt="2022-11-06T13:24:29.961" v="34" actId="14100"/>
        <pc:sldMkLst>
          <pc:docMk/>
          <pc:sldMk cId="4175174953" sldId="259"/>
        </pc:sldMkLst>
        <pc:spChg chg="add del mod">
          <ac:chgData name="Amanda Howell" userId="20a5d47f-2e28-474b-9061-a652fd3db5f8" providerId="ADAL" clId="{7781E524-CA53-4181-9DC3-D9D200D99D28}" dt="2022-11-06T13:24:20.528" v="30"/>
          <ac:spMkLst>
            <pc:docMk/>
            <pc:sldMk cId="4175174953" sldId="259"/>
            <ac:spMk id="3" creationId="{310AA0A0-9A6C-4A9E-A812-7CFBD74DA95F}"/>
          </ac:spMkLst>
        </pc:spChg>
        <pc:picChg chg="add mod">
          <ac:chgData name="Amanda Howell" userId="20a5d47f-2e28-474b-9061-a652fd3db5f8" providerId="ADAL" clId="{7781E524-CA53-4181-9DC3-D9D200D99D28}" dt="2022-11-06T13:24:29.961" v="34" actId="14100"/>
          <ac:picMkLst>
            <pc:docMk/>
            <pc:sldMk cId="4175174953" sldId="259"/>
            <ac:picMk id="4" creationId="{A93080D6-4473-4682-B437-4A9F2CC9EC3C}"/>
          </ac:picMkLst>
        </pc:picChg>
        <pc:picChg chg="del">
          <ac:chgData name="Amanda Howell" userId="20a5d47f-2e28-474b-9061-a652fd3db5f8" providerId="ADAL" clId="{7781E524-CA53-4181-9DC3-D9D200D99D28}" dt="2022-11-06T13:24:18.789" v="29" actId="478"/>
          <ac:picMkLst>
            <pc:docMk/>
            <pc:sldMk cId="4175174953" sldId="259"/>
            <ac:picMk id="5" creationId="{2FEA5FD2-2936-48F3-B428-C649446F651A}"/>
          </ac:picMkLst>
        </pc:picChg>
      </pc:sldChg>
      <pc:sldChg chg="modSp">
        <pc:chgData name="Amanda Howell" userId="20a5d47f-2e28-474b-9061-a652fd3db5f8" providerId="ADAL" clId="{7781E524-CA53-4181-9DC3-D9D200D99D28}" dt="2022-11-06T13:25:30.818" v="59" actId="255"/>
        <pc:sldMkLst>
          <pc:docMk/>
          <pc:sldMk cId="1535800100" sldId="263"/>
        </pc:sldMkLst>
        <pc:spChg chg="mod">
          <ac:chgData name="Amanda Howell" userId="20a5d47f-2e28-474b-9061-a652fd3db5f8" providerId="ADAL" clId="{7781E524-CA53-4181-9DC3-D9D200D99D28}" dt="2022-11-06T13:25:30.818" v="59" actId="255"/>
          <ac:spMkLst>
            <pc:docMk/>
            <pc:sldMk cId="1535800100" sldId="263"/>
            <ac:spMk id="3" creationId="{00775C4B-E98B-42BB-BDD6-2F289945C6E5}"/>
          </ac:spMkLst>
        </pc:spChg>
      </pc:sldChg>
      <pc:sldChg chg="modSp">
        <pc:chgData name="Amanda Howell" userId="20a5d47f-2e28-474b-9061-a652fd3db5f8" providerId="ADAL" clId="{7781E524-CA53-4181-9DC3-D9D200D99D28}" dt="2022-11-06T13:25:58.339" v="65" actId="27636"/>
        <pc:sldMkLst>
          <pc:docMk/>
          <pc:sldMk cId="2712379022" sldId="265"/>
        </pc:sldMkLst>
        <pc:spChg chg="mod">
          <ac:chgData name="Amanda Howell" userId="20a5d47f-2e28-474b-9061-a652fd3db5f8" providerId="ADAL" clId="{7781E524-CA53-4181-9DC3-D9D200D99D28}" dt="2022-11-06T13:25:58.339" v="65" actId="27636"/>
          <ac:spMkLst>
            <pc:docMk/>
            <pc:sldMk cId="2712379022" sldId="265"/>
            <ac:spMk id="3" creationId="{00775C4B-E98B-42BB-BDD6-2F289945C6E5}"/>
          </ac:spMkLst>
        </pc:spChg>
      </pc:sldChg>
      <pc:sldChg chg="modSp">
        <pc:chgData name="Amanda Howell" userId="20a5d47f-2e28-474b-9061-a652fd3db5f8" providerId="ADAL" clId="{7781E524-CA53-4181-9DC3-D9D200D99D28}" dt="2022-11-06T13:26:32.249" v="75" actId="20577"/>
        <pc:sldMkLst>
          <pc:docMk/>
          <pc:sldMk cId="268903222" sldId="266"/>
        </pc:sldMkLst>
        <pc:spChg chg="mod">
          <ac:chgData name="Amanda Howell" userId="20a5d47f-2e28-474b-9061-a652fd3db5f8" providerId="ADAL" clId="{7781E524-CA53-4181-9DC3-D9D200D99D28}" dt="2022-11-06T13:26:32.249" v="75" actId="20577"/>
          <ac:spMkLst>
            <pc:docMk/>
            <pc:sldMk cId="268903222" sldId="266"/>
            <ac:spMk id="3" creationId="{00775C4B-E98B-42BB-BDD6-2F289945C6E5}"/>
          </ac:spMkLst>
        </pc:spChg>
      </pc:sldChg>
      <pc:sldChg chg="modSp">
        <pc:chgData name="Amanda Howell" userId="20a5d47f-2e28-474b-9061-a652fd3db5f8" providerId="ADAL" clId="{7781E524-CA53-4181-9DC3-D9D200D99D28}" dt="2022-11-06T13:27:08.857" v="85" actId="27636"/>
        <pc:sldMkLst>
          <pc:docMk/>
          <pc:sldMk cId="407923598" sldId="267"/>
        </pc:sldMkLst>
        <pc:spChg chg="mod">
          <ac:chgData name="Amanda Howell" userId="20a5d47f-2e28-474b-9061-a652fd3db5f8" providerId="ADAL" clId="{7781E524-CA53-4181-9DC3-D9D200D99D28}" dt="2022-11-06T13:27:08.857" v="85" actId="27636"/>
          <ac:spMkLst>
            <pc:docMk/>
            <pc:sldMk cId="407923598" sldId="267"/>
            <ac:spMk id="3" creationId="{00775C4B-E98B-42BB-BDD6-2F289945C6E5}"/>
          </ac:spMkLst>
        </pc:spChg>
      </pc:sldChg>
      <pc:sldChg chg="modSp">
        <pc:chgData name="Amanda Howell" userId="20a5d47f-2e28-474b-9061-a652fd3db5f8" providerId="ADAL" clId="{7781E524-CA53-4181-9DC3-D9D200D99D28}" dt="2022-11-06T13:28:57.410" v="249" actId="255"/>
        <pc:sldMkLst>
          <pc:docMk/>
          <pc:sldMk cId="3216284330" sldId="271"/>
        </pc:sldMkLst>
        <pc:spChg chg="mod">
          <ac:chgData name="Amanda Howell" userId="20a5d47f-2e28-474b-9061-a652fd3db5f8" providerId="ADAL" clId="{7781E524-CA53-4181-9DC3-D9D200D99D28}" dt="2022-11-06T13:27:23.094" v="95" actId="20577"/>
          <ac:spMkLst>
            <pc:docMk/>
            <pc:sldMk cId="3216284330" sldId="271"/>
            <ac:spMk id="2" creationId="{83320813-F45B-42AF-931E-03BB8051BEF4}"/>
          </ac:spMkLst>
        </pc:spChg>
        <pc:spChg chg="mod">
          <ac:chgData name="Amanda Howell" userId="20a5d47f-2e28-474b-9061-a652fd3db5f8" providerId="ADAL" clId="{7781E524-CA53-4181-9DC3-D9D200D99D28}" dt="2022-11-06T13:28:57.410" v="249" actId="255"/>
          <ac:spMkLst>
            <pc:docMk/>
            <pc:sldMk cId="3216284330" sldId="271"/>
            <ac:spMk id="3" creationId="{1928FC52-A58F-42EC-A8FD-962852281BA0}"/>
          </ac:spMkLst>
        </pc:spChg>
      </pc:sldChg>
      <pc:sldChg chg="addSp delSp modSp">
        <pc:chgData name="Amanda Howell" userId="20a5d47f-2e28-474b-9061-a652fd3db5f8" providerId="ADAL" clId="{7781E524-CA53-4181-9DC3-D9D200D99D28}" dt="2022-11-06T13:33:40.713" v="253" actId="14100"/>
        <pc:sldMkLst>
          <pc:docMk/>
          <pc:sldMk cId="1605644417" sldId="272"/>
        </pc:sldMkLst>
        <pc:spChg chg="add del mod">
          <ac:chgData name="Amanda Howell" userId="20a5d47f-2e28-474b-9061-a652fd3db5f8" providerId="ADAL" clId="{7781E524-CA53-4181-9DC3-D9D200D99D28}" dt="2022-11-06T13:33:35.092" v="251"/>
          <ac:spMkLst>
            <pc:docMk/>
            <pc:sldMk cId="1605644417" sldId="272"/>
            <ac:spMk id="3" creationId="{41886C5F-4967-490C-91D4-64D941EB91FC}"/>
          </ac:spMkLst>
        </pc:spChg>
        <pc:picChg chg="del">
          <ac:chgData name="Amanda Howell" userId="20a5d47f-2e28-474b-9061-a652fd3db5f8" providerId="ADAL" clId="{7781E524-CA53-4181-9DC3-D9D200D99D28}" dt="2022-11-06T13:33:33.194" v="250" actId="478"/>
          <ac:picMkLst>
            <pc:docMk/>
            <pc:sldMk cId="1605644417" sldId="272"/>
            <ac:picMk id="4" creationId="{E72274D1-6DF0-4874-9624-7D956ECE5B4D}"/>
          </ac:picMkLst>
        </pc:picChg>
        <pc:picChg chg="add mod">
          <ac:chgData name="Amanda Howell" userId="20a5d47f-2e28-474b-9061-a652fd3db5f8" providerId="ADAL" clId="{7781E524-CA53-4181-9DC3-D9D200D99D28}" dt="2022-11-06T13:33:40.713" v="253" actId="14100"/>
          <ac:picMkLst>
            <pc:docMk/>
            <pc:sldMk cId="1605644417" sldId="272"/>
            <ac:picMk id="5" creationId="{CA3A026D-8774-4723-94C9-B589C84282C4}"/>
          </ac:picMkLst>
        </pc:picChg>
      </pc:sldChg>
      <pc:sldChg chg="delSp modSp add">
        <pc:chgData name="Amanda Howell" userId="20a5d47f-2e28-474b-9061-a652fd3db5f8" providerId="ADAL" clId="{7781E524-CA53-4181-9DC3-D9D200D99D28}" dt="2022-11-06T13:23:29.965" v="28" actId="27636"/>
        <pc:sldMkLst>
          <pc:docMk/>
          <pc:sldMk cId="393168157" sldId="273"/>
        </pc:sldMkLst>
        <pc:spChg chg="del">
          <ac:chgData name="Amanda Howell" userId="20a5d47f-2e28-474b-9061-a652fd3db5f8" providerId="ADAL" clId="{7781E524-CA53-4181-9DC3-D9D200D99D28}" dt="2022-11-06T13:23:09.235" v="16" actId="478"/>
          <ac:spMkLst>
            <pc:docMk/>
            <pc:sldMk cId="393168157" sldId="273"/>
            <ac:spMk id="2" creationId="{9996B513-69F6-447B-9724-BE9E19E7CCBD}"/>
          </ac:spMkLst>
        </pc:spChg>
        <pc:spChg chg="mod">
          <ac:chgData name="Amanda Howell" userId="20a5d47f-2e28-474b-9061-a652fd3db5f8" providerId="ADAL" clId="{7781E524-CA53-4181-9DC3-D9D200D99D28}" dt="2022-11-06T13:23:29.965" v="28" actId="27636"/>
          <ac:spMkLst>
            <pc:docMk/>
            <pc:sldMk cId="393168157" sldId="273"/>
            <ac:spMk id="3" creationId="{86909549-A2CB-4781-B8E8-A6911965B41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11/8/2022</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35882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11/8/2022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5622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11/8/2022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7315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11/8/2022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9548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11/8/2022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0115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11/8/2022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2076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11/8/2022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52081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11/8/2022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400078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11/8/2022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44129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11/8/2022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120237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11/8/2022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7500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11/8/2022</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72384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youtube.com/watch?v=lFBZJGSgyVQ" TargetMode="Externa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49E3F28-9498-4F35-8F83-DF11C855D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F2A7F5A-AC24-40BA-8BEC-684BBA1C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2" name="Title 1">
            <a:extLst>
              <a:ext uri="{FF2B5EF4-FFF2-40B4-BE49-F238E27FC236}">
                <a16:creationId xmlns:a16="http://schemas.microsoft.com/office/drawing/2014/main" id="{CCF497A0-81B6-4C87-9B86-8ED61CDC7629}"/>
              </a:ext>
            </a:extLst>
          </p:cNvPr>
          <p:cNvSpPr>
            <a:spLocks noGrp="1"/>
          </p:cNvSpPr>
          <p:nvPr>
            <p:ph type="ctrTitle"/>
          </p:nvPr>
        </p:nvSpPr>
        <p:spPr>
          <a:xfrm>
            <a:off x="777238" y="1122363"/>
            <a:ext cx="5490211" cy="2387600"/>
          </a:xfrm>
        </p:spPr>
        <p:txBody>
          <a:bodyPr>
            <a:normAutofit fontScale="90000"/>
          </a:bodyPr>
          <a:lstStyle/>
          <a:p>
            <a:pPr algn="l"/>
            <a:r>
              <a:rPr lang="en-US" sz="3400" dirty="0"/>
              <a:t>We must trust in God</a:t>
            </a:r>
            <a:br>
              <a:rPr lang="en-US" sz="3400" dirty="0"/>
            </a:br>
            <a:br>
              <a:rPr lang="en-US" sz="3400" dirty="0"/>
            </a:br>
            <a:r>
              <a:rPr lang="en-US" sz="3400"/>
              <a:t>My Lighthouse</a:t>
            </a:r>
            <a:br>
              <a:rPr lang="en-US" sz="3400"/>
            </a:br>
            <a:r>
              <a:rPr lang="en-US" sz="3400">
                <a:hlinkClick r:id="rId2"/>
              </a:rPr>
              <a:t>https://www.youtube.com/watch?v=lFBZJGSgyVQ</a:t>
            </a:r>
            <a:r>
              <a:rPr lang="en-US" sz="3400"/>
              <a:t> </a:t>
            </a:r>
            <a:br>
              <a:rPr lang="en-US" sz="3400" dirty="0"/>
            </a:br>
            <a:br>
              <a:rPr lang="en-US" sz="3400" dirty="0"/>
            </a:br>
            <a:endParaRPr lang="en-GB" sz="3400" dirty="0"/>
          </a:p>
        </p:txBody>
      </p:sp>
      <p:sp>
        <p:nvSpPr>
          <p:cNvPr id="3" name="Subtitle 2">
            <a:extLst>
              <a:ext uri="{FF2B5EF4-FFF2-40B4-BE49-F238E27FC236}">
                <a16:creationId xmlns:a16="http://schemas.microsoft.com/office/drawing/2014/main" id="{6371C3C0-12EF-47DF-BD7F-02BF24981C06}"/>
              </a:ext>
            </a:extLst>
          </p:cNvPr>
          <p:cNvSpPr>
            <a:spLocks noGrp="1"/>
          </p:cNvSpPr>
          <p:nvPr>
            <p:ph type="subTitle" idx="1"/>
          </p:nvPr>
        </p:nvSpPr>
        <p:spPr>
          <a:xfrm>
            <a:off x="777238" y="3602038"/>
            <a:ext cx="5490211" cy="1655762"/>
          </a:xfrm>
        </p:spPr>
        <p:txBody>
          <a:bodyPr>
            <a:normAutofit/>
          </a:bodyPr>
          <a:lstStyle/>
          <a:p>
            <a:pPr algn="l">
              <a:spcAft>
                <a:spcPts val="600"/>
              </a:spcAft>
            </a:pPr>
            <a:r>
              <a:rPr lang="en-US" dirty="0"/>
              <a:t>Thirty third Sunday in ordinary time</a:t>
            </a:r>
            <a:endParaRPr lang="en-GB" dirty="0"/>
          </a:p>
        </p:txBody>
      </p:sp>
      <p:grpSp>
        <p:nvGrpSpPr>
          <p:cNvPr id="54" name="decorative circles">
            <a:extLst>
              <a:ext uri="{FF2B5EF4-FFF2-40B4-BE49-F238E27FC236}">
                <a16:creationId xmlns:a16="http://schemas.microsoft.com/office/drawing/2014/main" id="{2696B231-6318-4B72-8046-0DD632AFA0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12029" y="491188"/>
            <a:ext cx="4676619" cy="5685774"/>
            <a:chOff x="7212029" y="491188"/>
            <a:chExt cx="4676619" cy="5685774"/>
          </a:xfrm>
        </p:grpSpPr>
        <p:sp>
          <p:nvSpPr>
            <p:cNvPr id="55" name="Oval 54">
              <a:extLst>
                <a:ext uri="{FF2B5EF4-FFF2-40B4-BE49-F238E27FC236}">
                  <a16:creationId xmlns:a16="http://schemas.microsoft.com/office/drawing/2014/main" id="{1F620B4E-E5D0-48CA-B759-DDFDDC28C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466" y="5741887"/>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CE9B2DC-4752-4860-85ED-E6ED1247C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2029" y="491188"/>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BEF7389-0085-436A-9A31-315DD9636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5281" y="3294630"/>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9B0DEC4-2A56-4349-B983-4402D654F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8275666-AFE8-428F-9E6A-E7E37B1CE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320" y="3687896"/>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F53B8A9-7348-4A02-8749-7953D0537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4608" y="117552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F959E8D-4B64-45CB-AF8B-37C0A4898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9267" y="5871182"/>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C3841CF-8E89-48E3-BC35-FCABF13BE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7221" y="777373"/>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Pink and blue clouds">
            <a:extLst>
              <a:ext uri="{FF2B5EF4-FFF2-40B4-BE49-F238E27FC236}">
                <a16:creationId xmlns:a16="http://schemas.microsoft.com/office/drawing/2014/main" id="{43BBE97A-5B53-376D-E8CD-3CF56A0EE8C9}"/>
              </a:ext>
            </a:extLst>
          </p:cNvPr>
          <p:cNvPicPr>
            <a:picLocks noChangeAspect="1"/>
          </p:cNvPicPr>
          <p:nvPr/>
        </p:nvPicPr>
        <p:blipFill rotWithShape="1">
          <a:blip r:embed="rId3"/>
          <a:srcRect l="17279" r="9937" b="-4"/>
          <a:stretch/>
        </p:blipFill>
        <p:spPr>
          <a:xfrm>
            <a:off x="9461035" y="10"/>
            <a:ext cx="2727916" cy="2464411"/>
          </a:xfrm>
          <a:custGeom>
            <a:avLst/>
            <a:gdLst/>
            <a:ahLst/>
            <a:cxnLst/>
            <a:rect l="l" t="t" r="r" b="b"/>
            <a:pathLst>
              <a:path w="2727916" h="2464421">
                <a:moveTo>
                  <a:pt x="312799" y="0"/>
                </a:moveTo>
                <a:lnTo>
                  <a:pt x="2727916" y="0"/>
                </a:lnTo>
                <a:lnTo>
                  <a:pt x="2727916" y="1899759"/>
                </a:lnTo>
                <a:lnTo>
                  <a:pt x="2724089" y="1904877"/>
                </a:lnTo>
                <a:cubicBezTo>
                  <a:pt x="2442070" y="2246605"/>
                  <a:pt x="2015273" y="2464421"/>
                  <a:pt x="1537601" y="2464421"/>
                </a:cubicBezTo>
                <a:cubicBezTo>
                  <a:pt x="688407" y="2464421"/>
                  <a:pt x="0" y="1776014"/>
                  <a:pt x="0" y="926820"/>
                </a:cubicBezTo>
                <a:cubicBezTo>
                  <a:pt x="0" y="608372"/>
                  <a:pt x="96807" y="312535"/>
                  <a:pt x="262598" y="67133"/>
                </a:cubicBezTo>
                <a:close/>
              </a:path>
            </a:pathLst>
          </a:custGeom>
        </p:spPr>
      </p:pic>
      <p:sp>
        <p:nvSpPr>
          <p:cNvPr id="64" name="Oval 2">
            <a:extLst>
              <a:ext uri="{FF2B5EF4-FFF2-40B4-BE49-F238E27FC236}">
                <a16:creationId xmlns:a16="http://schemas.microsoft.com/office/drawing/2014/main" id="{E87E2AC4-FD4D-43C4-A49E-CB7A130DB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7575" y="4900677"/>
            <a:ext cx="2091377" cy="1963452"/>
          </a:xfrm>
          <a:custGeom>
            <a:avLst/>
            <a:gdLst>
              <a:gd name="connsiteX0" fmla="*/ 1203819 w 2091377"/>
              <a:gd name="connsiteY0" fmla="*/ 0 h 1963452"/>
              <a:gd name="connsiteX1" fmla="*/ 2055048 w 2091377"/>
              <a:gd name="connsiteY1" fmla="*/ 352591 h 1963452"/>
              <a:gd name="connsiteX2" fmla="*/ 2091377 w 2091377"/>
              <a:gd name="connsiteY2" fmla="*/ 392563 h 1963452"/>
              <a:gd name="connsiteX3" fmla="*/ 2091377 w 2091377"/>
              <a:gd name="connsiteY3" fmla="*/ 1963452 h 1963452"/>
              <a:gd name="connsiteX4" fmla="*/ 270326 w 2091377"/>
              <a:gd name="connsiteY4" fmla="*/ 1963452 h 1963452"/>
              <a:gd name="connsiteX5" fmla="*/ 205593 w 2091377"/>
              <a:gd name="connsiteY5" fmla="*/ 1876886 h 1963452"/>
              <a:gd name="connsiteX6" fmla="*/ 0 w 2091377"/>
              <a:gd name="connsiteY6" fmla="*/ 1203819 h 1963452"/>
              <a:gd name="connsiteX7" fmla="*/ 1203819 w 2091377"/>
              <a:gd name="connsiteY7" fmla="*/ 0 h 19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1377" h="1963452">
                <a:moveTo>
                  <a:pt x="1203819" y="0"/>
                </a:moveTo>
                <a:cubicBezTo>
                  <a:pt x="1536245" y="0"/>
                  <a:pt x="1837199" y="134742"/>
                  <a:pt x="2055048" y="352591"/>
                </a:cubicBezTo>
                <a:lnTo>
                  <a:pt x="2091377" y="392563"/>
                </a:lnTo>
                <a:lnTo>
                  <a:pt x="2091377" y="1963452"/>
                </a:lnTo>
                <a:lnTo>
                  <a:pt x="270326" y="1963452"/>
                </a:lnTo>
                <a:lnTo>
                  <a:pt x="205593" y="1876886"/>
                </a:lnTo>
                <a:cubicBezTo>
                  <a:pt x="75792" y="1684755"/>
                  <a:pt x="0" y="1453138"/>
                  <a:pt x="0" y="1203819"/>
                </a:cubicBezTo>
                <a:cubicBezTo>
                  <a:pt x="0" y="538968"/>
                  <a:pt x="538968" y="0"/>
                  <a:pt x="1203819"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D06352-250D-474F-A1B8-9B6E9D91A88A}"/>
              </a:ext>
            </a:extLst>
          </p:cNvPr>
          <p:cNvPicPr>
            <a:picLocks noChangeAspect="1"/>
          </p:cNvPicPr>
          <p:nvPr/>
        </p:nvPicPr>
        <p:blipFill rotWithShape="1">
          <a:blip r:embed="rId4"/>
          <a:srcRect l="21090" r="12162" b="4"/>
          <a:stretch/>
        </p:blipFill>
        <p:spPr>
          <a:xfrm>
            <a:off x="6969644" y="1882576"/>
            <a:ext cx="3549365" cy="3549365"/>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66" name="Graphic 65">
            <a:extLst>
              <a:ext uri="{FF2B5EF4-FFF2-40B4-BE49-F238E27FC236}">
                <a16:creationId xmlns:a16="http://schemas.microsoft.com/office/drawing/2014/main" id="{58EAB8C1-4477-4141-9EDB-24DE3F84C5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41597" y="4980968"/>
            <a:ext cx="1850403" cy="1850403"/>
          </a:xfrm>
          <a:prstGeom prst="rect">
            <a:avLst/>
          </a:prstGeom>
        </p:spPr>
      </p:pic>
    </p:spTree>
    <p:extLst>
      <p:ext uri="{BB962C8B-B14F-4D97-AF65-F5344CB8AC3E}">
        <p14:creationId xmlns:p14="http://schemas.microsoft.com/office/powerpoint/2010/main" val="245704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FE4429-4098-4DC5-8AAF-CD576D5A4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5B5ABD-C761-4C9B-9350-8CA2F38DE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grpSp>
        <p:nvGrpSpPr>
          <p:cNvPr id="13" name="decorative circles">
            <a:extLst>
              <a:ext uri="{FF2B5EF4-FFF2-40B4-BE49-F238E27FC236}">
                <a16:creationId xmlns:a16="http://schemas.microsoft.com/office/drawing/2014/main" id="{70CB5E2F-AED0-4F2F-B2E5-9F34F74F72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8662" y="310026"/>
            <a:ext cx="1902995" cy="6016634"/>
            <a:chOff x="7098662" y="310026"/>
            <a:chExt cx="1902995" cy="6016634"/>
          </a:xfrm>
        </p:grpSpPr>
        <p:sp>
          <p:nvSpPr>
            <p:cNvPr id="14" name="Oval 13">
              <a:extLst>
                <a:ext uri="{FF2B5EF4-FFF2-40B4-BE49-F238E27FC236}">
                  <a16:creationId xmlns:a16="http://schemas.microsoft.com/office/drawing/2014/main" id="{4D139E05-F590-4887-875D-D18604475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08370" y="6020880"/>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CFA3A2-66C1-4C1E-B9E1-78119E776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98662" y="578700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015B710-753B-483A-8D39-D22B79AD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08481" y="310026"/>
              <a:ext cx="226735" cy="22673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24B7764-0302-4AB4-B0D2-6268A827F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35216" y="735547"/>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3">
            <a:extLst>
              <a:ext uri="{FF2B5EF4-FFF2-40B4-BE49-F238E27FC236}">
                <a16:creationId xmlns:a16="http://schemas.microsoft.com/office/drawing/2014/main" id="{17664B09-3BFD-479E-87EB-34EFABCCB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567" y="200312"/>
            <a:ext cx="1571298" cy="157129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606FEE-9C6B-4BBA-84B3-21339632F7BD}"/>
              </a:ext>
            </a:extLst>
          </p:cNvPr>
          <p:cNvSpPr>
            <a:spLocks noGrp="1"/>
          </p:cNvSpPr>
          <p:nvPr>
            <p:ph idx="1"/>
          </p:nvPr>
        </p:nvSpPr>
        <p:spPr>
          <a:xfrm>
            <a:off x="585260" y="1771610"/>
            <a:ext cx="5040553" cy="2181432"/>
          </a:xfrm>
        </p:spPr>
        <p:txBody>
          <a:bodyPr anchor="t">
            <a:noAutofit/>
          </a:bodyPr>
          <a:lstStyle/>
          <a:p>
            <a:pPr marL="0" indent="0">
              <a:buNone/>
            </a:pPr>
            <a:r>
              <a:rPr lang="en-US" sz="4000" b="1" dirty="0">
                <a:latin typeface="Arial" panose="020B0604020202020204" pitchFamily="34" charset="0"/>
                <a:cs typeface="Arial" panose="020B0604020202020204" pitchFamily="34" charset="0"/>
              </a:rPr>
              <a:t>We ask Our Lady to take these and all of our prayers as we say, </a:t>
            </a:r>
          </a:p>
          <a:p>
            <a:pPr marL="0" indent="0">
              <a:buNone/>
            </a:pPr>
            <a:endParaRPr lang="en-US" sz="4000" b="1" dirty="0">
              <a:latin typeface="Arial" panose="020B0604020202020204" pitchFamily="34" charset="0"/>
              <a:cs typeface="Arial" panose="020B0604020202020204" pitchFamily="34" charset="0"/>
            </a:endParaRPr>
          </a:p>
          <a:p>
            <a:pPr marL="0" indent="0">
              <a:buNone/>
            </a:pPr>
            <a:r>
              <a:rPr lang="en-US" sz="4000" b="1" dirty="0">
                <a:latin typeface="Arial" panose="020B0604020202020204" pitchFamily="34" charset="0"/>
                <a:cs typeface="Arial" panose="020B0604020202020204" pitchFamily="34" charset="0"/>
              </a:rPr>
              <a:t>Hail Mary ..</a:t>
            </a:r>
            <a:endParaRPr lang="en-GB" sz="4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286F42A-0404-4607-9704-5E0695C939C1}"/>
              </a:ext>
            </a:extLst>
          </p:cNvPr>
          <p:cNvPicPr>
            <a:picLocks noChangeAspect="1"/>
          </p:cNvPicPr>
          <p:nvPr/>
        </p:nvPicPr>
        <p:blipFill rotWithShape="1">
          <a:blip r:embed="rId2"/>
          <a:srcRect l="3834" r="40166"/>
          <a:stretch/>
        </p:blipFill>
        <p:spPr>
          <a:xfrm>
            <a:off x="6775322" y="651862"/>
            <a:ext cx="5039984" cy="5039984"/>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21" name="Graphic 20">
            <a:extLst>
              <a:ext uri="{FF2B5EF4-FFF2-40B4-BE49-F238E27FC236}">
                <a16:creationId xmlns:a16="http://schemas.microsoft.com/office/drawing/2014/main" id="{79DD2249-4D2E-4AE0-84AA-21B343E33D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1567" y="200311"/>
            <a:ext cx="1571299" cy="1571299"/>
          </a:xfrm>
          <a:prstGeom prst="rect">
            <a:avLst/>
          </a:prstGeom>
        </p:spPr>
      </p:pic>
      <p:sp>
        <p:nvSpPr>
          <p:cNvPr id="23" name="Oval 1">
            <a:extLst>
              <a:ext uri="{FF2B5EF4-FFF2-40B4-BE49-F238E27FC236}">
                <a16:creationId xmlns:a16="http://schemas.microsoft.com/office/drawing/2014/main" id="{1C4103B9-97DA-4038-B315-BA54539DC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2422" y="4357470"/>
            <a:ext cx="1996328" cy="199632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4E0D328F-62A8-4AE4-B043-4A60DF1115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52420" y="4355804"/>
            <a:ext cx="2000751" cy="1996328"/>
          </a:xfrm>
          <a:prstGeom prst="rect">
            <a:avLst/>
          </a:prstGeom>
        </p:spPr>
      </p:pic>
    </p:spTree>
    <p:extLst>
      <p:ext uri="{BB962C8B-B14F-4D97-AF65-F5344CB8AC3E}">
        <p14:creationId xmlns:p14="http://schemas.microsoft.com/office/powerpoint/2010/main" val="796641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96E531-7430-4087-BC87-6EBBD9F5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61DBE9-7FE6-4545-A3E3-3CB13BEFB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3" name="Content Placeholder 2">
            <a:extLst>
              <a:ext uri="{FF2B5EF4-FFF2-40B4-BE49-F238E27FC236}">
                <a16:creationId xmlns:a16="http://schemas.microsoft.com/office/drawing/2014/main" id="{00775C4B-E98B-42BB-BDD6-2F289945C6E5}"/>
              </a:ext>
            </a:extLst>
          </p:cNvPr>
          <p:cNvSpPr>
            <a:spLocks noGrp="1"/>
          </p:cNvSpPr>
          <p:nvPr>
            <p:ph idx="1"/>
          </p:nvPr>
        </p:nvSpPr>
        <p:spPr>
          <a:xfrm>
            <a:off x="508594" y="165565"/>
            <a:ext cx="6765026" cy="6692435"/>
          </a:xfrm>
        </p:spPr>
        <p:txBody>
          <a:bodyPr anchor="t">
            <a:normAutofit fontScale="85000" lnSpcReduction="10000"/>
          </a:bodyPr>
          <a:lstStyle/>
          <a:p>
            <a:pPr marL="0" indent="0">
              <a:lnSpc>
                <a:spcPct val="200000"/>
              </a:lnSpc>
              <a:buNone/>
            </a:pPr>
            <a:r>
              <a:rPr lang="en-GB" sz="4400" dirty="0">
                <a:latin typeface="Arial" panose="020B0604020202020204" pitchFamily="34" charset="0"/>
                <a:cs typeface="Arial" panose="020B0604020202020204" pitchFamily="34" charset="0"/>
              </a:rPr>
              <a:t>Jesus, help us to put our faith and trust in you at all times. May we not be afraid but instead believe that you will always keep us safe. </a:t>
            </a:r>
          </a:p>
          <a:p>
            <a:pPr marL="0" indent="0">
              <a:lnSpc>
                <a:spcPct val="200000"/>
              </a:lnSpc>
              <a:buNone/>
            </a:pPr>
            <a:r>
              <a:rPr lang="en-GB" sz="4400" dirty="0">
                <a:latin typeface="Arial" panose="020B0604020202020204" pitchFamily="34" charset="0"/>
                <a:cs typeface="Arial" panose="020B0604020202020204" pitchFamily="34" charset="0"/>
              </a:rPr>
              <a:t>Amen.</a:t>
            </a:r>
            <a:endParaRPr lang="en-GB" sz="4400" b="1" dirty="0">
              <a:latin typeface="Arial" panose="020B0604020202020204" pitchFamily="34" charset="0"/>
              <a:cs typeface="Arial" panose="020B0604020202020204" pitchFamily="34" charset="0"/>
            </a:endParaRPr>
          </a:p>
          <a:p>
            <a:endParaRPr lang="en-GB" sz="1800" dirty="0"/>
          </a:p>
        </p:txBody>
      </p:sp>
      <p:grpSp>
        <p:nvGrpSpPr>
          <p:cNvPr id="13" name="decorative circles">
            <a:extLst>
              <a:ext uri="{FF2B5EF4-FFF2-40B4-BE49-F238E27FC236}">
                <a16:creationId xmlns:a16="http://schemas.microsoft.com/office/drawing/2014/main" id="{090D15CC-A235-4941-B59D-649F70CD1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7008" y="433142"/>
            <a:ext cx="1122760" cy="6178301"/>
            <a:chOff x="8437008" y="433142"/>
            <a:chExt cx="1122760" cy="6178301"/>
          </a:xfrm>
        </p:grpSpPr>
        <p:sp>
          <p:nvSpPr>
            <p:cNvPr id="14" name="Oval 13">
              <a:extLst>
                <a:ext uri="{FF2B5EF4-FFF2-40B4-BE49-F238E27FC236}">
                  <a16:creationId xmlns:a16="http://schemas.microsoft.com/office/drawing/2014/main" id="{787532C7-1215-4178-A923-EF573EC9B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75160" y="82517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FD62D6-D98A-489D-A5FC-24518D6F9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28229" y="433142"/>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7A8E1-0887-4BEB-AF88-4C490056D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37008" y="5719481"/>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DF5A22-9D25-46A9-8FC0-ED95CF464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93327" y="6145002"/>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D8CCD3-5B43-4E89-B609-74BE058F7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6963" y="581706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3B0E9F0-B79E-4B1C-BA73-06B0C959585E}"/>
              </a:ext>
            </a:extLst>
          </p:cNvPr>
          <p:cNvPicPr>
            <a:picLocks noChangeAspect="1"/>
          </p:cNvPicPr>
          <p:nvPr/>
        </p:nvPicPr>
        <p:blipFill rotWithShape="1">
          <a:blip r:embed="rId2"/>
          <a:srcRect l="32974" r="30144" b="-2"/>
          <a:stretch/>
        </p:blipFill>
        <p:spPr>
          <a:xfrm>
            <a:off x="8608738" y="357441"/>
            <a:ext cx="3580214" cy="5994304"/>
          </a:xfrm>
          <a:custGeom>
            <a:avLst/>
            <a:gdLst/>
            <a:ahLst/>
            <a:cxnLst/>
            <a:rect l="l" t="t" r="r" b="b"/>
            <a:pathLst>
              <a:path w="3735324" h="6254002">
                <a:moveTo>
                  <a:pt x="3127001" y="0"/>
                </a:moveTo>
                <a:cubicBezTo>
                  <a:pt x="3288907" y="0"/>
                  <a:pt x="3447939" y="12305"/>
                  <a:pt x="3603212" y="36030"/>
                </a:cubicBezTo>
                <a:lnTo>
                  <a:pt x="3735324" y="59623"/>
                </a:lnTo>
                <a:lnTo>
                  <a:pt x="3735324" y="6194380"/>
                </a:lnTo>
                <a:lnTo>
                  <a:pt x="3603212" y="6217972"/>
                </a:lnTo>
                <a:cubicBezTo>
                  <a:pt x="3447939" y="6241698"/>
                  <a:pt x="3288907" y="6254002"/>
                  <a:pt x="3127001" y="6254002"/>
                </a:cubicBezTo>
                <a:cubicBezTo>
                  <a:pt x="1400006" y="6254002"/>
                  <a:pt x="0" y="4853996"/>
                  <a:pt x="0" y="3127001"/>
                </a:cubicBezTo>
                <a:cubicBezTo>
                  <a:pt x="0" y="1400006"/>
                  <a:pt x="1400006" y="0"/>
                  <a:pt x="3127001" y="0"/>
                </a:cubicBezTo>
                <a:close/>
              </a:path>
            </a:pathLst>
          </a:custGeom>
        </p:spPr>
      </p:pic>
    </p:spTree>
    <p:extLst>
      <p:ext uri="{BB962C8B-B14F-4D97-AF65-F5344CB8AC3E}">
        <p14:creationId xmlns:p14="http://schemas.microsoft.com/office/powerpoint/2010/main" val="40792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3716A665-CE18-4352-A92B-C368F511D472}"/>
              </a:ext>
            </a:extLst>
          </p:cNvPr>
          <p:cNvPicPr>
            <a:picLocks noGrp="1" noChangeAspect="1"/>
          </p:cNvPicPr>
          <p:nvPr>
            <p:ph idx="1"/>
          </p:nvPr>
        </p:nvPicPr>
        <p:blipFill>
          <a:blip r:embed="rId2"/>
          <a:stretch>
            <a:fillRect/>
          </a:stretch>
        </p:blipFill>
        <p:spPr>
          <a:xfrm>
            <a:off x="1390872" y="119437"/>
            <a:ext cx="9361853" cy="6619123"/>
          </a:xfrm>
          <a:prstGeom prst="rect">
            <a:avLst/>
          </a:prstGeom>
        </p:spPr>
      </p:pic>
    </p:spTree>
    <p:extLst>
      <p:ext uri="{BB962C8B-B14F-4D97-AF65-F5344CB8AC3E}">
        <p14:creationId xmlns:p14="http://schemas.microsoft.com/office/powerpoint/2010/main" val="1451425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0813-F45B-42AF-931E-03BB8051BEF4}"/>
              </a:ext>
            </a:extLst>
          </p:cNvPr>
          <p:cNvSpPr>
            <a:spLocks noGrp="1"/>
          </p:cNvSpPr>
          <p:nvPr>
            <p:ph type="title"/>
          </p:nvPr>
        </p:nvSpPr>
        <p:spPr/>
        <p:txBody>
          <a:bodyPr/>
          <a:lstStyle/>
          <a:p>
            <a:r>
              <a:rPr lang="en-GB" dirty="0"/>
              <a:t>Tolerance</a:t>
            </a:r>
          </a:p>
        </p:txBody>
      </p:sp>
      <p:sp>
        <p:nvSpPr>
          <p:cNvPr id="3" name="Content Placeholder 2">
            <a:extLst>
              <a:ext uri="{FF2B5EF4-FFF2-40B4-BE49-F238E27FC236}">
                <a16:creationId xmlns:a16="http://schemas.microsoft.com/office/drawing/2014/main" id="{1928FC52-A58F-42EC-A8FD-962852281BA0}"/>
              </a:ext>
            </a:extLst>
          </p:cNvPr>
          <p:cNvSpPr>
            <a:spLocks noGrp="1"/>
          </p:cNvSpPr>
          <p:nvPr>
            <p:ph idx="1"/>
          </p:nvPr>
        </p:nvSpPr>
        <p:spPr/>
        <p:txBody>
          <a:bodyPr/>
          <a:lstStyle/>
          <a:p>
            <a:pPr marL="0" indent="0">
              <a:buNone/>
            </a:pPr>
            <a:r>
              <a:rPr lang="en-US" b="0" i="0" dirty="0">
                <a:solidFill>
                  <a:srgbClr val="202124"/>
                </a:solidFill>
                <a:effectLst/>
                <a:latin typeface="arial" panose="020B0604020202020204" pitchFamily="34" charset="0"/>
              </a:rPr>
              <a:t> </a:t>
            </a:r>
            <a:r>
              <a:rPr lang="en-US" sz="4400" b="0" i="0" dirty="0">
                <a:solidFill>
                  <a:srgbClr val="202124"/>
                </a:solidFill>
                <a:effectLst/>
                <a:latin typeface="arial" panose="020B0604020202020204" pitchFamily="34" charset="0"/>
              </a:rPr>
              <a:t>We accept each other, even though we are all different.</a:t>
            </a:r>
            <a:endParaRPr lang="en-GB" sz="4400" dirty="0"/>
          </a:p>
        </p:txBody>
      </p:sp>
    </p:spTree>
    <p:extLst>
      <p:ext uri="{BB962C8B-B14F-4D97-AF65-F5344CB8AC3E}">
        <p14:creationId xmlns:p14="http://schemas.microsoft.com/office/powerpoint/2010/main" val="321628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83" y="0"/>
            <a:ext cx="122182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9510038-1521-466B-95BF-50DCC3082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83" y="0"/>
            <a:ext cx="12218234"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4" name="Group 33">
            <a:extLst>
              <a:ext uri="{FF2B5EF4-FFF2-40B4-BE49-F238E27FC236}">
                <a16:creationId xmlns:a16="http://schemas.microsoft.com/office/drawing/2014/main" id="{B3DE8EEA-0E18-43C4-85C8-EC85C625E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64840" y="236341"/>
            <a:ext cx="2727160" cy="6621659"/>
            <a:chOff x="9464840" y="236341"/>
            <a:chExt cx="2727160" cy="6621659"/>
          </a:xfrm>
        </p:grpSpPr>
        <p:sp>
          <p:nvSpPr>
            <p:cNvPr id="35" name="Oval 34">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64840" y="538627"/>
              <a:ext cx="94160" cy="94160"/>
            </a:xfrm>
            <a:prstGeom prst="ellipse">
              <a:avLst/>
            </a:prstGeom>
            <a:solidFill>
              <a:schemeClr val="tx2">
                <a:lumMod val="50000"/>
                <a:lumOff val="5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48803" y="1206077"/>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509" y="516637"/>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42793" y="5536248"/>
              <a:ext cx="800716" cy="800716"/>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3540" y="6169156"/>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9F28276C-079E-47FC-B63F-D8F2611E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1702762" y="6299355"/>
              <a:ext cx="489238" cy="558645"/>
            </a:xfrm>
            <a:custGeom>
              <a:avLst/>
              <a:gdLst>
                <a:gd name="connsiteX0" fmla="*/ 1156116 w 3186814"/>
                <a:gd name="connsiteY0" fmla="*/ 0 h 3638922"/>
                <a:gd name="connsiteX1" fmla="*/ 3186814 w 3186814"/>
                <a:gd name="connsiteY1" fmla="*/ 2030698 h 3638922"/>
                <a:gd name="connsiteX2" fmla="*/ 2447829 w 3186814"/>
                <a:gd name="connsiteY2" fmla="*/ 3597684 h 3638922"/>
                <a:gd name="connsiteX3" fmla="*/ 2392682 w 3186814"/>
                <a:gd name="connsiteY3" fmla="*/ 3638922 h 3638922"/>
                <a:gd name="connsiteX4" fmla="*/ 0 w 3186814"/>
                <a:gd name="connsiteY4" fmla="*/ 3638922 h 3638922"/>
                <a:gd name="connsiteX5" fmla="*/ 0 w 3186814"/>
                <a:gd name="connsiteY5" fmla="*/ 362315 h 3638922"/>
                <a:gd name="connsiteX6" fmla="*/ 20733 w 3186814"/>
                <a:gd name="connsiteY6" fmla="*/ 346811 h 3638922"/>
                <a:gd name="connsiteX7" fmla="*/ 1156116 w 3186814"/>
                <a:gd name="connsiteY7" fmla="*/ 0 h 363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814" h="3638922">
                  <a:moveTo>
                    <a:pt x="1156116" y="0"/>
                  </a:moveTo>
                  <a:cubicBezTo>
                    <a:pt x="2277640" y="0"/>
                    <a:pt x="3186814" y="909174"/>
                    <a:pt x="3186814" y="2030698"/>
                  </a:cubicBezTo>
                  <a:cubicBezTo>
                    <a:pt x="3186814" y="2661556"/>
                    <a:pt x="2899146" y="3225224"/>
                    <a:pt x="2447829" y="3597684"/>
                  </a:cubicBezTo>
                  <a:lnTo>
                    <a:pt x="2392682" y="3638922"/>
                  </a:lnTo>
                  <a:lnTo>
                    <a:pt x="0" y="3638922"/>
                  </a:lnTo>
                  <a:lnTo>
                    <a:pt x="0" y="362315"/>
                  </a:lnTo>
                  <a:lnTo>
                    <a:pt x="20733" y="346811"/>
                  </a:lnTo>
                  <a:cubicBezTo>
                    <a:pt x="344835" y="127853"/>
                    <a:pt x="735545" y="0"/>
                    <a:pt x="1156116"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a:extLst>
              <a:ext uri="{FF2B5EF4-FFF2-40B4-BE49-F238E27FC236}">
                <a16:creationId xmlns:a16="http://schemas.microsoft.com/office/drawing/2014/main" id="{CA3A026D-8774-4723-94C9-B589C84282C4}"/>
              </a:ext>
            </a:extLst>
          </p:cNvPr>
          <p:cNvPicPr>
            <a:picLocks noGrp="1" noChangeAspect="1"/>
          </p:cNvPicPr>
          <p:nvPr>
            <p:ph idx="1"/>
          </p:nvPr>
        </p:nvPicPr>
        <p:blipFill>
          <a:blip r:embed="rId2"/>
          <a:stretch>
            <a:fillRect/>
          </a:stretch>
        </p:blipFill>
        <p:spPr>
          <a:xfrm>
            <a:off x="593719" y="398073"/>
            <a:ext cx="9453991" cy="5317870"/>
          </a:xfrm>
          <a:prstGeom prst="rect">
            <a:avLst/>
          </a:prstGeom>
        </p:spPr>
      </p:pic>
    </p:spTree>
    <p:extLst>
      <p:ext uri="{BB962C8B-B14F-4D97-AF65-F5344CB8AC3E}">
        <p14:creationId xmlns:p14="http://schemas.microsoft.com/office/powerpoint/2010/main" val="1605644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87B7A78A-DD31-48C6-B8F4-0083EF11E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9">
            <a:extLst>
              <a:ext uri="{FF2B5EF4-FFF2-40B4-BE49-F238E27FC236}">
                <a16:creationId xmlns:a16="http://schemas.microsoft.com/office/drawing/2014/main" id="{2DB05F44-653C-4D7B-B74D-DEB6B8CC7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7" name="Decorative circles">
            <a:extLst>
              <a:ext uri="{FF2B5EF4-FFF2-40B4-BE49-F238E27FC236}">
                <a16:creationId xmlns:a16="http://schemas.microsoft.com/office/drawing/2014/main" id="{F0DEE4EA-2009-4B4E-AA04-0212307404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5126" y="310026"/>
            <a:ext cx="896531" cy="5965317"/>
            <a:chOff x="8105126" y="310026"/>
            <a:chExt cx="896531" cy="5965317"/>
          </a:xfrm>
        </p:grpSpPr>
        <p:sp>
          <p:nvSpPr>
            <p:cNvPr id="38" name="Oval 12">
              <a:extLst>
                <a:ext uri="{FF2B5EF4-FFF2-40B4-BE49-F238E27FC236}">
                  <a16:creationId xmlns:a16="http://schemas.microsoft.com/office/drawing/2014/main" id="{D2429488-2056-403A-B93F-E7E04E2EC7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4834" y="5969563"/>
              <a:ext cx="305780" cy="305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3">
              <a:extLst>
                <a:ext uri="{FF2B5EF4-FFF2-40B4-BE49-F238E27FC236}">
                  <a16:creationId xmlns:a16="http://schemas.microsoft.com/office/drawing/2014/main" id="{E2F91912-D913-413D-A0F6-C7E574880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05126" y="5735687"/>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D884D3-14F1-4675-8D54-0641201D8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08481" y="310026"/>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848247-A192-415A-AD4A-AC2B8E0DF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35216" y="735547"/>
              <a:ext cx="466441" cy="466441"/>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90A794CF-C9D1-401A-8377-720A35286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211" y="1506406"/>
            <a:ext cx="3529419" cy="352941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2">
            <a:extLst>
              <a:ext uri="{FF2B5EF4-FFF2-40B4-BE49-F238E27FC236}">
                <a16:creationId xmlns:a16="http://schemas.microsoft.com/office/drawing/2014/main" id="{C25E45C5-9A47-4CC1-92F9-6BC5DE68E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2603" y="0"/>
            <a:ext cx="2315058" cy="1533849"/>
          </a:xfrm>
          <a:custGeom>
            <a:avLst/>
            <a:gdLst>
              <a:gd name="connsiteX0" fmla="*/ 67919 w 2315058"/>
              <a:gd name="connsiteY0" fmla="*/ 0 h 1533849"/>
              <a:gd name="connsiteX1" fmla="*/ 2247140 w 2315058"/>
              <a:gd name="connsiteY1" fmla="*/ 0 h 1533849"/>
              <a:gd name="connsiteX2" fmla="*/ 2291541 w 2315058"/>
              <a:gd name="connsiteY2" fmla="*/ 143038 h 1533849"/>
              <a:gd name="connsiteX3" fmla="*/ 2315058 w 2315058"/>
              <a:gd name="connsiteY3" fmla="*/ 376320 h 1533849"/>
              <a:gd name="connsiteX4" fmla="*/ 1157529 w 2315058"/>
              <a:gd name="connsiteY4" fmla="*/ 1533849 h 1533849"/>
              <a:gd name="connsiteX5" fmla="*/ 0 w 2315058"/>
              <a:gd name="connsiteY5" fmla="*/ 376320 h 1533849"/>
              <a:gd name="connsiteX6" fmla="*/ 23517 w 2315058"/>
              <a:gd name="connsiteY6" fmla="*/ 143038 h 153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5058" h="1533849">
                <a:moveTo>
                  <a:pt x="67919" y="0"/>
                </a:moveTo>
                <a:lnTo>
                  <a:pt x="2247140" y="0"/>
                </a:lnTo>
                <a:lnTo>
                  <a:pt x="2291541" y="143038"/>
                </a:lnTo>
                <a:cubicBezTo>
                  <a:pt x="2306961" y="218390"/>
                  <a:pt x="2315058" y="296409"/>
                  <a:pt x="2315058" y="376320"/>
                </a:cubicBezTo>
                <a:cubicBezTo>
                  <a:pt x="2315058" y="1015606"/>
                  <a:pt x="1796815" y="1533849"/>
                  <a:pt x="1157529" y="1533849"/>
                </a:cubicBezTo>
                <a:cubicBezTo>
                  <a:pt x="518244" y="1533849"/>
                  <a:pt x="0" y="1015606"/>
                  <a:pt x="0" y="376320"/>
                </a:cubicBezTo>
                <a:cubicBezTo>
                  <a:pt x="0" y="296409"/>
                  <a:pt x="8098" y="218390"/>
                  <a:pt x="23517" y="143038"/>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21">
            <a:extLst>
              <a:ext uri="{FF2B5EF4-FFF2-40B4-BE49-F238E27FC236}">
                <a16:creationId xmlns:a16="http://schemas.microsoft.com/office/drawing/2014/main" id="{0FFAC6A3-6189-49F7-A9EF-882EE61138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2" t="41008" r="13582" b="10443"/>
          <a:stretch/>
        </p:blipFill>
        <p:spPr>
          <a:xfrm>
            <a:off x="5088835" y="0"/>
            <a:ext cx="2248620" cy="1524974"/>
          </a:xfrm>
          <a:prstGeom prst="rect">
            <a:avLst/>
          </a:prstGeom>
        </p:spPr>
      </p:pic>
      <p:sp>
        <p:nvSpPr>
          <p:cNvPr id="42" name="Oval 1">
            <a:extLst>
              <a:ext uri="{FF2B5EF4-FFF2-40B4-BE49-F238E27FC236}">
                <a16:creationId xmlns:a16="http://schemas.microsoft.com/office/drawing/2014/main" id="{35539F8A-F167-4D29-8668-E0F8C2E12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9918" y="0"/>
            <a:ext cx="2579034" cy="2619754"/>
          </a:xfrm>
          <a:custGeom>
            <a:avLst/>
            <a:gdLst>
              <a:gd name="connsiteX0" fmla="*/ 455682 w 2579034"/>
              <a:gd name="connsiteY0" fmla="*/ 0 h 2619754"/>
              <a:gd name="connsiteX1" fmla="*/ 2579034 w 2579034"/>
              <a:gd name="connsiteY1" fmla="*/ 0 h 2619754"/>
              <a:gd name="connsiteX2" fmla="*/ 2579034 w 2579034"/>
              <a:gd name="connsiteY2" fmla="*/ 2202359 h 2619754"/>
              <a:gd name="connsiteX3" fmla="*/ 2504372 w 2579034"/>
              <a:gd name="connsiteY3" fmla="*/ 2270216 h 2619754"/>
              <a:gd name="connsiteX4" fmla="*/ 1530703 w 2579034"/>
              <a:gd name="connsiteY4" fmla="*/ 2619754 h 2619754"/>
              <a:gd name="connsiteX5" fmla="*/ 0 w 2579034"/>
              <a:gd name="connsiteY5" fmla="*/ 1089051 h 2619754"/>
              <a:gd name="connsiteX6" fmla="*/ 448332 w 2579034"/>
              <a:gd name="connsiteY6" fmla="*/ 6680 h 261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9034" h="2619754">
                <a:moveTo>
                  <a:pt x="455682" y="0"/>
                </a:moveTo>
                <a:lnTo>
                  <a:pt x="2579034" y="0"/>
                </a:lnTo>
                <a:lnTo>
                  <a:pt x="2579034" y="2202359"/>
                </a:lnTo>
                <a:lnTo>
                  <a:pt x="2504372" y="2270216"/>
                </a:lnTo>
                <a:cubicBezTo>
                  <a:pt x="2239776" y="2488580"/>
                  <a:pt x="1900558" y="2619754"/>
                  <a:pt x="1530703" y="2619754"/>
                </a:cubicBezTo>
                <a:cubicBezTo>
                  <a:pt x="685318" y="2619754"/>
                  <a:pt x="0" y="1934436"/>
                  <a:pt x="0" y="1089051"/>
                </a:cubicBezTo>
                <a:cubicBezTo>
                  <a:pt x="0" y="666360"/>
                  <a:pt x="171330" y="283684"/>
                  <a:pt x="448332" y="668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pic>
        <p:nvPicPr>
          <p:cNvPr id="43" name="Graphic 25">
            <a:extLst>
              <a:ext uri="{FF2B5EF4-FFF2-40B4-BE49-F238E27FC236}">
                <a16:creationId xmlns:a16="http://schemas.microsoft.com/office/drawing/2014/main" id="{CA9E0BBD-ED3E-49C0-95A3-2404FA7F98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47" t="26686" r="26950" b="8984"/>
          <a:stretch/>
        </p:blipFill>
        <p:spPr>
          <a:xfrm>
            <a:off x="9609918" y="0"/>
            <a:ext cx="2582083" cy="2628227"/>
          </a:xfrm>
          <a:prstGeom prst="rect">
            <a:avLst/>
          </a:prstGeom>
        </p:spPr>
      </p:pic>
      <p:sp>
        <p:nvSpPr>
          <p:cNvPr id="3" name="Content Placeholder 2">
            <a:extLst>
              <a:ext uri="{FF2B5EF4-FFF2-40B4-BE49-F238E27FC236}">
                <a16:creationId xmlns:a16="http://schemas.microsoft.com/office/drawing/2014/main" id="{D1B48382-D9A9-4CCA-8561-BE59F2859E92}"/>
              </a:ext>
            </a:extLst>
          </p:cNvPr>
          <p:cNvSpPr>
            <a:spLocks noGrp="1"/>
          </p:cNvSpPr>
          <p:nvPr>
            <p:ph idx="1"/>
          </p:nvPr>
        </p:nvSpPr>
        <p:spPr>
          <a:xfrm>
            <a:off x="524187" y="735547"/>
            <a:ext cx="5420360" cy="4805362"/>
          </a:xfrm>
        </p:spPr>
        <p:txBody>
          <a:bodyPr anchor="t">
            <a:noAutofit/>
          </a:bodyPr>
          <a:lstStyle/>
          <a:p>
            <a:pPr marL="0" lvl="0" indent="0">
              <a:spcBef>
                <a:spcPts val="0"/>
              </a:spcBef>
              <a:buClrTx/>
              <a:buNone/>
              <a:defRPr/>
            </a:pPr>
            <a:r>
              <a:rPr lang="en-GB" sz="4800" dirty="0">
                <a:latin typeface="Arial" panose="020B0604020202020204" pitchFamily="34" charset="0"/>
                <a:cs typeface="Arial" panose="020B0604020202020204" pitchFamily="34" charset="0"/>
              </a:rPr>
              <a:t>All-powerful God, nothing is greater than your love, so may we trust in you whatever difficulties and challenges we face. Amen.</a:t>
            </a:r>
          </a:p>
        </p:txBody>
      </p:sp>
      <p:sp>
        <p:nvSpPr>
          <p:cNvPr id="44" name="Oval 3">
            <a:extLst>
              <a:ext uri="{FF2B5EF4-FFF2-40B4-BE49-F238E27FC236}">
                <a16:creationId xmlns:a16="http://schemas.microsoft.com/office/drawing/2014/main" id="{80A8C9CB-E08C-47F3-BE45-D0AA9534A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9613" y="4258197"/>
            <a:ext cx="2315057" cy="231505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schemeClr val="bg1"/>
              </a:solidFill>
              <a:latin typeface="+mj-lt"/>
            </a:endParaRPr>
          </a:p>
        </p:txBody>
      </p:sp>
      <p:pic>
        <p:nvPicPr>
          <p:cNvPr id="45" name="Graphic 29">
            <a:extLst>
              <a:ext uri="{FF2B5EF4-FFF2-40B4-BE49-F238E27FC236}">
                <a16:creationId xmlns:a16="http://schemas.microsoft.com/office/drawing/2014/main" id="{5E8C10D9-DC88-4FE5-AD6F-D3093ED95A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67210" y="1664290"/>
            <a:ext cx="3529420" cy="3529420"/>
          </a:xfrm>
          <a:prstGeom prst="rect">
            <a:avLst/>
          </a:prstGeom>
        </p:spPr>
      </p:pic>
      <p:pic>
        <p:nvPicPr>
          <p:cNvPr id="46" name="Graphic 31">
            <a:extLst>
              <a:ext uri="{FF2B5EF4-FFF2-40B4-BE49-F238E27FC236}">
                <a16:creationId xmlns:a16="http://schemas.microsoft.com/office/drawing/2014/main" id="{79626D93-E25E-4743-8D61-94F74B5065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9612" y="4253876"/>
            <a:ext cx="2315057" cy="2315057"/>
          </a:xfrm>
          <a:prstGeom prst="rect">
            <a:avLst/>
          </a:prstGeom>
        </p:spPr>
      </p:pic>
    </p:spTree>
    <p:extLst>
      <p:ext uri="{BB962C8B-B14F-4D97-AF65-F5344CB8AC3E}">
        <p14:creationId xmlns:p14="http://schemas.microsoft.com/office/powerpoint/2010/main" val="206172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FD5D-33D3-4175-BD46-534EE2A175AB}"/>
              </a:ext>
            </a:extLst>
          </p:cNvPr>
          <p:cNvSpPr>
            <a:spLocks noGrp="1"/>
          </p:cNvSpPr>
          <p:nvPr>
            <p:ph type="title"/>
          </p:nvPr>
        </p:nvSpPr>
        <p:spPr/>
        <p:txBody>
          <a:bodyPr>
            <a:noAutofit/>
          </a:bodyPr>
          <a:lstStyle/>
          <a:p>
            <a:r>
              <a:rPr lang="en-US" sz="2800" dirty="0">
                <a:latin typeface="Arial" panose="020B0604020202020204" pitchFamily="34" charset="0"/>
                <a:cs typeface="Arial" panose="020B0604020202020204" pitchFamily="34" charset="0"/>
              </a:rPr>
              <a:t>The Lord be with you</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And with your spirit.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 reading from the Gospel according to St Luke</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Glory to you, O Lord</a:t>
            </a:r>
            <a:endParaRPr lang="en-GB" sz="2800" b="1"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B6DFF2-B1D0-4C69-9853-A5BE4C9E1F76}"/>
              </a:ext>
            </a:extLst>
          </p:cNvPr>
          <p:cNvSpPr>
            <a:spLocks noGrp="1"/>
          </p:cNvSpPr>
          <p:nvPr>
            <p:ph idx="1"/>
          </p:nvPr>
        </p:nvSpPr>
        <p:spPr/>
        <p:txBody>
          <a:bodyPr>
            <a:normAutofit fontScale="85000" lnSpcReduction="10000"/>
          </a:bodyPr>
          <a:lstStyle/>
          <a:p>
            <a:pPr marL="0" indent="0">
              <a:buNone/>
            </a:pPr>
            <a:r>
              <a:rPr lang="en-GB" sz="3200" dirty="0">
                <a:latin typeface="Arial" panose="020B0604020202020204" pitchFamily="34" charset="0"/>
                <a:cs typeface="Arial" panose="020B0604020202020204" pitchFamily="34" charset="0"/>
              </a:rPr>
              <a:t>Some of the disciples were talking about the Temple, how beautiful it looked with its fine stones and the gifts offered to God. Jesus said, “All this you see—the time will come when not a single stone here will be left in its place; every one will be thrown down.”</a:t>
            </a:r>
          </a:p>
          <a:p>
            <a:pPr marL="0" indent="0">
              <a:buNone/>
            </a:pPr>
            <a:r>
              <a:rPr lang="en-GB" sz="3200" dirty="0">
                <a:latin typeface="Arial" panose="020B0604020202020204" pitchFamily="34" charset="0"/>
                <a:cs typeface="Arial" panose="020B0604020202020204" pitchFamily="34" charset="0"/>
              </a:rPr>
              <a:t>“Teacher,” they asked, “when will this be? And what will happen in order to show that the time has come for it to take place?”</a:t>
            </a:r>
          </a:p>
          <a:p>
            <a:pPr marL="0" indent="0">
              <a:buNone/>
            </a:pPr>
            <a:r>
              <a:rPr lang="en-GB" sz="3200" dirty="0">
                <a:latin typeface="Arial" panose="020B0604020202020204" pitchFamily="34" charset="0"/>
                <a:cs typeface="Arial" panose="020B0604020202020204" pitchFamily="34" charset="0"/>
              </a:rPr>
              <a:t>Jesus said, “Be on guard; don't be deceived. Many men, claiming to speak for me, will come and say, ‘I am he!’ and, ‘The time has come!’ But don't follow them. Don't be afraid when you hear of wars and revolutions; such things must happen first, but they do not mean that the end is near.”</a:t>
            </a:r>
          </a:p>
          <a:p>
            <a:pPr marL="0" marR="0" lvl="0" indent="0" algn="l" defTabSz="914400" rtl="0" eaLnBrk="1" fontAlgn="auto" latinLnBrk="0" hangingPunct="1">
              <a:lnSpc>
                <a:spcPct val="100000"/>
              </a:lnSpc>
              <a:spcBef>
                <a:spcPts val="100"/>
              </a:spcBef>
              <a:spcAft>
                <a:spcPts val="1100"/>
              </a:spcAft>
              <a:buClr>
                <a:srgbClr val="A5C400"/>
              </a:buClr>
              <a:buSzPct val="120000"/>
              <a:buFont typeface="Arial" panose="020B0604020202020204" pitchFamily="34" charset="0"/>
              <a:buNone/>
              <a:tabLst/>
              <a:defRPr/>
            </a:pPr>
            <a:endParaRPr kumimoji="0" lang="en-GB" sz="2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00"/>
              </a:spcBef>
              <a:spcAft>
                <a:spcPts val="1100"/>
              </a:spcAft>
              <a:buClr>
                <a:srgbClr val="A5C400"/>
              </a:buClr>
              <a:buSzPct val="120000"/>
              <a:buFont typeface="Arial" panose="020B0604020202020204" pitchFamily="34" charset="0"/>
              <a:buNone/>
              <a:tabLst/>
              <a:defRPr/>
            </a:pPr>
            <a:endParaRPr kumimoji="0" lang="en-GB" sz="2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6301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909549-A2CB-4781-B8E8-A6911965B414}"/>
              </a:ext>
            </a:extLst>
          </p:cNvPr>
          <p:cNvSpPr>
            <a:spLocks noGrp="1"/>
          </p:cNvSpPr>
          <p:nvPr>
            <p:ph idx="1"/>
          </p:nvPr>
        </p:nvSpPr>
        <p:spPr>
          <a:xfrm>
            <a:off x="777240" y="330200"/>
            <a:ext cx="10659110" cy="6286500"/>
          </a:xfrm>
        </p:spPr>
        <p:txBody>
          <a:bodyPr>
            <a:normAutofit/>
          </a:bodyPr>
          <a:lstStyle/>
          <a:p>
            <a:pPr marL="0" indent="0">
              <a:lnSpc>
                <a:spcPct val="100000"/>
              </a:lnSpc>
              <a:spcBef>
                <a:spcPts val="100"/>
              </a:spcBef>
              <a:spcAft>
                <a:spcPts val="1100"/>
              </a:spcAft>
              <a:buClr>
                <a:srgbClr val="A5C400"/>
              </a:buClr>
              <a:buSzPct val="120000"/>
              <a:buNone/>
              <a:defRPr/>
            </a:pPr>
            <a:r>
              <a:rPr lang="en-GB" sz="2400" dirty="0">
                <a:latin typeface="Arial" panose="020B0604020202020204" pitchFamily="34" charset="0"/>
                <a:cs typeface="Arial" panose="020B0604020202020204" pitchFamily="34" charset="0"/>
              </a:rPr>
              <a:t>He went on to say, “Countries will fight each other; kingdoms will attack one another.</a:t>
            </a:r>
            <a:r>
              <a:rPr lang="en-GB" sz="2400" b="1" baseline="30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There will be terrible earthquakes, famines, and plagues everywhere; there will be strange and terrifying things coming from the sky. Before all these things take place, however, you will be arrested and persecuted; you will be handed over to be tried in synagogues and be put in prison; you will be brought before kings and rulers for my sake.</a:t>
            </a:r>
            <a:r>
              <a:rPr lang="en-GB" sz="2400" b="1" baseline="30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This will be your chance to tell the Good News.</a:t>
            </a:r>
            <a:r>
              <a:rPr lang="en-GB" sz="2400" b="1" baseline="30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Make up your minds beforehand not to worry about how you will defend yourselves,</a:t>
            </a:r>
            <a:r>
              <a:rPr lang="en-GB" sz="2400" b="1" baseline="30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because I will give you such words and wisdom that none of your enemies will be able to refute or contradict what you say. You will be handed over by your parents, your brothers, your relatives, and your friends; and some of you will be put to death.</a:t>
            </a:r>
            <a:r>
              <a:rPr lang="en-GB" sz="2400" b="1" baseline="30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Everyone will hate you because of me. But not a single hair from your heads will be lost. Stand firm, and you will save yourselves.</a:t>
            </a:r>
            <a:endParaRPr lang="en-GB"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100"/>
              </a:spcBef>
              <a:spcAft>
                <a:spcPts val="1100"/>
              </a:spcAft>
              <a:buClr>
                <a:srgbClr val="A5C400"/>
              </a:buClr>
              <a:buSzPct val="120000"/>
              <a:buNone/>
              <a:defRPr/>
            </a:pPr>
            <a:r>
              <a:rPr lang="en-GB" dirty="0">
                <a:solidFill>
                  <a:prstClr val="black"/>
                </a:solidFill>
                <a:latin typeface="Arial" panose="020B0604020202020204" pitchFamily="34" charset="0"/>
                <a:cs typeface="Arial" panose="020B0604020202020204" pitchFamily="34" charset="0"/>
              </a:rPr>
              <a:t>The Gospel of the Lord</a:t>
            </a:r>
          </a:p>
          <a:p>
            <a:pPr marL="0" lvl="0" indent="0">
              <a:lnSpc>
                <a:spcPct val="100000"/>
              </a:lnSpc>
              <a:spcBef>
                <a:spcPts val="100"/>
              </a:spcBef>
              <a:spcAft>
                <a:spcPts val="1100"/>
              </a:spcAft>
              <a:buClr>
                <a:srgbClr val="A5C400"/>
              </a:buClr>
              <a:buSzPct val="120000"/>
              <a:buNone/>
              <a:defRPr/>
            </a:pPr>
            <a:r>
              <a:rPr lang="en-GB" b="1" i="1" dirty="0">
                <a:solidFill>
                  <a:prstClr val="black"/>
                </a:solidFill>
                <a:latin typeface="Arial" panose="020B0604020202020204" pitchFamily="34" charset="0"/>
                <a:cs typeface="Arial" panose="020B0604020202020204" pitchFamily="34" charset="0"/>
              </a:rPr>
              <a:t>Praise to you, Lord Jesus Christ</a:t>
            </a:r>
          </a:p>
          <a:p>
            <a:endParaRPr lang="en-GB" dirty="0"/>
          </a:p>
        </p:txBody>
      </p:sp>
    </p:spTree>
    <p:extLst>
      <p:ext uri="{BB962C8B-B14F-4D97-AF65-F5344CB8AC3E}">
        <p14:creationId xmlns:p14="http://schemas.microsoft.com/office/powerpoint/2010/main" val="39316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39"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40" name="Oval 39">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1" name="Freeform: Shape 50">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2" name="Freeform: Shape 51">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3" name="Oval 52">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56" name="Rectangle 55">
            <a:extLst>
              <a:ext uri="{FF2B5EF4-FFF2-40B4-BE49-F238E27FC236}">
                <a16:creationId xmlns:a16="http://schemas.microsoft.com/office/drawing/2014/main" id="{776A889F-0F1E-4EC0-989C-71D43A66B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17" y="0"/>
            <a:ext cx="122182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C1E9B40-3653-4365-9709-CC7634395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83" y="0"/>
            <a:ext cx="12218234"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60" name="Group 59">
            <a:extLst>
              <a:ext uri="{FF2B5EF4-FFF2-40B4-BE49-F238E27FC236}">
                <a16:creationId xmlns:a16="http://schemas.microsoft.com/office/drawing/2014/main" id="{2714B81D-9688-4C51-8B27-4935516765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1358"/>
            <a:ext cx="12009532" cy="6734506"/>
            <a:chOff x="-1" y="121358"/>
            <a:chExt cx="12009532" cy="6734506"/>
          </a:xfrm>
        </p:grpSpPr>
        <p:sp>
          <p:nvSpPr>
            <p:cNvPr id="61" name="Oval 60">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32999" y="538627"/>
              <a:ext cx="94160" cy="94160"/>
            </a:xfrm>
            <a:prstGeom prst="ellipse">
              <a:avLst/>
            </a:prstGeom>
            <a:solidFill>
              <a:schemeClr val="tx2">
                <a:lumMod val="50000"/>
                <a:lumOff val="5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378"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65668" y="121358"/>
              <a:ext cx="703889" cy="703889"/>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920"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5418" y="892079"/>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49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26534" y="4313347"/>
              <a:ext cx="687349" cy="687349"/>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13883" y="539459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9F28276C-079E-47FC-B63F-D8F2611E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49656" y="6106165"/>
              <a:ext cx="700042" cy="799355"/>
            </a:xfrm>
            <a:custGeom>
              <a:avLst/>
              <a:gdLst>
                <a:gd name="connsiteX0" fmla="*/ 1156116 w 3186814"/>
                <a:gd name="connsiteY0" fmla="*/ 0 h 3638922"/>
                <a:gd name="connsiteX1" fmla="*/ 3186814 w 3186814"/>
                <a:gd name="connsiteY1" fmla="*/ 2030698 h 3638922"/>
                <a:gd name="connsiteX2" fmla="*/ 2447829 w 3186814"/>
                <a:gd name="connsiteY2" fmla="*/ 3597684 h 3638922"/>
                <a:gd name="connsiteX3" fmla="*/ 2392682 w 3186814"/>
                <a:gd name="connsiteY3" fmla="*/ 3638922 h 3638922"/>
                <a:gd name="connsiteX4" fmla="*/ 0 w 3186814"/>
                <a:gd name="connsiteY4" fmla="*/ 3638922 h 3638922"/>
                <a:gd name="connsiteX5" fmla="*/ 0 w 3186814"/>
                <a:gd name="connsiteY5" fmla="*/ 362315 h 3638922"/>
                <a:gd name="connsiteX6" fmla="*/ 20733 w 3186814"/>
                <a:gd name="connsiteY6" fmla="*/ 346811 h 3638922"/>
                <a:gd name="connsiteX7" fmla="*/ 1156116 w 3186814"/>
                <a:gd name="connsiteY7" fmla="*/ 0 h 363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814" h="3638922">
                  <a:moveTo>
                    <a:pt x="1156116" y="0"/>
                  </a:moveTo>
                  <a:cubicBezTo>
                    <a:pt x="2277640" y="0"/>
                    <a:pt x="3186814" y="909174"/>
                    <a:pt x="3186814" y="2030698"/>
                  </a:cubicBezTo>
                  <a:cubicBezTo>
                    <a:pt x="3186814" y="2661556"/>
                    <a:pt x="2899146" y="3225224"/>
                    <a:pt x="2447829" y="3597684"/>
                  </a:cubicBezTo>
                  <a:lnTo>
                    <a:pt x="2392682" y="3638922"/>
                  </a:lnTo>
                  <a:lnTo>
                    <a:pt x="0" y="3638922"/>
                  </a:lnTo>
                  <a:lnTo>
                    <a:pt x="0" y="362315"/>
                  </a:lnTo>
                  <a:lnTo>
                    <a:pt x="20733" y="346811"/>
                  </a:lnTo>
                  <a:cubicBezTo>
                    <a:pt x="344835" y="127853"/>
                    <a:pt x="735545" y="0"/>
                    <a:pt x="1156116"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FD7F6CD7-4C28-4ADD-802B-C77ACB4EC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48384" y="6026640"/>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B463F8C-44E8-4DF5-870F-837B74BBA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29485" y="1871256"/>
              <a:ext cx="1288244" cy="130383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225BDF88-BBB8-4198-B052-5D4512C80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43090" y="5337200"/>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B97B946-2216-400E-AC50-36A093D8C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43090" y="1051490"/>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03A4D73-3F61-453C-9E15-DCC1FEF6B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10723" y="3717436"/>
              <a:ext cx="800716" cy="800716"/>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AEC8270-F5BA-45DE-92A3-0EC7F28D1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14475" y="1342669"/>
              <a:ext cx="948040" cy="94804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FCE83F3-F1BD-4B99-BDBE-C15DFA23C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2319" y="974098"/>
              <a:ext cx="230878" cy="230878"/>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2DFFD4E-4FA4-4BB4-BA7F-68D921E98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51462" y="299809"/>
              <a:ext cx="56114" cy="56114"/>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DC8B520E-5D62-471C-B876-19BB18400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383232" y="5989387"/>
              <a:ext cx="987211" cy="866476"/>
            </a:xfrm>
            <a:custGeom>
              <a:avLst/>
              <a:gdLst>
                <a:gd name="connsiteX0" fmla="*/ 374769 w 2166102"/>
                <a:gd name="connsiteY0" fmla="*/ 0 h 1901189"/>
                <a:gd name="connsiteX1" fmla="*/ 1791334 w 2166102"/>
                <a:gd name="connsiteY1" fmla="*/ 0 h 1901189"/>
                <a:gd name="connsiteX2" fmla="*/ 1848884 w 2166102"/>
                <a:gd name="connsiteY2" fmla="*/ 52305 h 1901189"/>
                <a:gd name="connsiteX3" fmla="*/ 2166102 w 2166102"/>
                <a:gd name="connsiteY3" fmla="*/ 818138 h 1901189"/>
                <a:gd name="connsiteX4" fmla="*/ 1083051 w 2166102"/>
                <a:gd name="connsiteY4" fmla="*/ 1901189 h 1901189"/>
                <a:gd name="connsiteX5" fmla="*/ 0 w 2166102"/>
                <a:gd name="connsiteY5" fmla="*/ 818138 h 1901189"/>
                <a:gd name="connsiteX6" fmla="*/ 317218 w 2166102"/>
                <a:gd name="connsiteY6" fmla="*/ 52305 h 190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6102" h="1901189">
                  <a:moveTo>
                    <a:pt x="374769" y="0"/>
                  </a:moveTo>
                  <a:lnTo>
                    <a:pt x="1791334" y="0"/>
                  </a:lnTo>
                  <a:lnTo>
                    <a:pt x="1848884" y="52305"/>
                  </a:lnTo>
                  <a:cubicBezTo>
                    <a:pt x="2044877" y="248299"/>
                    <a:pt x="2166102" y="519062"/>
                    <a:pt x="2166102" y="818138"/>
                  </a:cubicBezTo>
                  <a:cubicBezTo>
                    <a:pt x="2166102" y="1416291"/>
                    <a:pt x="1681204" y="1901189"/>
                    <a:pt x="1083051" y="1901189"/>
                  </a:cubicBezTo>
                  <a:cubicBezTo>
                    <a:pt x="484898" y="1901189"/>
                    <a:pt x="0" y="1416291"/>
                    <a:pt x="0" y="818138"/>
                  </a:cubicBezTo>
                  <a:cubicBezTo>
                    <a:pt x="0" y="519062"/>
                    <a:pt x="121225" y="248299"/>
                    <a:pt x="317218" y="5230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Content Placeholder 3">
            <a:extLst>
              <a:ext uri="{FF2B5EF4-FFF2-40B4-BE49-F238E27FC236}">
                <a16:creationId xmlns:a16="http://schemas.microsoft.com/office/drawing/2014/main" id="{A93080D6-4473-4682-B437-4A9F2CC9EC3C}"/>
              </a:ext>
            </a:extLst>
          </p:cNvPr>
          <p:cNvPicPr>
            <a:picLocks noGrp="1" noChangeAspect="1"/>
          </p:cNvPicPr>
          <p:nvPr>
            <p:ph idx="1"/>
          </p:nvPr>
        </p:nvPicPr>
        <p:blipFill>
          <a:blip r:embed="rId2"/>
          <a:stretch>
            <a:fillRect/>
          </a:stretch>
        </p:blipFill>
        <p:spPr>
          <a:xfrm>
            <a:off x="1274271" y="381587"/>
            <a:ext cx="9097829" cy="5422053"/>
          </a:xfrm>
          <a:prstGeom prst="rect">
            <a:avLst/>
          </a:prstGeom>
        </p:spPr>
      </p:pic>
    </p:spTree>
    <p:extLst>
      <p:ext uri="{BB962C8B-B14F-4D97-AF65-F5344CB8AC3E}">
        <p14:creationId xmlns:p14="http://schemas.microsoft.com/office/powerpoint/2010/main" val="4175174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13"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4" name="Oval 13">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5" name="Freeform: Shape 24">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6" name="Freeform: Shape 25">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27" name="Oval 26">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useBgFill="1">
        <p:nvSpPr>
          <p:cNvPr id="30" name="Rectangle 29">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Hand reaching out to sun">
            <a:extLst>
              <a:ext uri="{FF2B5EF4-FFF2-40B4-BE49-F238E27FC236}">
                <a16:creationId xmlns:a16="http://schemas.microsoft.com/office/drawing/2014/main" id="{41E9F4E5-9A38-E27D-05C7-B98870DBA09E}"/>
              </a:ext>
            </a:extLst>
          </p:cNvPr>
          <p:cNvPicPr>
            <a:picLocks noChangeAspect="1"/>
          </p:cNvPicPr>
          <p:nvPr/>
        </p:nvPicPr>
        <p:blipFill rotWithShape="1">
          <a:blip r:embed="rId2">
            <a:alphaModFix/>
          </a:blip>
          <a:srcRect b="16045"/>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E9B141D4-C8D6-48AA-95E4-9D7277D2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47811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EF0B0-7C04-409B-8390-00397E3A0C90}"/>
              </a:ext>
            </a:extLst>
          </p:cNvPr>
          <p:cNvSpPr>
            <a:spLocks noGrp="1"/>
          </p:cNvSpPr>
          <p:nvPr>
            <p:ph type="title"/>
          </p:nvPr>
        </p:nvSpPr>
        <p:spPr>
          <a:xfrm>
            <a:off x="777240" y="532995"/>
            <a:ext cx="7207683" cy="1515091"/>
          </a:xfrm>
        </p:spPr>
        <p:txBody>
          <a:bodyPr vert="horz" lIns="91440" tIns="45720" rIns="91440" bIns="45720" rtlCol="0" anchor="b">
            <a:normAutofit/>
          </a:bodyPr>
          <a:lstStyle/>
          <a:p>
            <a:r>
              <a:rPr lang="en-US" sz="6000">
                <a:solidFill>
                  <a:srgbClr val="FFFFFF"/>
                </a:solidFill>
              </a:rPr>
              <a:t>Let us pray</a:t>
            </a:r>
          </a:p>
        </p:txBody>
      </p:sp>
      <p:sp>
        <p:nvSpPr>
          <p:cNvPr id="34" name="Oval 33">
            <a:extLst>
              <a:ext uri="{FF2B5EF4-FFF2-40B4-BE49-F238E27FC236}">
                <a16:creationId xmlns:a16="http://schemas.microsoft.com/office/drawing/2014/main" id="{9150435D-CA82-40CE-954B-EAF77FB12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303110" y="2889102"/>
            <a:ext cx="800716" cy="800716"/>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384E378-44EE-43CF-80E1-ECE2AF785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685100" y="3689818"/>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8606AA2-E69C-4A42-8D9F-E9747752D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964111" y="4508034"/>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D56DBB4-69C9-48F4-94E5-3F0B9E8D7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58942" y="5508464"/>
            <a:ext cx="703889" cy="703889"/>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72E76EB-531B-4745-BE92-4AE3CFF5F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784590" y="5222789"/>
            <a:ext cx="405140" cy="405140"/>
          </a:xfrm>
          <a:prstGeom prst="ellipse">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C16CFC8-F3C3-4765-9768-9F10E6B53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248330" y="5639556"/>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868898F-D22E-4E6A-8DD3-FE24FF0F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2370" y="579607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1B65DAB-5A32-48EC-A4A4-64E6D1CD0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464029" y="6031429"/>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8EC2A46-C18F-4863-B4EB-B7B873FD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88354" y="5602414"/>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E8EA60C-5FEB-439D-82C1-E1A33B9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85463" y="6119667"/>
            <a:ext cx="230878" cy="230878"/>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BD9DC6E-71EF-4302-BD87-C70C8AFCB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42637" y="6605011"/>
            <a:ext cx="56114" cy="56114"/>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1CABA3D-675F-405D-9552-216F2DDD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23926" y="6611226"/>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242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96E531-7430-4087-BC87-6EBBD9F5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61DBE9-7FE6-4545-A3E3-3CB13BEFB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3" name="Content Placeholder 2">
            <a:extLst>
              <a:ext uri="{FF2B5EF4-FFF2-40B4-BE49-F238E27FC236}">
                <a16:creationId xmlns:a16="http://schemas.microsoft.com/office/drawing/2014/main" id="{00775C4B-E98B-42BB-BDD6-2F289945C6E5}"/>
              </a:ext>
            </a:extLst>
          </p:cNvPr>
          <p:cNvSpPr>
            <a:spLocks noGrp="1"/>
          </p:cNvSpPr>
          <p:nvPr>
            <p:ph idx="1"/>
          </p:nvPr>
        </p:nvSpPr>
        <p:spPr>
          <a:xfrm>
            <a:off x="777240" y="546509"/>
            <a:ext cx="6765026" cy="5630454"/>
          </a:xfrm>
        </p:spPr>
        <p:txBody>
          <a:bodyPr anchor="t">
            <a:normAutofit/>
          </a:bodyPr>
          <a:lstStyle/>
          <a:p>
            <a:pPr marL="0" indent="0">
              <a:buNone/>
            </a:pPr>
            <a:r>
              <a:rPr lang="en-GB" sz="5400" dirty="0">
                <a:latin typeface="Arial" panose="020B0604020202020204" pitchFamily="34" charset="0"/>
                <a:cs typeface="Arial" panose="020B0604020202020204" pitchFamily="34" charset="0"/>
              </a:rPr>
              <a:t>We pray for the Church: that it may support and welcome all people, especially those among us who are poor. </a:t>
            </a:r>
            <a:endParaRPr lang="en-GB" sz="5400" b="1" dirty="0">
              <a:latin typeface="Arial" panose="020B0604020202020204" pitchFamily="34" charset="0"/>
              <a:cs typeface="Arial" panose="020B0604020202020204" pitchFamily="34" charset="0"/>
            </a:endParaRPr>
          </a:p>
          <a:p>
            <a:pPr marL="0" indent="0">
              <a:buNone/>
            </a:pPr>
            <a:r>
              <a:rPr lang="en-GB" sz="4400" b="1" dirty="0">
                <a:latin typeface="Arial" panose="020B0604020202020204" pitchFamily="34" charset="0"/>
                <a:cs typeface="Arial" panose="020B0604020202020204" pitchFamily="34" charset="0"/>
              </a:rPr>
              <a:t>Lord, in your mercy… </a:t>
            </a:r>
          </a:p>
          <a:p>
            <a:endParaRPr lang="en-GB" sz="1800" dirty="0"/>
          </a:p>
        </p:txBody>
      </p:sp>
      <p:grpSp>
        <p:nvGrpSpPr>
          <p:cNvPr id="13" name="decorative circles">
            <a:extLst>
              <a:ext uri="{FF2B5EF4-FFF2-40B4-BE49-F238E27FC236}">
                <a16:creationId xmlns:a16="http://schemas.microsoft.com/office/drawing/2014/main" id="{090D15CC-A235-4941-B59D-649F70CD1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7008" y="433142"/>
            <a:ext cx="1122760" cy="6178301"/>
            <a:chOff x="8437008" y="433142"/>
            <a:chExt cx="1122760" cy="6178301"/>
          </a:xfrm>
        </p:grpSpPr>
        <p:sp>
          <p:nvSpPr>
            <p:cNvPr id="14" name="Oval 13">
              <a:extLst>
                <a:ext uri="{FF2B5EF4-FFF2-40B4-BE49-F238E27FC236}">
                  <a16:creationId xmlns:a16="http://schemas.microsoft.com/office/drawing/2014/main" id="{787532C7-1215-4178-A923-EF573EC9B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75160" y="82517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FD62D6-D98A-489D-A5FC-24518D6F9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28229" y="433142"/>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7A8E1-0887-4BEB-AF88-4C490056D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37008" y="5719481"/>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DF5A22-9D25-46A9-8FC0-ED95CF464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93327" y="6145002"/>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D8CCD3-5B43-4E89-B609-74BE058F7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6963" y="581706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3B0E9F0-B79E-4B1C-BA73-06B0C959585E}"/>
              </a:ext>
            </a:extLst>
          </p:cNvPr>
          <p:cNvPicPr>
            <a:picLocks noChangeAspect="1"/>
          </p:cNvPicPr>
          <p:nvPr/>
        </p:nvPicPr>
        <p:blipFill rotWithShape="1">
          <a:blip r:embed="rId2"/>
          <a:srcRect l="32974" r="30144" b="-2"/>
          <a:stretch/>
        </p:blipFill>
        <p:spPr>
          <a:xfrm>
            <a:off x="8608738" y="357441"/>
            <a:ext cx="3580214" cy="5994304"/>
          </a:xfrm>
          <a:custGeom>
            <a:avLst/>
            <a:gdLst/>
            <a:ahLst/>
            <a:cxnLst/>
            <a:rect l="l" t="t" r="r" b="b"/>
            <a:pathLst>
              <a:path w="3735324" h="6254002">
                <a:moveTo>
                  <a:pt x="3127001" y="0"/>
                </a:moveTo>
                <a:cubicBezTo>
                  <a:pt x="3288907" y="0"/>
                  <a:pt x="3447939" y="12305"/>
                  <a:pt x="3603212" y="36030"/>
                </a:cubicBezTo>
                <a:lnTo>
                  <a:pt x="3735324" y="59623"/>
                </a:lnTo>
                <a:lnTo>
                  <a:pt x="3735324" y="6194380"/>
                </a:lnTo>
                <a:lnTo>
                  <a:pt x="3603212" y="6217972"/>
                </a:lnTo>
                <a:cubicBezTo>
                  <a:pt x="3447939" y="6241698"/>
                  <a:pt x="3288907" y="6254002"/>
                  <a:pt x="3127001" y="6254002"/>
                </a:cubicBezTo>
                <a:cubicBezTo>
                  <a:pt x="1400006" y="6254002"/>
                  <a:pt x="0" y="4853996"/>
                  <a:pt x="0" y="3127001"/>
                </a:cubicBezTo>
                <a:cubicBezTo>
                  <a:pt x="0" y="1400006"/>
                  <a:pt x="1400006" y="0"/>
                  <a:pt x="3127001" y="0"/>
                </a:cubicBezTo>
                <a:close/>
              </a:path>
            </a:pathLst>
          </a:custGeom>
        </p:spPr>
      </p:pic>
    </p:spTree>
    <p:extLst>
      <p:ext uri="{BB962C8B-B14F-4D97-AF65-F5344CB8AC3E}">
        <p14:creationId xmlns:p14="http://schemas.microsoft.com/office/powerpoint/2010/main" val="153580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96E531-7430-4087-BC87-6EBBD9F5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61DBE9-7FE6-4545-A3E3-3CB13BEFB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3" name="Content Placeholder 2">
            <a:extLst>
              <a:ext uri="{FF2B5EF4-FFF2-40B4-BE49-F238E27FC236}">
                <a16:creationId xmlns:a16="http://schemas.microsoft.com/office/drawing/2014/main" id="{00775C4B-E98B-42BB-BDD6-2F289945C6E5}"/>
              </a:ext>
            </a:extLst>
          </p:cNvPr>
          <p:cNvSpPr>
            <a:spLocks noGrp="1"/>
          </p:cNvSpPr>
          <p:nvPr>
            <p:ph idx="1"/>
          </p:nvPr>
        </p:nvSpPr>
        <p:spPr>
          <a:xfrm>
            <a:off x="777240" y="546509"/>
            <a:ext cx="6765026" cy="5630454"/>
          </a:xfrm>
        </p:spPr>
        <p:txBody>
          <a:bodyPr anchor="t">
            <a:normAutofit lnSpcReduction="10000"/>
          </a:bodyPr>
          <a:lstStyle/>
          <a:p>
            <a:pPr marL="0" indent="0">
              <a:buNone/>
            </a:pPr>
            <a:r>
              <a:rPr lang="en-GB" sz="4400" dirty="0">
                <a:latin typeface="Arial" panose="020B0604020202020204" pitchFamily="34" charset="0"/>
                <a:cs typeface="Arial" panose="020B0604020202020204" pitchFamily="34" charset="0"/>
              </a:rPr>
              <a:t>We pray for our brothers and sisters in every country: that they may know that they are not forgotten as we do our best to help our neighbours around the world. </a:t>
            </a:r>
            <a:endParaRPr lang="en-GB" sz="4400" b="1" dirty="0">
              <a:latin typeface="Arial" panose="020B0604020202020204" pitchFamily="34" charset="0"/>
              <a:cs typeface="Arial" panose="020B0604020202020204" pitchFamily="34" charset="0"/>
            </a:endParaRPr>
          </a:p>
          <a:p>
            <a:pPr marL="0" indent="0">
              <a:buNone/>
            </a:pPr>
            <a:r>
              <a:rPr lang="en-GB" sz="4400" b="1" dirty="0">
                <a:latin typeface="Arial" panose="020B0604020202020204" pitchFamily="34" charset="0"/>
                <a:cs typeface="Arial" panose="020B0604020202020204" pitchFamily="34" charset="0"/>
              </a:rPr>
              <a:t>Lord, in your mercy… </a:t>
            </a:r>
          </a:p>
          <a:p>
            <a:endParaRPr lang="en-GB" sz="1800" dirty="0"/>
          </a:p>
        </p:txBody>
      </p:sp>
      <p:grpSp>
        <p:nvGrpSpPr>
          <p:cNvPr id="13" name="decorative circles">
            <a:extLst>
              <a:ext uri="{FF2B5EF4-FFF2-40B4-BE49-F238E27FC236}">
                <a16:creationId xmlns:a16="http://schemas.microsoft.com/office/drawing/2014/main" id="{090D15CC-A235-4941-B59D-649F70CD1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7008" y="433142"/>
            <a:ext cx="1122760" cy="6178301"/>
            <a:chOff x="8437008" y="433142"/>
            <a:chExt cx="1122760" cy="6178301"/>
          </a:xfrm>
        </p:grpSpPr>
        <p:sp>
          <p:nvSpPr>
            <p:cNvPr id="14" name="Oval 13">
              <a:extLst>
                <a:ext uri="{FF2B5EF4-FFF2-40B4-BE49-F238E27FC236}">
                  <a16:creationId xmlns:a16="http://schemas.microsoft.com/office/drawing/2014/main" id="{787532C7-1215-4178-A923-EF573EC9B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75160" y="82517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FD62D6-D98A-489D-A5FC-24518D6F9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28229" y="433142"/>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7A8E1-0887-4BEB-AF88-4C490056D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37008" y="5719481"/>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DF5A22-9D25-46A9-8FC0-ED95CF464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93327" y="6145002"/>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D8CCD3-5B43-4E89-B609-74BE058F7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6963" y="581706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3B0E9F0-B79E-4B1C-BA73-06B0C959585E}"/>
              </a:ext>
            </a:extLst>
          </p:cNvPr>
          <p:cNvPicPr>
            <a:picLocks noChangeAspect="1"/>
          </p:cNvPicPr>
          <p:nvPr/>
        </p:nvPicPr>
        <p:blipFill rotWithShape="1">
          <a:blip r:embed="rId2"/>
          <a:srcRect l="32974" r="30144" b="-2"/>
          <a:stretch/>
        </p:blipFill>
        <p:spPr>
          <a:xfrm>
            <a:off x="8608738" y="357441"/>
            <a:ext cx="3580214" cy="5994304"/>
          </a:xfrm>
          <a:custGeom>
            <a:avLst/>
            <a:gdLst/>
            <a:ahLst/>
            <a:cxnLst/>
            <a:rect l="l" t="t" r="r" b="b"/>
            <a:pathLst>
              <a:path w="3735324" h="6254002">
                <a:moveTo>
                  <a:pt x="3127001" y="0"/>
                </a:moveTo>
                <a:cubicBezTo>
                  <a:pt x="3288907" y="0"/>
                  <a:pt x="3447939" y="12305"/>
                  <a:pt x="3603212" y="36030"/>
                </a:cubicBezTo>
                <a:lnTo>
                  <a:pt x="3735324" y="59623"/>
                </a:lnTo>
                <a:lnTo>
                  <a:pt x="3735324" y="6194380"/>
                </a:lnTo>
                <a:lnTo>
                  <a:pt x="3603212" y="6217972"/>
                </a:lnTo>
                <a:cubicBezTo>
                  <a:pt x="3447939" y="6241698"/>
                  <a:pt x="3288907" y="6254002"/>
                  <a:pt x="3127001" y="6254002"/>
                </a:cubicBezTo>
                <a:cubicBezTo>
                  <a:pt x="1400006" y="6254002"/>
                  <a:pt x="0" y="4853996"/>
                  <a:pt x="0" y="3127001"/>
                </a:cubicBezTo>
                <a:cubicBezTo>
                  <a:pt x="0" y="1400006"/>
                  <a:pt x="1400006" y="0"/>
                  <a:pt x="3127001" y="0"/>
                </a:cubicBezTo>
                <a:close/>
              </a:path>
            </a:pathLst>
          </a:custGeom>
        </p:spPr>
      </p:pic>
    </p:spTree>
    <p:extLst>
      <p:ext uri="{BB962C8B-B14F-4D97-AF65-F5344CB8AC3E}">
        <p14:creationId xmlns:p14="http://schemas.microsoft.com/office/powerpoint/2010/main" val="271237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96E531-7430-4087-BC87-6EBBD9F5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61DBE9-7FE6-4545-A3E3-3CB13BEFB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mj-lt"/>
            </a:endParaRPr>
          </a:p>
        </p:txBody>
      </p:sp>
      <p:sp>
        <p:nvSpPr>
          <p:cNvPr id="3" name="Content Placeholder 2">
            <a:extLst>
              <a:ext uri="{FF2B5EF4-FFF2-40B4-BE49-F238E27FC236}">
                <a16:creationId xmlns:a16="http://schemas.microsoft.com/office/drawing/2014/main" id="{00775C4B-E98B-42BB-BDD6-2F289945C6E5}"/>
              </a:ext>
            </a:extLst>
          </p:cNvPr>
          <p:cNvSpPr>
            <a:spLocks noGrp="1"/>
          </p:cNvSpPr>
          <p:nvPr>
            <p:ph idx="1"/>
          </p:nvPr>
        </p:nvSpPr>
        <p:spPr>
          <a:xfrm>
            <a:off x="777240" y="546508"/>
            <a:ext cx="7357110" cy="5994303"/>
          </a:xfrm>
        </p:spPr>
        <p:txBody>
          <a:bodyPr anchor="t">
            <a:normAutofit/>
          </a:bodyPr>
          <a:lstStyle/>
          <a:p>
            <a:pPr marL="0" indent="0">
              <a:buNone/>
            </a:pPr>
            <a:r>
              <a:rPr lang="en-GB" sz="4400" dirty="0">
                <a:latin typeface="Arial" panose="020B0604020202020204" pitchFamily="34" charset="0"/>
                <a:cs typeface="Arial" panose="020B0604020202020204" pitchFamily="34" charset="0"/>
              </a:rPr>
              <a:t>We pray for our parish, family and friends: that with God’s help we may support each other in all things, especially when life is difficult. May we give each other hope.</a:t>
            </a:r>
            <a:endParaRPr lang="en-GB" sz="4400" b="1" dirty="0">
              <a:latin typeface="Arial" panose="020B0604020202020204" pitchFamily="34" charset="0"/>
              <a:cs typeface="Arial" panose="020B0604020202020204" pitchFamily="34" charset="0"/>
            </a:endParaRPr>
          </a:p>
          <a:p>
            <a:pPr marL="0" indent="0">
              <a:buNone/>
            </a:pPr>
            <a:r>
              <a:rPr lang="en-GB" sz="5400" b="1" dirty="0">
                <a:latin typeface="Arial" panose="020B0604020202020204" pitchFamily="34" charset="0"/>
                <a:cs typeface="Arial" panose="020B0604020202020204" pitchFamily="34" charset="0"/>
              </a:rPr>
              <a:t>Lord, in your mercy… </a:t>
            </a:r>
          </a:p>
          <a:p>
            <a:endParaRPr lang="en-GB" sz="1800" dirty="0"/>
          </a:p>
        </p:txBody>
      </p:sp>
      <p:grpSp>
        <p:nvGrpSpPr>
          <p:cNvPr id="13" name="decorative circles">
            <a:extLst>
              <a:ext uri="{FF2B5EF4-FFF2-40B4-BE49-F238E27FC236}">
                <a16:creationId xmlns:a16="http://schemas.microsoft.com/office/drawing/2014/main" id="{090D15CC-A235-4941-B59D-649F70CD1B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7008" y="433142"/>
            <a:ext cx="1122760" cy="6178301"/>
            <a:chOff x="8437008" y="433142"/>
            <a:chExt cx="1122760" cy="6178301"/>
          </a:xfrm>
        </p:grpSpPr>
        <p:sp>
          <p:nvSpPr>
            <p:cNvPr id="14" name="Oval 13">
              <a:extLst>
                <a:ext uri="{FF2B5EF4-FFF2-40B4-BE49-F238E27FC236}">
                  <a16:creationId xmlns:a16="http://schemas.microsoft.com/office/drawing/2014/main" id="{787532C7-1215-4178-A923-EF573EC9B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75160" y="82517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FD62D6-D98A-489D-A5FC-24518D6F9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28229" y="433142"/>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7A8E1-0887-4BEB-AF88-4C490056D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37008" y="5719481"/>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5DF5A22-9D25-46A9-8FC0-ED95CF464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93327" y="6145002"/>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D8CCD3-5B43-4E89-B609-74BE058F7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6963" y="5817067"/>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3B0E9F0-B79E-4B1C-BA73-06B0C959585E}"/>
              </a:ext>
            </a:extLst>
          </p:cNvPr>
          <p:cNvPicPr>
            <a:picLocks noChangeAspect="1"/>
          </p:cNvPicPr>
          <p:nvPr/>
        </p:nvPicPr>
        <p:blipFill rotWithShape="1">
          <a:blip r:embed="rId2"/>
          <a:srcRect l="32974" r="30144" b="-2"/>
          <a:stretch/>
        </p:blipFill>
        <p:spPr>
          <a:xfrm>
            <a:off x="8608738" y="357441"/>
            <a:ext cx="3580214" cy="5994304"/>
          </a:xfrm>
          <a:custGeom>
            <a:avLst/>
            <a:gdLst/>
            <a:ahLst/>
            <a:cxnLst/>
            <a:rect l="l" t="t" r="r" b="b"/>
            <a:pathLst>
              <a:path w="3735324" h="6254002">
                <a:moveTo>
                  <a:pt x="3127001" y="0"/>
                </a:moveTo>
                <a:cubicBezTo>
                  <a:pt x="3288907" y="0"/>
                  <a:pt x="3447939" y="12305"/>
                  <a:pt x="3603212" y="36030"/>
                </a:cubicBezTo>
                <a:lnTo>
                  <a:pt x="3735324" y="59623"/>
                </a:lnTo>
                <a:lnTo>
                  <a:pt x="3735324" y="6194380"/>
                </a:lnTo>
                <a:lnTo>
                  <a:pt x="3603212" y="6217972"/>
                </a:lnTo>
                <a:cubicBezTo>
                  <a:pt x="3447939" y="6241698"/>
                  <a:pt x="3288907" y="6254002"/>
                  <a:pt x="3127001" y="6254002"/>
                </a:cubicBezTo>
                <a:cubicBezTo>
                  <a:pt x="1400006" y="6254002"/>
                  <a:pt x="0" y="4853996"/>
                  <a:pt x="0" y="3127001"/>
                </a:cubicBezTo>
                <a:cubicBezTo>
                  <a:pt x="0" y="1400006"/>
                  <a:pt x="1400006" y="0"/>
                  <a:pt x="3127001" y="0"/>
                </a:cubicBezTo>
                <a:close/>
              </a:path>
            </a:pathLst>
          </a:custGeom>
        </p:spPr>
      </p:pic>
    </p:spTree>
    <p:extLst>
      <p:ext uri="{BB962C8B-B14F-4D97-AF65-F5344CB8AC3E}">
        <p14:creationId xmlns:p14="http://schemas.microsoft.com/office/powerpoint/2010/main" val="268903222"/>
      </p:ext>
    </p:extLst>
  </p:cSld>
  <p:clrMapOvr>
    <a:masterClrMapping/>
  </p:clrMapOvr>
</p:sld>
</file>

<file path=ppt/theme/theme1.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0E06FC89EB8749859917A0F8071692" ma:contentTypeVersion="14" ma:contentTypeDescription="Create a new document." ma:contentTypeScope="" ma:versionID="a686784e31189a464a5965a9a14bc484">
  <xsd:schema xmlns:xsd="http://www.w3.org/2001/XMLSchema" xmlns:xs="http://www.w3.org/2001/XMLSchema" xmlns:p="http://schemas.microsoft.com/office/2006/metadata/properties" xmlns:ns3="47316619-bcf3-4685-b63c-5f2df5645985" xmlns:ns4="1ddcc70e-e86b-4a96-9da2-3fe8eceec8f9" targetNamespace="http://schemas.microsoft.com/office/2006/metadata/properties" ma:root="true" ma:fieldsID="69de48c6273f8a7461549e1340a44f4b" ns3:_="" ns4:_="">
    <xsd:import namespace="47316619-bcf3-4685-b63c-5f2df5645985"/>
    <xsd:import namespace="1ddcc70e-e86b-4a96-9da2-3fe8eceec8f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316619-bcf3-4685-b63c-5f2df56459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dcc70e-e86b-4a96-9da2-3fe8eceec8f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2208B3-0D13-49A3-BD57-3DE3C3B23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316619-bcf3-4685-b63c-5f2df5645985"/>
    <ds:schemaRef ds:uri="1ddcc70e-e86b-4a96-9da2-3fe8eceec8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31944D-2E24-4F5D-BC62-54B2D2E65535}">
  <ds:schemaRefs>
    <ds:schemaRef ds:uri="http://schemas.microsoft.com/sharepoint/v3/contenttype/forms"/>
  </ds:schemaRefs>
</ds:datastoreItem>
</file>

<file path=customXml/itemProps3.xml><?xml version="1.0" encoding="utf-8"?>
<ds:datastoreItem xmlns:ds="http://schemas.openxmlformats.org/officeDocument/2006/customXml" ds:itemID="{411471D7-C7A1-422B-A644-FCF934F8C015}">
  <ds:schemaRefs>
    <ds:schemaRef ds:uri="http://purl.org/dc/term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1ddcc70e-e86b-4a96-9da2-3fe8eceec8f9"/>
    <ds:schemaRef ds:uri="47316619-bcf3-4685-b63c-5f2df5645985"/>
  </ds:schemaRefs>
</ds:datastoreItem>
</file>

<file path=docProps/app.xml><?xml version="1.0" encoding="utf-8"?>
<Properties xmlns="http://schemas.openxmlformats.org/officeDocument/2006/extended-properties" xmlns:vt="http://schemas.openxmlformats.org/officeDocument/2006/docPropsVTypes">
  <TotalTime>166</TotalTime>
  <Words>644</Words>
  <Application>Microsoft Office PowerPoint</Application>
  <PresentationFormat>Widescreen</PresentationFormat>
  <Paragraphs>25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vt:lpstr>
      <vt:lpstr>AvenirNext LT Pro Medium</vt:lpstr>
      <vt:lpstr>Calibri</vt:lpstr>
      <vt:lpstr>Gill Sans Nova</vt:lpstr>
      <vt:lpstr>ConfettiVTI</vt:lpstr>
      <vt:lpstr>We must trust in God  My Lighthouse https://www.youtube.com/watch?v=lFBZJGSgyVQ   </vt:lpstr>
      <vt:lpstr>PowerPoint Presentation</vt:lpstr>
      <vt:lpstr>The Lord be with you And with your spirit. A reading from the Gospel according to St Luke Glory to you, O Lord</vt:lpstr>
      <vt:lpstr>PowerPoint Presentation</vt:lpstr>
      <vt:lpstr>PowerPoint Presentation</vt:lpstr>
      <vt:lpstr>Let us pray</vt:lpstr>
      <vt:lpstr>PowerPoint Presentation</vt:lpstr>
      <vt:lpstr>PowerPoint Presentation</vt:lpstr>
      <vt:lpstr>PowerPoint Presentation</vt:lpstr>
      <vt:lpstr>PowerPoint Presentation</vt:lpstr>
      <vt:lpstr>PowerPoint Presentation</vt:lpstr>
      <vt:lpstr>PowerPoint Presentation</vt:lpstr>
      <vt:lpstr>Tolerance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With God, all things are possible</dc:title>
  <dc:creator>Amanda Howell</dc:creator>
  <cp:lastModifiedBy>Amanda Howell</cp:lastModifiedBy>
  <cp:revision>4</cp:revision>
  <dcterms:created xsi:type="dcterms:W3CDTF">2022-10-02T13:15:16Z</dcterms:created>
  <dcterms:modified xsi:type="dcterms:W3CDTF">2022-11-08T10:11:18Z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0x0101003D0E06FC89EB8749859917A0F8071692</vt:lpwstr>
  </property>
</Properties>
</file>