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7" r:id="rId5"/>
    <p:sldId id="290" r:id="rId6"/>
    <p:sldId id="258" r:id="rId7"/>
    <p:sldId id="273" r:id="rId8"/>
    <p:sldId id="271" r:id="rId9"/>
    <p:sldId id="274" r:id="rId10"/>
    <p:sldId id="272" r:id="rId11"/>
    <p:sldId id="292" r:id="rId12"/>
    <p:sldId id="291" r:id="rId13"/>
    <p:sldId id="280" r:id="rId14"/>
    <p:sldId id="282" r:id="rId15"/>
    <p:sldId id="285" r:id="rId16"/>
    <p:sldId id="286" r:id="rId17"/>
    <p:sldId id="283" r:id="rId18"/>
    <p:sldId id="281" r:id="rId19"/>
    <p:sldId id="263" r:id="rId20"/>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94660"/>
  </p:normalViewPr>
  <p:slideViewPr>
    <p:cSldViewPr snapToGrid="0">
      <p:cViewPr varScale="1">
        <p:scale>
          <a:sx n="108" d="100"/>
          <a:sy n="108" d="100"/>
        </p:scale>
        <p:origin x="654" y="144"/>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Howell" userId="20a5d47f-2e28-474b-9061-a652fd3db5f8" providerId="ADAL" clId="{230C2160-80B6-4C40-98F7-29B32DAC034E}"/>
    <pc:docChg chg="custSel modSld">
      <pc:chgData name="Amanda Howell" userId="20a5d47f-2e28-474b-9061-a652fd3db5f8" providerId="ADAL" clId="{230C2160-80B6-4C40-98F7-29B32DAC034E}" dt="2022-09-20T16:17:33.925" v="224" actId="26606"/>
      <pc:docMkLst>
        <pc:docMk/>
      </pc:docMkLst>
      <pc:sldChg chg="modSp mod">
        <pc:chgData name="Amanda Howell" userId="20a5d47f-2e28-474b-9061-a652fd3db5f8" providerId="ADAL" clId="{230C2160-80B6-4C40-98F7-29B32DAC034E}" dt="2022-09-20T16:13:27.844" v="23" actId="20577"/>
        <pc:sldMkLst>
          <pc:docMk/>
          <pc:sldMk cId="3081074109" sldId="258"/>
        </pc:sldMkLst>
        <pc:spChg chg="mod">
          <ac:chgData name="Amanda Howell" userId="20a5d47f-2e28-474b-9061-a652fd3db5f8" providerId="ADAL" clId="{230C2160-80B6-4C40-98F7-29B32DAC034E}" dt="2022-09-20T16:13:27.844" v="23" actId="20577"/>
          <ac:spMkLst>
            <pc:docMk/>
            <pc:sldMk cId="3081074109" sldId="258"/>
            <ac:spMk id="14" creationId="{00000000-0000-0000-0000-000000000000}"/>
          </ac:spMkLst>
        </pc:spChg>
      </pc:sldChg>
      <pc:sldChg chg="addSp delSp modSp mod">
        <pc:chgData name="Amanda Howell" userId="20a5d47f-2e28-474b-9061-a652fd3db5f8" providerId="ADAL" clId="{230C2160-80B6-4C40-98F7-29B32DAC034E}" dt="2022-09-20T16:17:33.925" v="224" actId="26606"/>
        <pc:sldMkLst>
          <pc:docMk/>
          <pc:sldMk cId="1202763207" sldId="271"/>
        </pc:sldMkLst>
        <pc:spChg chg="add del mod">
          <ac:chgData name="Amanda Howell" userId="20a5d47f-2e28-474b-9061-a652fd3db5f8" providerId="ADAL" clId="{230C2160-80B6-4C40-98F7-29B32DAC034E}" dt="2022-09-20T16:17:33.925" v="224" actId="26606"/>
          <ac:spMkLst>
            <pc:docMk/>
            <pc:sldMk cId="1202763207" sldId="271"/>
            <ac:spMk id="7" creationId="{D780928D-1B31-4884-9983-FC079CF5F76D}"/>
          </ac:spMkLst>
        </pc:spChg>
        <pc:spChg chg="del">
          <ac:chgData name="Amanda Howell" userId="20a5d47f-2e28-474b-9061-a652fd3db5f8" providerId="ADAL" clId="{230C2160-80B6-4C40-98F7-29B32DAC034E}" dt="2022-09-20T16:17:33.925" v="224" actId="26606"/>
          <ac:spMkLst>
            <pc:docMk/>
            <pc:sldMk cId="1202763207" sldId="271"/>
            <ac:spMk id="9" creationId="{262ABC4B-37D8-4218-BDD8-6DF6A00C0C80}"/>
          </ac:spMkLst>
        </pc:spChg>
        <pc:spChg chg="add">
          <ac:chgData name="Amanda Howell" userId="20a5d47f-2e28-474b-9061-a652fd3db5f8" providerId="ADAL" clId="{230C2160-80B6-4C40-98F7-29B32DAC034E}" dt="2022-09-20T16:17:33.925" v="224" actId="26606"/>
          <ac:spMkLst>
            <pc:docMk/>
            <pc:sldMk cId="1202763207" sldId="271"/>
            <ac:spMk id="14" creationId="{42A4FC2C-047E-45A5-965D-8E1E3BF09BC6}"/>
          </ac:spMkLst>
        </pc:spChg>
        <pc:picChg chg="del">
          <ac:chgData name="Amanda Howell" userId="20a5d47f-2e28-474b-9061-a652fd3db5f8" providerId="ADAL" clId="{230C2160-80B6-4C40-98F7-29B32DAC034E}" dt="2022-09-20T16:17:28.683" v="222" actId="478"/>
          <ac:picMkLst>
            <pc:docMk/>
            <pc:sldMk cId="1202763207" sldId="271"/>
            <ac:picMk id="2" creationId="{65EC1F8F-697A-CAFA-6612-49B6247B18C4}"/>
          </ac:picMkLst>
        </pc:picChg>
        <pc:picChg chg="del">
          <ac:chgData name="Amanda Howell" userId="20a5d47f-2e28-474b-9061-a652fd3db5f8" providerId="ADAL" clId="{230C2160-80B6-4C40-98F7-29B32DAC034E}" dt="2022-09-20T16:17:26.794" v="221" actId="478"/>
          <ac:picMkLst>
            <pc:docMk/>
            <pc:sldMk cId="1202763207" sldId="271"/>
            <ac:picMk id="3" creationId="{DD901C86-0DF3-8EA2-E90B-275C5231D4B9}"/>
          </ac:picMkLst>
        </pc:picChg>
        <pc:picChg chg="del">
          <ac:chgData name="Amanda Howell" userId="20a5d47f-2e28-474b-9061-a652fd3db5f8" providerId="ADAL" clId="{230C2160-80B6-4C40-98F7-29B32DAC034E}" dt="2022-09-20T16:17:31.489" v="223" actId="478"/>
          <ac:picMkLst>
            <pc:docMk/>
            <pc:sldMk cId="1202763207" sldId="271"/>
            <ac:picMk id="4" creationId="{9A12547A-F36D-5E06-97B6-3B84483342FD}"/>
          </ac:picMkLst>
        </pc:picChg>
        <pc:picChg chg="add mod">
          <ac:chgData name="Amanda Howell" userId="20a5d47f-2e28-474b-9061-a652fd3db5f8" providerId="ADAL" clId="{230C2160-80B6-4C40-98F7-29B32DAC034E}" dt="2022-09-20T16:17:33.925" v="224" actId="26606"/>
          <ac:picMkLst>
            <pc:docMk/>
            <pc:sldMk cId="1202763207" sldId="271"/>
            <ac:picMk id="5" creationId="{D762F0C5-EBC1-46A0-B240-B442387E6408}"/>
          </ac:picMkLst>
        </pc:picChg>
      </pc:sldChg>
      <pc:sldChg chg="delSp modSp mod">
        <pc:chgData name="Amanda Howell" userId="20a5d47f-2e28-474b-9061-a652fd3db5f8" providerId="ADAL" clId="{230C2160-80B6-4C40-98F7-29B32DAC034E}" dt="2022-09-20T16:17:18.827" v="219"/>
        <pc:sldMkLst>
          <pc:docMk/>
          <pc:sldMk cId="312054305" sldId="273"/>
        </pc:sldMkLst>
        <pc:spChg chg="mod">
          <ac:chgData name="Amanda Howell" userId="20a5d47f-2e28-474b-9061-a652fd3db5f8" providerId="ADAL" clId="{230C2160-80B6-4C40-98F7-29B32DAC034E}" dt="2022-09-20T16:16:58.401" v="218" actId="20577"/>
          <ac:spMkLst>
            <pc:docMk/>
            <pc:sldMk cId="312054305" sldId="273"/>
            <ac:spMk id="14" creationId="{00000000-0000-0000-0000-000000000000}"/>
          </ac:spMkLst>
        </pc:spChg>
        <pc:picChg chg="del">
          <ac:chgData name="Amanda Howell" userId="20a5d47f-2e28-474b-9061-a652fd3db5f8" providerId="ADAL" clId="{230C2160-80B6-4C40-98F7-29B32DAC034E}" dt="2022-09-20T16:17:18.827" v="219"/>
          <ac:picMkLst>
            <pc:docMk/>
            <pc:sldMk cId="312054305" sldId="273"/>
            <ac:picMk id="2" creationId="{F59D3957-4ECB-4E18-A866-7F31F52375E9}"/>
          </ac:picMkLst>
        </pc:picChg>
      </pc:sldChg>
    </pc:docChg>
  </pc:docChgLst>
  <pc:docChgLst>
    <pc:chgData name="Amanda Howell" userId="20a5d47f-2e28-474b-9061-a652fd3db5f8" providerId="ADAL" clId="{9C0596C8-2DC2-4280-BB78-7A1559BD01B4}"/>
    <pc:docChg chg="custSel addSld delSld modSld sldOrd">
      <pc:chgData name="Amanda Howell" userId="20a5d47f-2e28-474b-9061-a652fd3db5f8" providerId="ADAL" clId="{9C0596C8-2DC2-4280-BB78-7A1559BD01B4}" dt="2022-09-23T13:10:53.795" v="67" actId="2711"/>
      <pc:docMkLst>
        <pc:docMk/>
      </pc:docMkLst>
      <pc:sldChg chg="modSp">
        <pc:chgData name="Amanda Howell" userId="20a5d47f-2e28-474b-9061-a652fd3db5f8" providerId="ADAL" clId="{9C0596C8-2DC2-4280-BB78-7A1559BD01B4}" dt="2022-09-23T13:01:02.382" v="39"/>
        <pc:sldMkLst>
          <pc:docMk/>
          <pc:sldMk cId="1667610185" sldId="272"/>
        </pc:sldMkLst>
        <pc:spChg chg="mod">
          <ac:chgData name="Amanda Howell" userId="20a5d47f-2e28-474b-9061-a652fd3db5f8" providerId="ADAL" clId="{9C0596C8-2DC2-4280-BB78-7A1559BD01B4}" dt="2022-09-23T13:01:02.382" v="39"/>
          <ac:spMkLst>
            <pc:docMk/>
            <pc:sldMk cId="1667610185" sldId="272"/>
            <ac:spMk id="14" creationId="{00000000-0000-0000-0000-000000000000}"/>
          </ac:spMkLst>
        </pc:spChg>
      </pc:sldChg>
      <pc:sldChg chg="delSp modSp">
        <pc:chgData name="Amanda Howell" userId="20a5d47f-2e28-474b-9061-a652fd3db5f8" providerId="ADAL" clId="{9C0596C8-2DC2-4280-BB78-7A1559BD01B4}" dt="2022-09-23T13:00:06.142" v="33" actId="27636"/>
        <pc:sldMkLst>
          <pc:docMk/>
          <pc:sldMk cId="1956707455" sldId="274"/>
        </pc:sldMkLst>
        <pc:spChg chg="del mod">
          <ac:chgData name="Amanda Howell" userId="20a5d47f-2e28-474b-9061-a652fd3db5f8" providerId="ADAL" clId="{9C0596C8-2DC2-4280-BB78-7A1559BD01B4}" dt="2022-09-23T12:57:17.522" v="8"/>
          <ac:spMkLst>
            <pc:docMk/>
            <pc:sldMk cId="1956707455" sldId="274"/>
            <ac:spMk id="2" creationId="{B57B7C1B-B863-A78A-36C9-DE6E41E1AB50}"/>
          </ac:spMkLst>
        </pc:spChg>
        <pc:spChg chg="mod">
          <ac:chgData name="Amanda Howell" userId="20a5d47f-2e28-474b-9061-a652fd3db5f8" providerId="ADAL" clId="{9C0596C8-2DC2-4280-BB78-7A1559BD01B4}" dt="2022-09-23T13:00:06.142" v="33" actId="27636"/>
          <ac:spMkLst>
            <pc:docMk/>
            <pc:sldMk cId="1956707455" sldId="274"/>
            <ac:spMk id="14" creationId="{00000000-0000-0000-0000-000000000000}"/>
          </ac:spMkLst>
        </pc:spChg>
      </pc:sldChg>
      <pc:sldChg chg="modSp">
        <pc:chgData name="Amanda Howell" userId="20a5d47f-2e28-474b-9061-a652fd3db5f8" providerId="ADAL" clId="{9C0596C8-2DC2-4280-BB78-7A1559BD01B4}" dt="2022-09-23T13:02:27.706" v="54" actId="2711"/>
        <pc:sldMkLst>
          <pc:docMk/>
          <pc:sldMk cId="77989395" sldId="282"/>
        </pc:sldMkLst>
        <pc:spChg chg="mod">
          <ac:chgData name="Amanda Howell" userId="20a5d47f-2e28-474b-9061-a652fd3db5f8" providerId="ADAL" clId="{9C0596C8-2DC2-4280-BB78-7A1559BD01B4}" dt="2022-09-23T13:02:27.706" v="54" actId="2711"/>
          <ac:spMkLst>
            <pc:docMk/>
            <pc:sldMk cId="77989395" sldId="282"/>
            <ac:spMk id="3" creationId="{D125DA47-C4DD-F59A-FEC4-0E56294A708C}"/>
          </ac:spMkLst>
        </pc:spChg>
      </pc:sldChg>
      <pc:sldChg chg="modSp">
        <pc:chgData name="Amanda Howell" userId="20a5d47f-2e28-474b-9061-a652fd3db5f8" providerId="ADAL" clId="{9C0596C8-2DC2-4280-BB78-7A1559BD01B4}" dt="2022-09-23T13:10:53.795" v="67" actId="2711"/>
        <pc:sldMkLst>
          <pc:docMk/>
          <pc:sldMk cId="2678938531" sldId="285"/>
        </pc:sldMkLst>
        <pc:spChg chg="mod">
          <ac:chgData name="Amanda Howell" userId="20a5d47f-2e28-474b-9061-a652fd3db5f8" providerId="ADAL" clId="{9C0596C8-2DC2-4280-BB78-7A1559BD01B4}" dt="2022-09-23T13:10:53.795" v="67" actId="2711"/>
          <ac:spMkLst>
            <pc:docMk/>
            <pc:sldMk cId="2678938531" sldId="285"/>
            <ac:spMk id="3" creationId="{D125DA47-C4DD-F59A-FEC4-0E56294A708C}"/>
          </ac:spMkLst>
        </pc:spChg>
      </pc:sldChg>
    </pc:docChg>
  </pc:docChgLst>
  <pc:docChgLst>
    <pc:chgData name="Amanda Howell" userId="20a5d47f-2e28-474b-9061-a652fd3db5f8" providerId="ADAL" clId="{DDD33C64-C759-49FB-B7CB-BA784C5F677D}"/>
    <pc:docChg chg="custSel addSld delSld modSld sldOrd">
      <pc:chgData name="Amanda Howell" userId="20a5d47f-2e28-474b-9061-a652fd3db5f8" providerId="ADAL" clId="{DDD33C64-C759-49FB-B7CB-BA784C5F677D}" dt="2022-09-26T08:41:26.486" v="39" actId="14100"/>
      <pc:docMkLst>
        <pc:docMk/>
      </pc:docMkLst>
      <pc:sldChg chg="addSp delSp modSp">
        <pc:chgData name="Amanda Howell" userId="20a5d47f-2e28-474b-9061-a652fd3db5f8" providerId="ADAL" clId="{DDD33C64-C759-49FB-B7CB-BA784C5F677D}" dt="2022-09-26T08:41:26.486" v="39" actId="14100"/>
        <pc:sldMkLst>
          <pc:docMk/>
          <pc:sldMk cId="1805748268" sldId="263"/>
        </pc:sldMkLst>
        <pc:picChg chg="add mod">
          <ac:chgData name="Amanda Howell" userId="20a5d47f-2e28-474b-9061-a652fd3db5f8" providerId="ADAL" clId="{DDD33C64-C759-49FB-B7CB-BA784C5F677D}" dt="2022-09-26T08:41:26.486" v="39" actId="14100"/>
          <ac:picMkLst>
            <pc:docMk/>
            <pc:sldMk cId="1805748268" sldId="263"/>
            <ac:picMk id="2" creationId="{F52CCD26-42CC-48EC-B6F6-B91712948366}"/>
          </ac:picMkLst>
        </pc:picChg>
        <pc:picChg chg="del">
          <ac:chgData name="Amanda Howell" userId="20a5d47f-2e28-474b-9061-a652fd3db5f8" providerId="ADAL" clId="{DDD33C64-C759-49FB-B7CB-BA784C5F677D}" dt="2022-09-26T08:39:22.812" v="36" actId="478"/>
          <ac:picMkLst>
            <pc:docMk/>
            <pc:sldMk cId="1805748268" sldId="263"/>
            <ac:picMk id="5" creationId="{3914F847-3440-9544-6D1B-A784D4B3E21E}"/>
          </ac:picMkLst>
        </pc:picChg>
      </pc:sldChg>
      <pc:sldChg chg="del">
        <pc:chgData name="Amanda Howell" userId="20a5d47f-2e28-474b-9061-a652fd3db5f8" providerId="ADAL" clId="{DDD33C64-C759-49FB-B7CB-BA784C5F677D}" dt="2022-09-26T08:21:03.136" v="0" actId="2696"/>
        <pc:sldMkLst>
          <pc:docMk/>
          <pc:sldMk cId="529989617" sldId="276"/>
        </pc:sldMkLst>
      </pc:sldChg>
      <pc:sldChg chg="del">
        <pc:chgData name="Amanda Howell" userId="20a5d47f-2e28-474b-9061-a652fd3db5f8" providerId="ADAL" clId="{DDD33C64-C759-49FB-B7CB-BA784C5F677D}" dt="2022-09-26T08:21:04.119" v="1" actId="2696"/>
        <pc:sldMkLst>
          <pc:docMk/>
          <pc:sldMk cId="15586441" sldId="279"/>
        </pc:sldMkLst>
      </pc:sldChg>
      <pc:sldChg chg="addSp delSp modSp">
        <pc:chgData name="Amanda Howell" userId="20a5d47f-2e28-474b-9061-a652fd3db5f8" providerId="ADAL" clId="{DDD33C64-C759-49FB-B7CB-BA784C5F677D}" dt="2022-09-26T08:31:29.287" v="26" actId="14100"/>
        <pc:sldMkLst>
          <pc:docMk/>
          <pc:sldMk cId="556061023" sldId="281"/>
        </pc:sldMkLst>
        <pc:spChg chg="add mod">
          <ac:chgData name="Amanda Howell" userId="20a5d47f-2e28-474b-9061-a652fd3db5f8" providerId="ADAL" clId="{DDD33C64-C759-49FB-B7CB-BA784C5F677D}" dt="2022-09-26T08:31:29.287" v="26" actId="14100"/>
          <ac:spMkLst>
            <pc:docMk/>
            <pc:sldMk cId="556061023" sldId="281"/>
            <ac:spMk id="4" creationId="{2B62A9E5-8A49-466B-AB07-7EA5FE0CDC73}"/>
          </ac:spMkLst>
        </pc:spChg>
        <pc:spChg chg="mod">
          <ac:chgData name="Amanda Howell" userId="20a5d47f-2e28-474b-9061-a652fd3db5f8" providerId="ADAL" clId="{DDD33C64-C759-49FB-B7CB-BA784C5F677D}" dt="2022-09-26T08:31:22.137" v="23" actId="20577"/>
          <ac:spMkLst>
            <pc:docMk/>
            <pc:sldMk cId="556061023" sldId="281"/>
            <ac:spMk id="5" creationId="{9AFB3ECD-128D-1EF1-B3BB-0BEAAA9F358F}"/>
          </ac:spMkLst>
        </pc:spChg>
        <pc:picChg chg="add">
          <ac:chgData name="Amanda Howell" userId="20a5d47f-2e28-474b-9061-a652fd3db5f8" providerId="ADAL" clId="{DDD33C64-C759-49FB-B7CB-BA784C5F677D}" dt="2022-09-26T08:31:23.561" v="24"/>
          <ac:picMkLst>
            <pc:docMk/>
            <pc:sldMk cId="556061023" sldId="281"/>
            <ac:picMk id="2" creationId="{4AD34D80-41A2-471A-926B-167BB8F0EC46}"/>
          </ac:picMkLst>
        </pc:picChg>
        <pc:picChg chg="del">
          <ac:chgData name="Amanda Howell" userId="20a5d47f-2e28-474b-9061-a652fd3db5f8" providerId="ADAL" clId="{DDD33C64-C759-49FB-B7CB-BA784C5F677D}" dt="2022-09-26T08:31:25.443" v="25" actId="478"/>
          <ac:picMkLst>
            <pc:docMk/>
            <pc:sldMk cId="556061023" sldId="281"/>
            <ac:picMk id="8" creationId="{EE1A1F71-B88A-42FC-9BE5-6ABD0989E2DF}"/>
          </ac:picMkLst>
        </pc:picChg>
      </pc:sldChg>
      <pc:sldChg chg="modSp">
        <pc:chgData name="Amanda Howell" userId="20a5d47f-2e28-474b-9061-a652fd3db5f8" providerId="ADAL" clId="{DDD33C64-C759-49FB-B7CB-BA784C5F677D}" dt="2022-09-26T08:24:22.436" v="17" actId="207"/>
        <pc:sldMkLst>
          <pc:docMk/>
          <pc:sldMk cId="1728647579" sldId="286"/>
        </pc:sldMkLst>
        <pc:spChg chg="mod">
          <ac:chgData name="Amanda Howell" userId="20a5d47f-2e28-474b-9061-a652fd3db5f8" providerId="ADAL" clId="{DDD33C64-C759-49FB-B7CB-BA784C5F677D}" dt="2022-09-26T08:24:22.436" v="17" actId="207"/>
          <ac:spMkLst>
            <pc:docMk/>
            <pc:sldMk cId="1728647579" sldId="286"/>
            <ac:spMk id="3" creationId="{D125DA47-C4DD-F59A-FEC4-0E56294A708C}"/>
          </ac:spMkLst>
        </pc:spChg>
      </pc:sldChg>
      <pc:sldChg chg="modSp del">
        <pc:chgData name="Amanda Howell" userId="20a5d47f-2e28-474b-9061-a652fd3db5f8" providerId="ADAL" clId="{DDD33C64-C759-49FB-B7CB-BA784C5F677D}" dt="2022-09-26T08:25:20.208" v="21" actId="2696"/>
        <pc:sldMkLst>
          <pc:docMk/>
          <pc:sldMk cId="3462262678" sldId="287"/>
        </pc:sldMkLst>
        <pc:spChg chg="mod">
          <ac:chgData name="Amanda Howell" userId="20a5d47f-2e28-474b-9061-a652fd3db5f8" providerId="ADAL" clId="{DDD33C64-C759-49FB-B7CB-BA784C5F677D}" dt="2022-09-26T08:25:13.486" v="18" actId="20577"/>
          <ac:spMkLst>
            <pc:docMk/>
            <pc:sldMk cId="3462262678" sldId="287"/>
            <ac:spMk id="3" creationId="{D125DA47-C4DD-F59A-FEC4-0E56294A708C}"/>
          </ac:spMkLst>
        </pc:spChg>
      </pc:sldChg>
      <pc:sldChg chg="modSp del">
        <pc:chgData name="Amanda Howell" userId="20a5d47f-2e28-474b-9061-a652fd3db5f8" providerId="ADAL" clId="{DDD33C64-C759-49FB-B7CB-BA784C5F677D}" dt="2022-09-26T08:25:18.526" v="20" actId="2696"/>
        <pc:sldMkLst>
          <pc:docMk/>
          <pc:sldMk cId="3846528404" sldId="289"/>
        </pc:sldMkLst>
        <pc:spChg chg="mod">
          <ac:chgData name="Amanda Howell" userId="20a5d47f-2e28-474b-9061-a652fd3db5f8" providerId="ADAL" clId="{DDD33C64-C759-49FB-B7CB-BA784C5F677D}" dt="2022-09-26T08:25:16.895" v="19" actId="20577"/>
          <ac:spMkLst>
            <pc:docMk/>
            <pc:sldMk cId="3846528404" sldId="289"/>
            <ac:spMk id="3" creationId="{D125DA47-C4DD-F59A-FEC4-0E56294A708C}"/>
          </ac:spMkLst>
        </pc:spChg>
      </pc:sldChg>
      <pc:sldChg chg="addSp delSp modSp add ord">
        <pc:chgData name="Amanda Howell" userId="20a5d47f-2e28-474b-9061-a652fd3db5f8" providerId="ADAL" clId="{DDD33C64-C759-49FB-B7CB-BA784C5F677D}" dt="2022-09-26T08:35:19.692" v="34" actId="1076"/>
        <pc:sldMkLst>
          <pc:docMk/>
          <pc:sldMk cId="975380724" sldId="291"/>
        </pc:sldMkLst>
        <pc:spChg chg="del">
          <ac:chgData name="Amanda Howell" userId="20a5d47f-2e28-474b-9061-a652fd3db5f8" providerId="ADAL" clId="{DDD33C64-C759-49FB-B7CB-BA784C5F677D}" dt="2022-09-26T08:35:05.721" v="29"/>
          <ac:spMkLst>
            <pc:docMk/>
            <pc:sldMk cId="975380724" sldId="291"/>
            <ac:spMk id="3" creationId="{3807C33C-51F9-4F67-A086-FB1A72D29DD8}"/>
          </ac:spMkLst>
        </pc:spChg>
        <pc:picChg chg="add mod">
          <ac:chgData name="Amanda Howell" userId="20a5d47f-2e28-474b-9061-a652fd3db5f8" providerId="ADAL" clId="{DDD33C64-C759-49FB-B7CB-BA784C5F677D}" dt="2022-09-26T08:35:19.692" v="34" actId="1076"/>
          <ac:picMkLst>
            <pc:docMk/>
            <pc:sldMk cId="975380724" sldId="291"/>
            <ac:picMk id="4" creationId="{F5BB19A9-061E-49B3-956E-47159CA7EDFE}"/>
          </ac:picMkLst>
        </pc:picChg>
      </pc:sldChg>
      <pc:sldChg chg="delDesignElem">
        <pc:chgData name="Amanda Howell" userId="20a5d47f-2e28-474b-9061-a652fd3db5f8" providerId="ADAL" clId="{DDD33C64-C759-49FB-B7CB-BA784C5F677D}" dt="2022-09-26T08:39:11.406" v="35"/>
        <pc:sldMkLst>
          <pc:docMk/>
          <pc:sldMk cId="2570459564" sldId="2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6063A9-B4EA-431D-97C0-3B651F0CB980}" type="datetime1">
              <a:rPr lang="en-GB" smtClean="0"/>
              <a:t>26/09/2022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7E03411-58E2-43FD-AE1D-AD77DFF8CB20}" type="slidenum">
              <a:rPr lang="en-GB" smtClean="0"/>
              <a:t>‹#›</a:t>
            </a:fld>
            <a:endParaRPr lang="en-GB"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E51C6-BE2E-4900-9384-E0C6520E6F4D}" type="datetime1">
              <a:rPr lang="en-GB" smtClean="0"/>
              <a:pPr/>
              <a:t>26/09/2022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DC57A8-AE18-4654-B6AF-04B3577165BE}" type="slidenum">
              <a:rPr lang="en-GB" noProof="0" smtClean="0"/>
              <a:t>‹#›</a:t>
            </a:fld>
            <a:endParaRPr lang="en-GB" noProof="0"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1</a:t>
            </a:fld>
            <a:endParaRPr lang="en-GB" dirty="0"/>
          </a:p>
        </p:txBody>
      </p:sp>
    </p:spTree>
    <p:extLst>
      <p:ext uri="{BB962C8B-B14F-4D97-AF65-F5344CB8AC3E}">
        <p14:creationId xmlns:p14="http://schemas.microsoft.com/office/powerpoint/2010/main" val="245854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15</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16</a:t>
            </a:fld>
            <a:endParaRPr lang="en-GB" dirty="0"/>
          </a:p>
        </p:txBody>
      </p:sp>
    </p:spTree>
    <p:extLst>
      <p:ext uri="{BB962C8B-B14F-4D97-AF65-F5344CB8AC3E}">
        <p14:creationId xmlns:p14="http://schemas.microsoft.com/office/powerpoint/2010/main" val="266800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2</a:t>
            </a:fld>
            <a:endParaRPr lang="en-GB" dirty="0"/>
          </a:p>
        </p:txBody>
      </p:sp>
    </p:spTree>
    <p:extLst>
      <p:ext uri="{BB962C8B-B14F-4D97-AF65-F5344CB8AC3E}">
        <p14:creationId xmlns:p14="http://schemas.microsoft.com/office/powerpoint/2010/main" val="5575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3</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4</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5</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6</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7</a:t>
            </a:fld>
            <a:endParaRPr lang="en-GB" dirty="0"/>
          </a:p>
        </p:txBody>
      </p:sp>
    </p:spTree>
    <p:extLst>
      <p:ext uri="{BB962C8B-B14F-4D97-AF65-F5344CB8AC3E}">
        <p14:creationId xmlns:p14="http://schemas.microsoft.com/office/powerpoint/2010/main" val="221411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8</a:t>
            </a:fld>
            <a:endParaRPr lang="en-GB" dirty="0"/>
          </a:p>
        </p:txBody>
      </p:sp>
    </p:spTree>
    <p:extLst>
      <p:ext uri="{BB962C8B-B14F-4D97-AF65-F5344CB8AC3E}">
        <p14:creationId xmlns:p14="http://schemas.microsoft.com/office/powerpoint/2010/main" val="186336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C8DC57A8-AE18-4654-B6AF-04B3577165BE}" type="slidenum">
              <a:rPr lang="en-GB" smtClean="0"/>
              <a:t>10</a:t>
            </a:fld>
            <a:endParaRPr lang="en-GB" dirty="0"/>
          </a:p>
        </p:txBody>
      </p:sp>
    </p:spTree>
    <p:extLst>
      <p:ext uri="{BB962C8B-B14F-4D97-AF65-F5344CB8AC3E}">
        <p14:creationId xmlns:p14="http://schemas.microsoft.com/office/powerpoint/2010/main" val="1485946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rtlCol="0" anchor="b">
            <a:normAutofit/>
          </a:bodyPr>
          <a:lstStyle>
            <a:lvl1pPr algn="l">
              <a:defRPr sz="5400"/>
            </a:lvl1pPr>
          </a:lstStyle>
          <a:p>
            <a:pPr rtl="0"/>
            <a:r>
              <a:rPr lang="en-GB" noProof="0" dirty="0"/>
              <a:t>Click to edit Master title style</a:t>
            </a:r>
          </a:p>
        </p:txBody>
      </p:sp>
      <p:sp>
        <p:nvSpPr>
          <p:cNvPr id="3" name="Subtitle 2"/>
          <p:cNvSpPr>
            <a:spLocks noGrp="1"/>
          </p:cNvSpPr>
          <p:nvPr>
            <p:ph type="subTitle" idx="1"/>
          </p:nvPr>
        </p:nvSpPr>
        <p:spPr>
          <a:xfrm>
            <a:off x="4265610" y="3733800"/>
            <a:ext cx="6858002" cy="914400"/>
          </a:xfrm>
        </p:spPr>
        <p:txBody>
          <a:bodyPr rtlCol="0"/>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Click to edit Master subtitle style</a:t>
            </a: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rtlCol="0"/>
          <a:lstStyle/>
          <a:p>
            <a:pPr rtl="0"/>
            <a:fld id="{7382691A-3A5B-41AC-AD7D-5A834952ABC0}" type="datetime1">
              <a:rPr lang="en-GB" noProof="0" smtClean="0"/>
              <a:t>26/09/2022</a:t>
            </a:fld>
            <a:endParaRPr lang="en-GB" noProof="0" dirty="0"/>
          </a:p>
        </p:txBody>
      </p:sp>
      <p:sp>
        <p:nvSpPr>
          <p:cNvPr id="7" name="Footer Placeholder 6"/>
          <p:cNvSpPr>
            <a:spLocks noGrp="1"/>
          </p:cNvSpPr>
          <p:nvPr>
            <p:ph type="ftr" sz="quarter" idx="11"/>
          </p:nvPr>
        </p:nvSpPr>
        <p:spPr/>
        <p:txBody>
          <a:bodyPr rtlCol="0"/>
          <a:lstStyle/>
          <a:p>
            <a:pPr rtl="0"/>
            <a:endParaRPr lang="en-GB" noProof="0" dirty="0"/>
          </a:p>
        </p:txBody>
      </p:sp>
      <p:sp>
        <p:nvSpPr>
          <p:cNvPr id="8" name="Slide Number Placeholder 7"/>
          <p:cNvSpPr>
            <a:spLocks noGrp="1"/>
          </p:cNvSpPr>
          <p:nvPr>
            <p:ph type="sldNum" sz="quarter" idx="12"/>
          </p:nvPr>
        </p:nvSpPr>
        <p:spPr/>
        <p:txBody>
          <a:bodyPr rtlCol="0"/>
          <a:lstStyle/>
          <a:p>
            <a:pPr rtl="0"/>
            <a:fld id="{022B156B-59AE-415F-B24B-8756D48BB977}" type="slidenum">
              <a:rPr lang="en-GB" noProof="0" smtClean="0"/>
              <a:pPr/>
              <a:t>‹#›</a:t>
            </a:fld>
            <a:endParaRPr lang="en-GB" noProof="0" dirty="0"/>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a:buNone/>
              <a:defRPr/>
            </a:lvl1pPr>
          </a:lstStyle>
          <a:p>
            <a:pPr rtl="0"/>
            <a:endParaRPr lang="en-GB" noProof="0"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a:buNone/>
              <a:defRPr/>
            </a:lvl1pPr>
          </a:lstStyle>
          <a:p>
            <a:pPr rtl="0"/>
            <a:endParaRPr lang="en-GB" noProof="0" dirty="0"/>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126" name="Text Placeholder 3"/>
          <p:cNvSpPr>
            <a:spLocks noGrp="1"/>
          </p:cNvSpPr>
          <p:nvPr>
            <p:ph type="body" sz="half" idx="21"/>
          </p:nvPr>
        </p:nvSpPr>
        <p:spPr>
          <a:xfrm>
            <a:off x="9066214" y="2048893"/>
            <a:ext cx="2286000" cy="2514599"/>
          </a:xfrm>
        </p:spPr>
        <p:txBody>
          <a:bodyPr rtlCol="0"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rtlCol="0" anchor="b">
            <a:normAutofit/>
          </a:bodyPr>
          <a:lstStyle>
            <a:lvl1pPr>
              <a:defRPr sz="3600"/>
            </a:lvl1pPr>
          </a:lstStyle>
          <a:p>
            <a:pPr rtl="0"/>
            <a:r>
              <a:rPr lang="en-GB" noProof="0" dirty="0"/>
              <a:t>Click to edit Master title style</a:t>
            </a:r>
          </a:p>
        </p:txBody>
      </p:sp>
      <p:sp>
        <p:nvSpPr>
          <p:cNvPr id="3" name="Content Placeholder 2"/>
          <p:cNvSpPr>
            <a:spLocks noGrp="1"/>
          </p:cNvSpPr>
          <p:nvPr>
            <p:ph idx="1"/>
          </p:nvPr>
        </p:nvSpPr>
        <p:spPr>
          <a:xfrm>
            <a:off x="836613" y="914400"/>
            <a:ext cx="6172201" cy="5029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Text Placeholder 3"/>
          <p:cNvSpPr>
            <a:spLocks noGrp="1"/>
          </p:cNvSpPr>
          <p:nvPr>
            <p:ph type="body" sz="half" idx="2"/>
          </p:nvPr>
        </p:nvSpPr>
        <p:spPr>
          <a:xfrm>
            <a:off x="7511732" y="3555523"/>
            <a:ext cx="3840480" cy="238807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
        <p:nvSpPr>
          <p:cNvPr id="5" name="Date Placeholder 4"/>
          <p:cNvSpPr>
            <a:spLocks noGrp="1"/>
          </p:cNvSpPr>
          <p:nvPr>
            <p:ph type="dt" sz="half" idx="10"/>
          </p:nvPr>
        </p:nvSpPr>
        <p:spPr>
          <a:xfrm>
            <a:off x="8075611" y="6019801"/>
            <a:ext cx="1396260" cy="228600"/>
          </a:xfrm>
        </p:spPr>
        <p:txBody>
          <a:bodyPr rtlCol="0"/>
          <a:lstStyle/>
          <a:p>
            <a:pPr rtl="0"/>
            <a:fld id="{AC825D3E-5F8D-4E89-8A6F-28886663E6A7}" type="datetime1">
              <a:rPr lang="en-GB" noProof="0" smtClean="0"/>
              <a:t>26/09/2022</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a:xfrm>
            <a:off x="1065213" y="6019801"/>
            <a:ext cx="762000" cy="228600"/>
          </a:xfrm>
        </p:spPr>
        <p:txBody>
          <a:bodyPr rtlCol="0"/>
          <a:lstStyle>
            <a:lvl1pPr algn="l">
              <a:defRPr/>
            </a:lvl1pPr>
          </a:lstStyle>
          <a:p>
            <a:pPr rtl="0"/>
            <a:fld id="{022B156B-59AE-415F-B24B-8756D48BB977}" type="slidenum">
              <a:rPr lang="en-GB" noProof="0" smtClean="0"/>
              <a:pPr/>
              <a:t>‹#›</a:t>
            </a:fld>
            <a:endParaRPr lang="en-GB" noProof="0"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2" name="Title 1"/>
          <p:cNvSpPr>
            <a:spLocks noGrp="1"/>
          </p:cNvSpPr>
          <p:nvPr>
            <p:ph type="title"/>
          </p:nvPr>
        </p:nvSpPr>
        <p:spPr>
          <a:xfrm>
            <a:off x="7492891" y="1330347"/>
            <a:ext cx="3840480" cy="2103120"/>
          </a:xfrm>
        </p:spPr>
        <p:txBody>
          <a:bodyPr rtlCol="0" anchor="b">
            <a:normAutofit/>
          </a:bodyPr>
          <a:lstStyle>
            <a:lvl1pPr>
              <a:defRPr sz="3600"/>
            </a:lvl1pPr>
          </a:lstStyle>
          <a:p>
            <a:pPr rtl="0"/>
            <a:r>
              <a:rPr lang="en-GB" noProof="0" dirty="0"/>
              <a:t>Click to edit Master title style</a:t>
            </a: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noProof="0" dirty="0"/>
          </a:p>
        </p:txBody>
      </p:sp>
      <p:sp>
        <p:nvSpPr>
          <p:cNvPr id="4" name="Text Placeholder 3"/>
          <p:cNvSpPr>
            <a:spLocks noGrp="1"/>
          </p:cNvSpPr>
          <p:nvPr>
            <p:ph type="body" sz="half" idx="2"/>
          </p:nvPr>
        </p:nvSpPr>
        <p:spPr>
          <a:xfrm>
            <a:off x="7492891" y="3555521"/>
            <a:ext cx="3840480" cy="2168517"/>
          </a:xfrm>
        </p:spPr>
        <p:txBody>
          <a:bodyPr rtlCol="0">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
        <p:nvSpPr>
          <p:cNvPr id="5" name="Date Placeholder 4"/>
          <p:cNvSpPr>
            <a:spLocks noGrp="1"/>
          </p:cNvSpPr>
          <p:nvPr>
            <p:ph type="dt" sz="half" idx="10"/>
          </p:nvPr>
        </p:nvSpPr>
        <p:spPr/>
        <p:txBody>
          <a:bodyPr rtlCol="0"/>
          <a:lstStyle/>
          <a:p>
            <a:pPr rtl="0"/>
            <a:fld id="{C9DBC011-1F85-460A-B36C-218D6B1C376A}" type="datetime1">
              <a:rPr lang="en-GB" noProof="0" smtClean="0"/>
              <a:t>26/09/2022</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dirty="0"/>
              <a:t>Click to edit Master title style</a:t>
            </a:r>
          </a:p>
        </p:txBody>
      </p:sp>
      <p:sp>
        <p:nvSpPr>
          <p:cNvPr id="3" name="Vertical Text Placeholder 2"/>
          <p:cNvSpPr>
            <a:spLocks noGrp="1"/>
          </p:cNvSpPr>
          <p:nvPr>
            <p:ph type="body" orient="vert" idx="1"/>
          </p:nvPr>
        </p:nvSpPr>
        <p:spPr/>
        <p:txBody>
          <a:bodyPr vert="eaVert"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Date Placeholder 3"/>
          <p:cNvSpPr>
            <a:spLocks noGrp="1"/>
          </p:cNvSpPr>
          <p:nvPr>
            <p:ph type="dt" sz="half" idx="10"/>
          </p:nvPr>
        </p:nvSpPr>
        <p:spPr/>
        <p:txBody>
          <a:bodyPr rtlCol="0"/>
          <a:lstStyle/>
          <a:p>
            <a:pPr rtl="0"/>
            <a:fld id="{A4A9784C-7B7D-46E9-B7BE-8904F7F71651}" type="datetime1">
              <a:rPr lang="en-GB" noProof="0" smtClean="0"/>
              <a:t>26/09/2022</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rtlCol="0"/>
          <a:lstStyle/>
          <a:p>
            <a:pPr rtl="0"/>
            <a:r>
              <a:rPr lang="en-GB" noProof="0" dirty="0"/>
              <a:t>Click to edit Master title style</a:t>
            </a:r>
          </a:p>
        </p:txBody>
      </p:sp>
      <p:sp>
        <p:nvSpPr>
          <p:cNvPr id="3" name="Vertical Text Placeholder 2"/>
          <p:cNvSpPr>
            <a:spLocks noGrp="1"/>
          </p:cNvSpPr>
          <p:nvPr>
            <p:ph type="body" orient="vert" idx="1"/>
          </p:nvPr>
        </p:nvSpPr>
        <p:spPr>
          <a:xfrm>
            <a:off x="838199" y="304800"/>
            <a:ext cx="8633671" cy="5676900"/>
          </a:xfrm>
        </p:spPr>
        <p:txBody>
          <a:bodyPr vert="eaVert"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Date Placeholder 3"/>
          <p:cNvSpPr>
            <a:spLocks noGrp="1"/>
          </p:cNvSpPr>
          <p:nvPr>
            <p:ph type="dt" sz="half" idx="10"/>
          </p:nvPr>
        </p:nvSpPr>
        <p:spPr/>
        <p:txBody>
          <a:bodyPr rtlCol="0"/>
          <a:lstStyle/>
          <a:p>
            <a:pPr rtl="0"/>
            <a:fld id="{F91567BF-1097-48C1-B478-C7C48735007D}" type="datetime1">
              <a:rPr lang="en-GB" noProof="0" smtClean="0"/>
              <a:t>26/09/2022</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dirty="0"/>
              <a:t>Click to edit Master title style</a:t>
            </a:r>
          </a:p>
        </p:txBody>
      </p:sp>
      <p:sp>
        <p:nvSpPr>
          <p:cNvPr id="3" name="Content Placeholder 2"/>
          <p:cNvSpPr>
            <a:spLocks noGrp="1"/>
          </p:cNvSpPr>
          <p:nvPr>
            <p:ph idx="1"/>
          </p:nvPr>
        </p:nvSpPr>
        <p:spPr/>
        <p:txBody>
          <a:bodyPr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Date Placeholder 3"/>
          <p:cNvSpPr>
            <a:spLocks noGrp="1"/>
          </p:cNvSpPr>
          <p:nvPr>
            <p:ph type="dt" sz="half" idx="10"/>
          </p:nvPr>
        </p:nvSpPr>
        <p:spPr/>
        <p:txBody>
          <a:bodyPr rtlCol="0"/>
          <a:lstStyle/>
          <a:p>
            <a:pPr rtl="0"/>
            <a:fld id="{7CEA8D5D-6154-4020-B17A-425193D9A440}" type="datetime1">
              <a:rPr lang="en-GB" noProof="0" smtClean="0"/>
              <a:t>26/09/2022</a:t>
            </a:fld>
            <a:endParaRPr lang="en-GB" noProof="0" dirty="0"/>
          </a:p>
        </p:txBody>
      </p:sp>
      <p:sp>
        <p:nvSpPr>
          <p:cNvPr id="5" name="Footer Placeholder 4"/>
          <p:cNvSpPr>
            <a:spLocks noGrp="1"/>
          </p:cNvSpPr>
          <p:nvPr>
            <p:ph type="ftr" sz="quarter" idx="11"/>
          </p:nvPr>
        </p:nvSpPr>
        <p:spPr/>
        <p:txBody>
          <a:bodyPr rtlCol="0"/>
          <a:lstStyle/>
          <a:p>
            <a:pPr rtl="0"/>
            <a:endParaRPr lang="en-GB" noProof="0" dirty="0"/>
          </a:p>
        </p:txBody>
      </p:sp>
      <p:sp>
        <p:nvSpPr>
          <p:cNvPr id="6" name="Slide Number Placeholder 5"/>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rtlCol="0" anchor="b">
            <a:normAutofit/>
          </a:bodyPr>
          <a:lstStyle>
            <a:lvl1pPr>
              <a:defRPr sz="4400"/>
            </a:lvl1pPr>
          </a:lstStyle>
          <a:p>
            <a:pPr rtl="0"/>
            <a:r>
              <a:rPr lang="en-GB" noProof="0" dirty="0"/>
              <a:t>Click to edit Master title style</a:t>
            </a:r>
          </a:p>
        </p:txBody>
      </p:sp>
      <p:sp>
        <p:nvSpPr>
          <p:cNvPr id="3" name="Text Placeholder 2"/>
          <p:cNvSpPr>
            <a:spLocks noGrp="1"/>
          </p:cNvSpPr>
          <p:nvPr>
            <p:ph type="body" idx="1"/>
          </p:nvPr>
        </p:nvSpPr>
        <p:spPr>
          <a:xfrm>
            <a:off x="4265610" y="3733800"/>
            <a:ext cx="6858002" cy="914400"/>
          </a:xfrm>
        </p:spPr>
        <p:txBody>
          <a:bodyPr rtlCol="0"/>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dirty="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dirty="0"/>
              <a:t>Click to edit Master title style</a:t>
            </a:r>
          </a:p>
        </p:txBody>
      </p:sp>
      <p:sp>
        <p:nvSpPr>
          <p:cNvPr id="3" name="Content Placeholder 2"/>
          <p:cNvSpPr>
            <a:spLocks noGrp="1"/>
          </p:cNvSpPr>
          <p:nvPr>
            <p:ph sz="half" idx="1"/>
          </p:nvPr>
        </p:nvSpPr>
        <p:spPr>
          <a:xfrm>
            <a:off x="1065212" y="1825625"/>
            <a:ext cx="4954588" cy="4187952"/>
          </a:xfrm>
        </p:spPr>
        <p:txBody>
          <a:bodyPr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Content Placeholder 3"/>
          <p:cNvSpPr>
            <a:spLocks noGrp="1"/>
          </p:cNvSpPr>
          <p:nvPr>
            <p:ph sz="half" idx="2"/>
          </p:nvPr>
        </p:nvSpPr>
        <p:spPr>
          <a:xfrm>
            <a:off x="6172200" y="1825625"/>
            <a:ext cx="4951414" cy="4187952"/>
          </a:xfrm>
        </p:spPr>
        <p:txBody>
          <a:bodyPr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5" name="Date Placeholder 4"/>
          <p:cNvSpPr>
            <a:spLocks noGrp="1"/>
          </p:cNvSpPr>
          <p:nvPr>
            <p:ph type="dt" sz="half" idx="10"/>
          </p:nvPr>
        </p:nvSpPr>
        <p:spPr/>
        <p:txBody>
          <a:bodyPr rtlCol="0"/>
          <a:lstStyle/>
          <a:p>
            <a:pPr rtl="0"/>
            <a:fld id="{6C5C5B4A-D69F-4525-A7CF-0885D2F2A607}" type="datetime1">
              <a:rPr lang="en-GB" noProof="0" smtClean="0"/>
              <a:t>26/09/2022</a:t>
            </a:fld>
            <a:endParaRPr lang="en-GB" noProof="0" dirty="0"/>
          </a:p>
        </p:txBody>
      </p:sp>
      <p:sp>
        <p:nvSpPr>
          <p:cNvPr id="6" name="Footer Placeholder 5"/>
          <p:cNvSpPr>
            <a:spLocks noGrp="1"/>
          </p:cNvSpPr>
          <p:nvPr>
            <p:ph type="ftr" sz="quarter" idx="11"/>
          </p:nvPr>
        </p:nvSpPr>
        <p:spPr/>
        <p:txBody>
          <a:bodyPr rtlCol="0"/>
          <a:lstStyle/>
          <a:p>
            <a:pPr rtl="0"/>
            <a:endParaRPr lang="en-GB" noProof="0" dirty="0"/>
          </a:p>
        </p:txBody>
      </p:sp>
      <p:sp>
        <p:nvSpPr>
          <p:cNvPr id="7" name="Slide Number Placeholder 6"/>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dirty="0"/>
              <a:t>Click to edit Master title style</a:t>
            </a:r>
          </a:p>
        </p:txBody>
      </p:sp>
      <p:sp>
        <p:nvSpPr>
          <p:cNvPr id="3" name="Text Placeholder 2"/>
          <p:cNvSpPr>
            <a:spLocks noGrp="1"/>
          </p:cNvSpPr>
          <p:nvPr>
            <p:ph type="body" idx="1"/>
          </p:nvPr>
        </p:nvSpPr>
        <p:spPr>
          <a:xfrm>
            <a:off x="1069848"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Click to edit Master text styles</a:t>
            </a:r>
          </a:p>
        </p:txBody>
      </p:sp>
      <p:sp>
        <p:nvSpPr>
          <p:cNvPr id="4" name="Content Placeholder 3"/>
          <p:cNvSpPr>
            <a:spLocks noGrp="1"/>
          </p:cNvSpPr>
          <p:nvPr>
            <p:ph sz="half" idx="2"/>
          </p:nvPr>
        </p:nvSpPr>
        <p:spPr>
          <a:xfrm>
            <a:off x="1069848" y="2505075"/>
            <a:ext cx="4956048" cy="3476625"/>
          </a:xfrm>
        </p:spPr>
        <p:txBody>
          <a:bodyPr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5" name="Text Placeholder 4"/>
          <p:cNvSpPr>
            <a:spLocks noGrp="1"/>
          </p:cNvSpPr>
          <p:nvPr>
            <p:ph type="body" sz="quarter" idx="3"/>
          </p:nvPr>
        </p:nvSpPr>
        <p:spPr>
          <a:xfrm>
            <a:off x="6172200" y="1681163"/>
            <a:ext cx="4956048"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Click to edit Master text styles</a:t>
            </a:r>
          </a:p>
        </p:txBody>
      </p:sp>
      <p:sp>
        <p:nvSpPr>
          <p:cNvPr id="6" name="Content Placeholder 5"/>
          <p:cNvSpPr>
            <a:spLocks noGrp="1"/>
          </p:cNvSpPr>
          <p:nvPr>
            <p:ph sz="quarter" idx="4"/>
          </p:nvPr>
        </p:nvSpPr>
        <p:spPr>
          <a:xfrm>
            <a:off x="6172200" y="2505075"/>
            <a:ext cx="4956048" cy="3476625"/>
          </a:xfrm>
        </p:spPr>
        <p:txBody>
          <a:bodyPr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7" name="Date Placeholder 6"/>
          <p:cNvSpPr>
            <a:spLocks noGrp="1"/>
          </p:cNvSpPr>
          <p:nvPr>
            <p:ph type="dt" sz="half" idx="10"/>
          </p:nvPr>
        </p:nvSpPr>
        <p:spPr/>
        <p:txBody>
          <a:bodyPr rtlCol="0"/>
          <a:lstStyle/>
          <a:p>
            <a:pPr rtl="0"/>
            <a:fld id="{070F9C1E-60A7-466A-A0B8-A3A5ECCAB84A}" type="datetime1">
              <a:rPr lang="en-GB" noProof="0" smtClean="0"/>
              <a:t>26/09/2022</a:t>
            </a:fld>
            <a:endParaRPr lang="en-GB" noProof="0" dirty="0"/>
          </a:p>
        </p:txBody>
      </p:sp>
      <p:sp>
        <p:nvSpPr>
          <p:cNvPr id="8" name="Footer Placeholder 7"/>
          <p:cNvSpPr>
            <a:spLocks noGrp="1"/>
          </p:cNvSpPr>
          <p:nvPr>
            <p:ph type="ftr" sz="quarter" idx="11"/>
          </p:nvPr>
        </p:nvSpPr>
        <p:spPr/>
        <p:txBody>
          <a:bodyPr rtlCol="0"/>
          <a:lstStyle/>
          <a:p>
            <a:pPr rtl="0"/>
            <a:endParaRPr lang="en-GB" noProof="0" dirty="0"/>
          </a:p>
        </p:txBody>
      </p:sp>
      <p:sp>
        <p:nvSpPr>
          <p:cNvPr id="9" name="Slide Number Placeholder 8"/>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dirty="0"/>
              <a:t>Click to edit Master title style</a:t>
            </a:r>
          </a:p>
        </p:txBody>
      </p:sp>
      <p:sp>
        <p:nvSpPr>
          <p:cNvPr id="3" name="Date Placeholder 2"/>
          <p:cNvSpPr>
            <a:spLocks noGrp="1"/>
          </p:cNvSpPr>
          <p:nvPr>
            <p:ph type="dt" sz="half" idx="10"/>
          </p:nvPr>
        </p:nvSpPr>
        <p:spPr/>
        <p:txBody>
          <a:bodyPr rtlCol="0"/>
          <a:lstStyle/>
          <a:p>
            <a:pPr rtl="0"/>
            <a:fld id="{21FB0EDF-8EB1-497E-9107-BEABCA85DE9E}" type="datetime1">
              <a:rPr lang="en-GB" noProof="0" smtClean="0"/>
              <a:t>26/09/2022</a:t>
            </a:fld>
            <a:endParaRPr lang="en-GB" noProof="0" dirty="0"/>
          </a:p>
        </p:txBody>
      </p:sp>
      <p:sp>
        <p:nvSpPr>
          <p:cNvPr id="4" name="Footer Placeholder 3"/>
          <p:cNvSpPr>
            <a:spLocks noGrp="1"/>
          </p:cNvSpPr>
          <p:nvPr>
            <p:ph type="ftr" sz="quarter" idx="11"/>
          </p:nvPr>
        </p:nvSpPr>
        <p:spPr/>
        <p:txBody>
          <a:bodyPr rtlCol="0"/>
          <a:lstStyle/>
          <a:p>
            <a:pPr rtl="0"/>
            <a:endParaRPr lang="en-GB" noProof="0" dirty="0"/>
          </a:p>
        </p:txBody>
      </p:sp>
      <p:sp>
        <p:nvSpPr>
          <p:cNvPr id="5" name="Slide Number Placeholder 4"/>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3AB2429C-F11A-4869-B7D4-0E7C8A268FE2}" type="datetime1">
              <a:rPr lang="en-GB" noProof="0" smtClean="0"/>
              <a:t>26/09/2022</a:t>
            </a:fld>
            <a:endParaRPr lang="en-GB" noProof="0" dirty="0"/>
          </a:p>
        </p:txBody>
      </p:sp>
      <p:sp>
        <p:nvSpPr>
          <p:cNvPr id="3" name="Footer Placeholder 2"/>
          <p:cNvSpPr>
            <a:spLocks noGrp="1"/>
          </p:cNvSpPr>
          <p:nvPr>
            <p:ph type="ftr" sz="quarter" idx="11"/>
          </p:nvPr>
        </p:nvSpPr>
        <p:spPr/>
        <p:txBody>
          <a:bodyPr rtlCol="0"/>
          <a:lstStyle/>
          <a:p>
            <a:pPr rtl="0"/>
            <a:endParaRPr lang="en-GB" noProof="0" dirty="0"/>
          </a:p>
        </p:txBody>
      </p:sp>
      <p:sp>
        <p:nvSpPr>
          <p:cNvPr id="4" name="Slide Number Placeholder 3"/>
          <p:cNvSpPr>
            <a:spLocks noGrp="1"/>
          </p:cNvSpPr>
          <p:nvPr>
            <p:ph type="sldNum" sz="quarter" idx="12"/>
          </p:nvPr>
        </p:nvSpPr>
        <p:spPr/>
        <p:txBody>
          <a:bodyPr rtlCol="0"/>
          <a:lstStyle/>
          <a:p>
            <a:pPr rtl="0"/>
            <a:fld id="{022B156B-59AE-415F-B24B-8756D48BB977}" type="slidenum">
              <a:rPr lang="en-GB" noProof="0" smtClean="0"/>
              <a:t>‹#›</a:t>
            </a:fld>
            <a:endParaRPr lang="en-GB" noProof="0"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7844952" y="6077466"/>
            <a:ext cx="1396260" cy="228600"/>
          </a:xfrm>
        </p:spPr>
        <p:txBody>
          <a:bodyPr rtlCol="0"/>
          <a:lstStyle/>
          <a:p>
            <a:pPr rtl="0"/>
            <a:fld id="{6A09F972-3469-474E-A721-AA1F791BC15B}" type="datetime1">
              <a:rPr lang="en-GB" noProof="0" smtClean="0"/>
              <a:t>26/09/2022</a:t>
            </a:fld>
            <a:endParaRPr lang="en-GB" noProof="0" dirty="0"/>
          </a:p>
        </p:txBody>
      </p:sp>
      <p:sp>
        <p:nvSpPr>
          <p:cNvPr id="7" name="Footer Placeholder 6"/>
          <p:cNvSpPr>
            <a:spLocks noGrp="1"/>
          </p:cNvSpPr>
          <p:nvPr>
            <p:ph type="ftr" sz="quarter" idx="11"/>
          </p:nvPr>
        </p:nvSpPr>
        <p:spPr>
          <a:xfrm>
            <a:off x="1748954" y="6077466"/>
            <a:ext cx="5943600" cy="228600"/>
          </a:xfrm>
        </p:spPr>
        <p:txBody>
          <a:bodyPr rtlCol="0"/>
          <a:lstStyle/>
          <a:p>
            <a:pPr rtl="0"/>
            <a:endParaRPr lang="en-GB" noProof="0" dirty="0"/>
          </a:p>
        </p:txBody>
      </p:sp>
      <p:sp>
        <p:nvSpPr>
          <p:cNvPr id="8" name="Slide Number Placeholder 7"/>
          <p:cNvSpPr>
            <a:spLocks noGrp="1"/>
          </p:cNvSpPr>
          <p:nvPr>
            <p:ph type="sldNum" sz="quarter" idx="12"/>
          </p:nvPr>
        </p:nvSpPr>
        <p:spPr>
          <a:xfrm>
            <a:off x="834554" y="6077466"/>
            <a:ext cx="762000" cy="228600"/>
          </a:xfrm>
        </p:spPr>
        <p:txBody>
          <a:bodyPr rtlCol="0"/>
          <a:lstStyle/>
          <a:p>
            <a:pPr rtl="0"/>
            <a:fld id="{022B156B-59AE-415F-B24B-8756D48BB977}" type="slidenum">
              <a:rPr lang="en-GB" noProof="0" smtClean="0"/>
              <a:pPr/>
              <a:t>‹#›</a:t>
            </a:fld>
            <a:endParaRPr lang="en-GB" noProof="0" dirty="0"/>
          </a:p>
        </p:txBody>
      </p:sp>
      <p:grpSp>
        <p:nvGrpSpPr>
          <p:cNvPr id="9" name="Group 8"/>
          <p:cNvGrpSpPr/>
          <p:nvPr/>
        </p:nvGrpSpPr>
        <p:grpSpPr>
          <a:xfrm>
            <a:off x="343772" y="782284"/>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grpSp>
        <p:nvGrpSpPr>
          <p:cNvPr id="22" name="Group 21"/>
          <p:cNvGrpSpPr/>
          <p:nvPr/>
        </p:nvGrpSpPr>
        <p:grpSpPr>
          <a:xfrm>
            <a:off x="6054461" y="782284"/>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36" name="Picture Placeholder 33"/>
          <p:cNvSpPr>
            <a:spLocks noGrp="1" noChangeAspect="1"/>
          </p:cNvSpPr>
          <p:nvPr>
            <p:ph type="pic" sz="quarter" idx="17"/>
          </p:nvPr>
        </p:nvSpPr>
        <p:spPr>
          <a:xfrm>
            <a:off x="602961" y="1077860"/>
            <a:ext cx="4800601" cy="3200400"/>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37" name="Picture Placeholder 33"/>
          <p:cNvSpPr>
            <a:spLocks noGrp="1" noChangeAspect="1"/>
          </p:cNvSpPr>
          <p:nvPr>
            <p:ph type="pic" sz="quarter" idx="18"/>
          </p:nvPr>
        </p:nvSpPr>
        <p:spPr>
          <a:xfrm>
            <a:off x="6313650" y="1077860"/>
            <a:ext cx="4800601" cy="3200400"/>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39" name="Text Placeholder 3"/>
          <p:cNvSpPr>
            <a:spLocks noGrp="1"/>
          </p:cNvSpPr>
          <p:nvPr>
            <p:ph type="body" sz="half" idx="2"/>
          </p:nvPr>
        </p:nvSpPr>
        <p:spPr>
          <a:xfrm>
            <a:off x="821764" y="4705865"/>
            <a:ext cx="4368980" cy="1295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
        <p:nvSpPr>
          <p:cNvPr id="40" name="Text Placeholder 3"/>
          <p:cNvSpPr>
            <a:spLocks noGrp="1"/>
          </p:cNvSpPr>
          <p:nvPr>
            <p:ph type="body" sz="half" idx="19"/>
          </p:nvPr>
        </p:nvSpPr>
        <p:spPr>
          <a:xfrm>
            <a:off x="6512249" y="4705865"/>
            <a:ext cx="4368980" cy="1295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rtlCol="0"/>
          <a:lstStyle/>
          <a:p>
            <a:pPr rtl="0"/>
            <a:fld id="{EC6C22EF-9994-4255-87BF-87BC3749D885}" type="datetime1">
              <a:rPr lang="en-GB" noProof="0" smtClean="0"/>
              <a:t>26/09/2022</a:t>
            </a:fld>
            <a:endParaRPr lang="en-GB" noProof="0" dirty="0"/>
          </a:p>
        </p:txBody>
      </p:sp>
      <p:sp>
        <p:nvSpPr>
          <p:cNvPr id="7" name="Footer Placeholder 6"/>
          <p:cNvSpPr>
            <a:spLocks noGrp="1"/>
          </p:cNvSpPr>
          <p:nvPr>
            <p:ph type="ftr" sz="quarter" idx="11"/>
          </p:nvPr>
        </p:nvSpPr>
        <p:spPr/>
        <p:txBody>
          <a:bodyPr rtlCol="0"/>
          <a:lstStyle/>
          <a:p>
            <a:pPr rtl="0"/>
            <a:endParaRPr lang="en-GB" noProof="0" dirty="0"/>
          </a:p>
        </p:txBody>
      </p:sp>
      <p:sp>
        <p:nvSpPr>
          <p:cNvPr id="8" name="Slide Number Placeholder 7"/>
          <p:cNvSpPr>
            <a:spLocks noGrp="1"/>
          </p:cNvSpPr>
          <p:nvPr>
            <p:ph type="sldNum" sz="quarter" idx="12"/>
          </p:nvPr>
        </p:nvSpPr>
        <p:spPr/>
        <p:txBody>
          <a:bodyPr rtlCol="0"/>
          <a:lstStyle/>
          <a:p>
            <a:pPr rtl="0"/>
            <a:fld id="{022B156B-59AE-415F-B24B-8756D48BB977}" type="slidenum">
              <a:rPr lang="en-GB" noProof="0" smtClean="0"/>
              <a:pPr/>
              <a:t>‹#›</a:t>
            </a:fld>
            <a:endParaRPr lang="en-GB" noProof="0" dirty="0"/>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en-GB" noProof="0" dirty="0"/>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rtlCol="0"/>
          <a:lstStyle>
            <a:lvl1pPr marL="0" indent="0" algn="ctr">
              <a:buNone/>
              <a:defRPr/>
            </a:lvl1pPr>
          </a:lstStyle>
          <a:p>
            <a:pPr rtl="0"/>
            <a:endParaRPr lang="en-GB" noProof="0" dirty="0"/>
          </a:p>
        </p:txBody>
      </p:sp>
      <p:sp>
        <p:nvSpPr>
          <p:cNvPr id="81" name="Text Placeholder 3"/>
          <p:cNvSpPr>
            <a:spLocks noGrp="1"/>
          </p:cNvSpPr>
          <p:nvPr>
            <p:ph type="body" sz="half" idx="2"/>
          </p:nvPr>
        </p:nvSpPr>
        <p:spPr>
          <a:xfrm>
            <a:off x="948871" y="5018002"/>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
        <p:nvSpPr>
          <p:cNvPr id="82" name="Text Placeholder 3"/>
          <p:cNvSpPr>
            <a:spLocks noGrp="1"/>
          </p:cNvSpPr>
          <p:nvPr>
            <p:ph type="body" sz="half" idx="21"/>
          </p:nvPr>
        </p:nvSpPr>
        <p:spPr>
          <a:xfrm>
            <a:off x="4707208" y="4582378"/>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
        <p:nvSpPr>
          <p:cNvPr id="83" name="Text Placeholder 3"/>
          <p:cNvSpPr>
            <a:spLocks noGrp="1"/>
          </p:cNvSpPr>
          <p:nvPr>
            <p:ph type="body" sz="half" idx="22"/>
          </p:nvPr>
        </p:nvSpPr>
        <p:spPr>
          <a:xfrm>
            <a:off x="8489705" y="5018002"/>
            <a:ext cx="2743200" cy="914400"/>
          </a:xfrm>
        </p:spPr>
        <p:txBody>
          <a:bodyPr rtlCol="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en-GB" noProof="0" dirty="0"/>
              <a:t>Click to edit Master title style</a:t>
            </a: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pPr rtl="0"/>
            <a:fld id="{18D66609-39F4-435A-9399-6CE6093621BA}" type="datetime1">
              <a:rPr lang="en-GB" noProof="0" smtClean="0"/>
              <a:t>26/09/2022</a:t>
            </a:fld>
            <a:endParaRPr lang="en-GB" noProof="0" dirty="0"/>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pPr rtl="0"/>
            <a:endParaRPr lang="en-GB" noProof="0" dirty="0"/>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pPr rtl="0"/>
            <a:fld id="{022B156B-59AE-415F-B24B-8756D48BB977}" type="slidenum">
              <a:rPr lang="en-GB" noProof="0" smtClean="0"/>
              <a:pPr/>
              <a:t>‹#›</a:t>
            </a:fld>
            <a:endParaRPr lang="en-GB" noProof="0"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ichcafe.blogspot.com/2013/08/a-prayer-to-mary.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r>
              <a:rPr lang="en-US" dirty="0"/>
              <a:t>H</a:t>
            </a:r>
            <a:r>
              <a:rPr lang="en-GB" dirty="0"/>
              <a:t>ow can we share with others?</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t>26th September 2022</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10;&#10;Description automatically generated">
            <a:extLst>
              <a:ext uri="{FF2B5EF4-FFF2-40B4-BE49-F238E27FC236}">
                <a16:creationId xmlns:a16="http://schemas.microsoft.com/office/drawing/2014/main" id="{D30F8E6B-6897-F580-E614-FE781C788861}"/>
              </a:ext>
            </a:extLst>
          </p:cNvPr>
          <p:cNvPicPr>
            <a:picLocks noChangeAspect="1"/>
          </p:cNvPicPr>
          <p:nvPr/>
        </p:nvPicPr>
        <p:blipFill rotWithShape="1">
          <a:blip r:embed="rId3"/>
          <a:srcRect r="25"/>
          <a:stretch/>
        </p:blipFill>
        <p:spPr>
          <a:xfrm>
            <a:off x="814121" y="457200"/>
            <a:ext cx="10563758" cy="5943600"/>
          </a:xfrm>
          <a:prstGeom prst="rect">
            <a:avLst/>
          </a:prstGeom>
        </p:spPr>
      </p:pic>
    </p:spTree>
    <p:extLst>
      <p:ext uri="{BB962C8B-B14F-4D97-AF65-F5344CB8AC3E}">
        <p14:creationId xmlns:p14="http://schemas.microsoft.com/office/powerpoint/2010/main" val="144051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eart Sunset Hands · Free image on Pixabay">
            <a:extLst>
              <a:ext uri="{FF2B5EF4-FFF2-40B4-BE49-F238E27FC236}">
                <a16:creationId xmlns:a16="http://schemas.microsoft.com/office/drawing/2014/main" id="{71342157-1457-54C0-FB08-7C8344F0AE79}"/>
              </a:ext>
            </a:extLst>
          </p:cNvPr>
          <p:cNvPicPr>
            <a:picLocks noChangeAspect="1"/>
          </p:cNvPicPr>
          <p:nvPr/>
        </p:nvPicPr>
        <p:blipFill rotWithShape="1">
          <a:blip r:embed="rId2"/>
          <a:srcRect l="14527" r="17959" b="-1"/>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D125DA47-C4DD-F59A-FEC4-0E56294A708C}"/>
              </a:ext>
            </a:extLst>
          </p:cNvPr>
          <p:cNvSpPr>
            <a:spLocks noGrp="1"/>
          </p:cNvSpPr>
          <p:nvPr>
            <p:ph idx="1"/>
          </p:nvPr>
        </p:nvSpPr>
        <p:spPr>
          <a:xfrm>
            <a:off x="7187781" y="-102701"/>
            <a:ext cx="5002359" cy="5638469"/>
          </a:xfrm>
        </p:spPr>
        <p:txBody>
          <a:bodyPr vert="horz" lIns="91440" tIns="45720" rIns="91440" bIns="45720" rtlCol="0" anchor="t">
            <a:noAutofit/>
          </a:bodyPr>
          <a:lstStyle/>
          <a:p>
            <a:pPr marL="0" indent="0">
              <a:buNone/>
            </a:pPr>
            <a:r>
              <a:rPr lang="en-US" sz="2800" b="1" dirty="0">
                <a:solidFill>
                  <a:schemeClr val="tx2"/>
                </a:solidFill>
                <a:latin typeface="Arial" panose="020B0604020202020204" pitchFamily="34" charset="0"/>
                <a:ea typeface="+mn-lt"/>
                <a:cs typeface="Arial" panose="020B0604020202020204" pitchFamily="34" charset="0"/>
              </a:rPr>
              <a:t>God loves us all and so we pray together...  </a:t>
            </a:r>
            <a:endParaRPr lang="en-US" sz="2800" b="1" dirty="0">
              <a:solidFill>
                <a:schemeClr val="tx2"/>
              </a:solidFill>
              <a:latin typeface="Arial" panose="020B0604020202020204" pitchFamily="34" charset="0"/>
              <a:cs typeface="Arial" panose="020B0604020202020204" pitchFamily="34" charset="0"/>
            </a:endParaRPr>
          </a:p>
          <a:p>
            <a:pPr marL="0" indent="0">
              <a:lnSpc>
                <a:spcPct val="150000"/>
              </a:lnSpc>
              <a:buNone/>
            </a:pPr>
            <a:r>
              <a:rPr lang="en-GB" sz="2800" dirty="0">
                <a:solidFill>
                  <a:schemeClr val="tx2"/>
                </a:solidFill>
                <a:latin typeface="Arial" panose="020B0604020202020204" pitchFamily="34" charset="0"/>
                <a:cs typeface="Arial" panose="020B0604020202020204" pitchFamily="34" charset="0"/>
              </a:rPr>
              <a:t>We pray for world leaders: </a:t>
            </a:r>
          </a:p>
          <a:p>
            <a:pPr marL="0" indent="0">
              <a:lnSpc>
                <a:spcPct val="150000"/>
              </a:lnSpc>
              <a:buNone/>
            </a:pPr>
            <a:r>
              <a:rPr lang="en-GB" sz="2800" dirty="0">
                <a:solidFill>
                  <a:schemeClr val="tx2"/>
                </a:solidFill>
                <a:latin typeface="Arial" panose="020B0604020202020204" pitchFamily="34" charset="0"/>
                <a:cs typeface="Arial" panose="020B0604020202020204" pitchFamily="34" charset="0"/>
              </a:rPr>
              <a:t>that they may make wise decisions for the good of all people, so that everyone may have enough to eat. </a:t>
            </a:r>
            <a:endParaRPr lang="en-US" sz="3600" b="1" dirty="0">
              <a:latin typeface="Arial" panose="020B0604020202020204" pitchFamily="34" charset="0"/>
              <a:ea typeface="+mn-lt"/>
              <a:cs typeface="Arial" panose="020B0604020202020204" pitchFamily="34" charset="0"/>
            </a:endParaRPr>
          </a:p>
          <a:p>
            <a:pPr marL="0" indent="0">
              <a:buNone/>
            </a:pPr>
            <a:r>
              <a:rPr lang="en-US" sz="3600" b="1" dirty="0">
                <a:latin typeface="Arial" panose="020B0604020202020204" pitchFamily="34" charset="0"/>
                <a:ea typeface="+mn-lt"/>
                <a:cs typeface="Arial" panose="020B0604020202020204" pitchFamily="34" charset="0"/>
              </a:rPr>
              <a:t>Lord, in your mercy… </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8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eart Sunset Hands · Free image on Pixabay">
            <a:extLst>
              <a:ext uri="{FF2B5EF4-FFF2-40B4-BE49-F238E27FC236}">
                <a16:creationId xmlns:a16="http://schemas.microsoft.com/office/drawing/2014/main" id="{71342157-1457-54C0-FB08-7C8344F0AE79}"/>
              </a:ext>
            </a:extLst>
          </p:cNvPr>
          <p:cNvPicPr>
            <a:picLocks noChangeAspect="1"/>
          </p:cNvPicPr>
          <p:nvPr/>
        </p:nvPicPr>
        <p:blipFill rotWithShape="1">
          <a:blip r:embed="rId2"/>
          <a:srcRect l="14527" r="17959" b="-1"/>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D125DA47-C4DD-F59A-FEC4-0E56294A708C}"/>
              </a:ext>
            </a:extLst>
          </p:cNvPr>
          <p:cNvSpPr>
            <a:spLocks noGrp="1"/>
          </p:cNvSpPr>
          <p:nvPr>
            <p:ph idx="1"/>
          </p:nvPr>
        </p:nvSpPr>
        <p:spPr>
          <a:xfrm>
            <a:off x="7187781" y="-1115603"/>
            <a:ext cx="5002359" cy="6651371"/>
          </a:xfrm>
        </p:spPr>
        <p:txBody>
          <a:bodyPr vert="horz" lIns="91440" tIns="45720" rIns="91440" bIns="45720" rtlCol="0" anchor="t">
            <a:noAutofit/>
          </a:bodyPr>
          <a:lstStyle/>
          <a:p>
            <a:pPr marL="0" indent="0">
              <a:buNone/>
            </a:pPr>
            <a:endParaRPr lang="en-US" sz="3600" b="1" dirty="0">
              <a:latin typeface="Arial Nova"/>
            </a:endParaRPr>
          </a:p>
          <a:p>
            <a:pPr marL="0" indent="0">
              <a:buNone/>
            </a:pPr>
            <a:endParaRPr lang="en-US" sz="3600" b="1" dirty="0">
              <a:latin typeface="Arial Nova"/>
              <a:ea typeface="+mn-lt"/>
              <a:cs typeface="+mn-lt"/>
            </a:endParaRPr>
          </a:p>
          <a:p>
            <a:pPr marL="0" indent="0">
              <a:lnSpc>
                <a:spcPct val="150000"/>
              </a:lnSpc>
              <a:buNone/>
            </a:pPr>
            <a:r>
              <a:rPr lang="en-GB" sz="3200" dirty="0">
                <a:solidFill>
                  <a:schemeClr val="tx2"/>
                </a:solidFill>
                <a:latin typeface="Arial" panose="020B0604020202020204" pitchFamily="34" charset="0"/>
                <a:cs typeface="Arial" panose="020B0604020202020204" pitchFamily="34" charset="0"/>
              </a:rPr>
              <a:t>We pray for those who go hungry: that they may know that they are not forgotten and that together we can work so that all people have enough to eat.</a:t>
            </a:r>
            <a:endParaRPr lang="en-US" sz="3200" b="1" dirty="0">
              <a:solidFill>
                <a:schemeClr val="tx2"/>
              </a:solidFill>
              <a:latin typeface="Arial" panose="020B0604020202020204" pitchFamily="34" charset="0"/>
              <a:ea typeface="+mn-lt"/>
              <a:cs typeface="Arial" panose="020B0604020202020204" pitchFamily="34" charset="0"/>
            </a:endParaRPr>
          </a:p>
          <a:p>
            <a:pPr marL="0" indent="0">
              <a:buNone/>
            </a:pPr>
            <a:r>
              <a:rPr lang="en-US" sz="3200" b="1" dirty="0">
                <a:solidFill>
                  <a:schemeClr val="tx2"/>
                </a:solidFill>
                <a:latin typeface="Arial Nova"/>
                <a:ea typeface="+mn-lt"/>
                <a:cs typeface="+mn-lt"/>
              </a:rPr>
              <a:t>Lord, in your mercy… </a:t>
            </a:r>
            <a:endParaRPr lang="en-US" sz="3200" b="1" dirty="0">
              <a:solidFill>
                <a:schemeClr val="tx2"/>
              </a:solidFill>
              <a:latin typeface="Arial Nova"/>
            </a:endParaRPr>
          </a:p>
        </p:txBody>
      </p:sp>
    </p:spTree>
    <p:extLst>
      <p:ext uri="{BB962C8B-B14F-4D97-AF65-F5344CB8AC3E}">
        <p14:creationId xmlns:p14="http://schemas.microsoft.com/office/powerpoint/2010/main" val="267893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eart Sunset Hands · Free image on Pixabay">
            <a:extLst>
              <a:ext uri="{FF2B5EF4-FFF2-40B4-BE49-F238E27FC236}">
                <a16:creationId xmlns:a16="http://schemas.microsoft.com/office/drawing/2014/main" id="{71342157-1457-54C0-FB08-7C8344F0AE79}"/>
              </a:ext>
            </a:extLst>
          </p:cNvPr>
          <p:cNvPicPr>
            <a:picLocks noChangeAspect="1"/>
          </p:cNvPicPr>
          <p:nvPr/>
        </p:nvPicPr>
        <p:blipFill rotWithShape="1">
          <a:blip r:embed="rId2"/>
          <a:srcRect l="14527" r="17959" b="-1"/>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D125DA47-C4DD-F59A-FEC4-0E56294A708C}"/>
              </a:ext>
            </a:extLst>
          </p:cNvPr>
          <p:cNvSpPr>
            <a:spLocks noGrp="1"/>
          </p:cNvSpPr>
          <p:nvPr>
            <p:ph idx="1"/>
          </p:nvPr>
        </p:nvSpPr>
        <p:spPr>
          <a:xfrm>
            <a:off x="7187781" y="-1115603"/>
            <a:ext cx="5002359" cy="6651371"/>
          </a:xfrm>
        </p:spPr>
        <p:txBody>
          <a:bodyPr vert="horz" lIns="91440" tIns="45720" rIns="91440" bIns="45720" rtlCol="0" anchor="t">
            <a:noAutofit/>
          </a:bodyPr>
          <a:lstStyle/>
          <a:p>
            <a:pPr marL="0" indent="0">
              <a:buNone/>
            </a:pPr>
            <a:endParaRPr lang="en-US" sz="3600" b="1" dirty="0">
              <a:latin typeface="Arial Nova"/>
            </a:endParaRPr>
          </a:p>
          <a:p>
            <a:pPr marL="0" indent="0">
              <a:buNone/>
            </a:pPr>
            <a:endParaRPr lang="en-US" sz="3600" b="1" dirty="0">
              <a:latin typeface="Arial Nova"/>
              <a:ea typeface="+mn-lt"/>
              <a:cs typeface="+mn-lt"/>
            </a:endParaRPr>
          </a:p>
          <a:p>
            <a:pPr marL="0" indent="0">
              <a:lnSpc>
                <a:spcPct val="200000"/>
              </a:lnSpc>
              <a:buNone/>
            </a:pPr>
            <a:r>
              <a:rPr lang="en-GB" sz="2800" dirty="0">
                <a:solidFill>
                  <a:schemeClr val="tx2"/>
                </a:solidFill>
                <a:latin typeface="Arial" panose="020B0604020202020204" pitchFamily="34" charset="0"/>
                <a:cs typeface="Arial" panose="020B0604020202020204" pitchFamily="34" charset="0"/>
              </a:rPr>
              <a:t>We pray for our school, our family and our friends: that we may be moved to share what we can with our brothers and sisters here and around the world.</a:t>
            </a:r>
            <a:endParaRPr lang="en-US" sz="2800" b="1" dirty="0">
              <a:solidFill>
                <a:schemeClr val="tx2"/>
              </a:solidFill>
              <a:latin typeface="Arial" panose="020B0604020202020204" pitchFamily="34" charset="0"/>
              <a:ea typeface="+mn-lt"/>
              <a:cs typeface="Arial" panose="020B0604020202020204" pitchFamily="34" charset="0"/>
            </a:endParaRPr>
          </a:p>
          <a:p>
            <a:pPr marL="0" indent="0">
              <a:buNone/>
            </a:pPr>
            <a:r>
              <a:rPr lang="en-US" sz="2800" b="1" dirty="0">
                <a:solidFill>
                  <a:schemeClr val="tx2"/>
                </a:solidFill>
                <a:latin typeface="Arial" panose="020B0604020202020204" pitchFamily="34" charset="0"/>
                <a:ea typeface="+mn-lt"/>
                <a:cs typeface="Arial" panose="020B0604020202020204" pitchFamily="34" charset="0"/>
              </a:rPr>
              <a:t>Lord, in your mercy…</a:t>
            </a:r>
            <a:r>
              <a:rPr lang="en-US" sz="2800" b="1" dirty="0">
                <a:latin typeface="Arial" panose="020B0604020202020204" pitchFamily="34" charset="0"/>
                <a:ea typeface="+mn-lt"/>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64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FF0DF8-0EC1-D9CA-D0E3-EDB99B2854FD}"/>
              </a:ext>
            </a:extLst>
          </p:cNvPr>
          <p:cNvSpPr>
            <a:spLocks noGrp="1"/>
          </p:cNvSpPr>
          <p:nvPr>
            <p:ph idx="1"/>
          </p:nvPr>
        </p:nvSpPr>
        <p:spPr>
          <a:xfrm>
            <a:off x="612202" y="679826"/>
            <a:ext cx="4243589" cy="3320668"/>
          </a:xfrm>
        </p:spPr>
        <p:txBody>
          <a:bodyPr vert="horz" lIns="91440" tIns="45720" rIns="91440" bIns="45720" rtlCol="0" anchor="t">
            <a:noAutofit/>
          </a:bodyPr>
          <a:lstStyle/>
          <a:p>
            <a:pPr marL="0" indent="0">
              <a:buNone/>
            </a:pPr>
            <a:r>
              <a:rPr lang="en-US" sz="4000" b="1" dirty="0">
                <a:latin typeface="Arial Nova"/>
              </a:rPr>
              <a:t>We ask Mary, our mother to take these and all of our prayers as we say,</a:t>
            </a:r>
          </a:p>
          <a:p>
            <a:pPr marL="347345" indent="-347345"/>
            <a:endParaRPr lang="en-US" sz="4000" b="1" dirty="0">
              <a:latin typeface="Arial Nova"/>
            </a:endParaRPr>
          </a:p>
          <a:p>
            <a:pPr marL="0" indent="0">
              <a:buNone/>
            </a:pPr>
            <a:r>
              <a:rPr lang="en-US" sz="4000" b="1" dirty="0">
                <a:latin typeface="Arial Nova"/>
              </a:rPr>
              <a:t>Hail Mary....</a:t>
            </a:r>
          </a:p>
        </p:txBody>
      </p:sp>
      <p:pic>
        <p:nvPicPr>
          <p:cNvPr id="4" name="Picture 4" descr="A picture containing text&#10;&#10;Description automatically generated">
            <a:extLst>
              <a:ext uri="{FF2B5EF4-FFF2-40B4-BE49-F238E27FC236}">
                <a16:creationId xmlns:a16="http://schemas.microsoft.com/office/drawing/2014/main" id="{BE687CE5-BBD4-56B0-ABCC-84D2BB000AC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2712" b="732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2B6E33AD-7086-91AC-E5BF-36AA2F01466A}"/>
              </a:ext>
            </a:extLst>
          </p:cNvPr>
          <p:cNvSpPr txBox="1"/>
          <p:nvPr/>
        </p:nvSpPr>
        <p:spPr>
          <a:xfrm>
            <a:off x="9077045" y="6657945"/>
            <a:ext cx="311495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7912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AFB3ECD-128D-1EF1-B3BB-0BEAAA9F358F}"/>
              </a:ext>
            </a:extLst>
          </p:cNvPr>
          <p:cNvSpPr txBox="1"/>
          <p:nvPr/>
        </p:nvSpPr>
        <p:spPr>
          <a:xfrm>
            <a:off x="705273" y="918671"/>
            <a:ext cx="6236089" cy="392277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2400" b="1" dirty="0">
              <a:solidFill>
                <a:schemeClr val="tx2"/>
              </a:solidFill>
              <a:latin typeface="Arial Nova"/>
            </a:endParaRPr>
          </a:p>
        </p:txBody>
      </p:sp>
      <p:pic>
        <p:nvPicPr>
          <p:cNvPr id="2" name="Picture 1">
            <a:extLst>
              <a:ext uri="{FF2B5EF4-FFF2-40B4-BE49-F238E27FC236}">
                <a16:creationId xmlns:a16="http://schemas.microsoft.com/office/drawing/2014/main" id="{4AD34D80-41A2-471A-926B-167BB8F0EC46}"/>
              </a:ext>
            </a:extLst>
          </p:cNvPr>
          <p:cNvPicPr>
            <a:picLocks noChangeAspect="1"/>
          </p:cNvPicPr>
          <p:nvPr/>
        </p:nvPicPr>
        <p:blipFill>
          <a:blip r:embed="rId3"/>
          <a:stretch>
            <a:fillRect/>
          </a:stretch>
        </p:blipFill>
        <p:spPr>
          <a:xfrm>
            <a:off x="2667000" y="1757362"/>
            <a:ext cx="6858000" cy="3343275"/>
          </a:xfrm>
          <a:prstGeom prst="rect">
            <a:avLst/>
          </a:prstGeom>
        </p:spPr>
      </p:pic>
      <p:sp>
        <p:nvSpPr>
          <p:cNvPr id="4" name="Content Placeholder 3">
            <a:extLst>
              <a:ext uri="{FF2B5EF4-FFF2-40B4-BE49-F238E27FC236}">
                <a16:creationId xmlns:a16="http://schemas.microsoft.com/office/drawing/2014/main" id="{2B62A9E5-8A49-466B-AB07-7EA5FE0CDC73}"/>
              </a:ext>
            </a:extLst>
          </p:cNvPr>
          <p:cNvSpPr>
            <a:spLocks noGrp="1"/>
          </p:cNvSpPr>
          <p:nvPr>
            <p:ph idx="1"/>
          </p:nvPr>
        </p:nvSpPr>
        <p:spPr>
          <a:xfrm>
            <a:off x="705273" y="1006856"/>
            <a:ext cx="10418341" cy="4974844"/>
          </a:xfrm>
        </p:spPr>
        <p:txBody>
          <a:bodyPr/>
          <a:lstStyle/>
          <a:p>
            <a:endParaRPr lang="en-GB" dirty="0"/>
          </a:p>
        </p:txBody>
      </p:sp>
    </p:spTree>
    <p:extLst>
      <p:ext uri="{BB962C8B-B14F-4D97-AF65-F5344CB8AC3E}">
        <p14:creationId xmlns:p14="http://schemas.microsoft.com/office/powerpoint/2010/main" val="55606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52CCD26-42CC-48EC-B6F6-B91712948366}"/>
              </a:ext>
            </a:extLst>
          </p:cNvPr>
          <p:cNvPicPr>
            <a:picLocks noChangeAspect="1"/>
          </p:cNvPicPr>
          <p:nvPr/>
        </p:nvPicPr>
        <p:blipFill>
          <a:blip r:embed="rId3"/>
          <a:stretch>
            <a:fillRect/>
          </a:stretch>
        </p:blipFill>
        <p:spPr>
          <a:xfrm>
            <a:off x="390617" y="219723"/>
            <a:ext cx="11320015" cy="6367508"/>
          </a:xfrm>
          <a:prstGeom prst="rect">
            <a:avLst/>
          </a:prstGeom>
        </p:spPr>
      </p:pic>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9EBD78A4-9E3F-4A2C-880F-E35D6E28A4CD}"/>
              </a:ext>
            </a:extLst>
          </p:cNvPr>
          <p:cNvPicPr>
            <a:picLocks noGrp="1" noChangeAspect="1"/>
          </p:cNvPicPr>
          <p:nvPr>
            <p:ph idx="1"/>
          </p:nvPr>
        </p:nvPicPr>
        <p:blipFill>
          <a:blip r:embed="rId3"/>
          <a:stretch>
            <a:fillRect/>
          </a:stretch>
        </p:blipFill>
        <p:spPr>
          <a:xfrm>
            <a:off x="1283368" y="457200"/>
            <a:ext cx="9625263" cy="5943600"/>
          </a:xfrm>
          <a:prstGeom prst="rect">
            <a:avLst/>
          </a:prstGeom>
        </p:spPr>
      </p:pic>
    </p:spTree>
    <p:extLst>
      <p:ext uri="{BB962C8B-B14F-4D97-AF65-F5344CB8AC3E}">
        <p14:creationId xmlns:p14="http://schemas.microsoft.com/office/powerpoint/2010/main" val="363288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65214" y="614083"/>
            <a:ext cx="10058400" cy="5663452"/>
          </a:xfrm>
        </p:spPr>
        <p:txBody>
          <a:bodyPr vert="horz" lIns="91440" tIns="45720" rIns="91440" bIns="45720" rtlCol="0" anchor="t">
            <a:normAutofit/>
          </a:bodyPr>
          <a:lstStyle/>
          <a:p>
            <a:pPr marL="0" indent="0" algn="ctr">
              <a:buNone/>
            </a:pPr>
            <a:r>
              <a:rPr lang="en-GB" sz="7200" dirty="0">
                <a:latin typeface="Segoe Print"/>
              </a:rPr>
              <a:t>How will I share with others this week?</a:t>
            </a:r>
            <a:endParaRPr lang="en-US" sz="7200" dirty="0">
              <a:latin typeface="Segoe Print"/>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65214" y="730828"/>
            <a:ext cx="10058400" cy="5250872"/>
          </a:xfrm>
        </p:spPr>
        <p:txBody>
          <a:bodyPr vert="horz" lIns="91440" tIns="45720" rIns="91440" bIns="45720" rtlCol="0" anchor="t">
            <a:normAutofit fontScale="77500" lnSpcReduction="20000"/>
          </a:bodyPr>
          <a:lstStyle/>
          <a:p>
            <a:pPr marL="347345" indent="-347345">
              <a:buNone/>
            </a:pPr>
            <a:r>
              <a:rPr lang="en-US" sz="7200" dirty="0">
                <a:ea typeface="+mn-lt"/>
                <a:cs typeface="+mn-lt"/>
              </a:rPr>
              <a:t>L</a:t>
            </a:r>
            <a:r>
              <a:rPr lang="en-GB" sz="7200" dirty="0" err="1">
                <a:ea typeface="+mn-lt"/>
                <a:cs typeface="+mn-lt"/>
              </a:rPr>
              <a:t>oving</a:t>
            </a:r>
            <a:r>
              <a:rPr lang="en-GB" sz="7200" dirty="0">
                <a:ea typeface="+mn-lt"/>
                <a:cs typeface="+mn-lt"/>
              </a:rPr>
              <a:t> God, every one of us is special and loved by you. Help us to do that we can so that everyone throughout the world has enough to eat.</a:t>
            </a:r>
          </a:p>
          <a:p>
            <a:pPr marL="347345" indent="-347345">
              <a:buNone/>
            </a:pPr>
            <a:r>
              <a:rPr lang="en-GB" sz="7200" dirty="0">
                <a:ea typeface="+mn-lt"/>
                <a:cs typeface="+mn-lt"/>
              </a:rPr>
              <a:t>Amen</a:t>
            </a:r>
            <a:endParaRPr lang="en-US" dirty="0"/>
          </a:p>
        </p:txBody>
      </p:sp>
    </p:spTree>
    <p:extLst>
      <p:ext uri="{BB962C8B-B14F-4D97-AF65-F5344CB8AC3E}">
        <p14:creationId xmlns:p14="http://schemas.microsoft.com/office/powerpoint/2010/main" val="31205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D762F0C5-EBC1-46A0-B240-B442387E6408}"/>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20276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05434" y="-3717"/>
            <a:ext cx="10058400" cy="6311752"/>
          </a:xfrm>
        </p:spPr>
        <p:txBody>
          <a:bodyPr vert="horz" lIns="91440" tIns="45720" rIns="91440" bIns="45720" rtlCol="0" anchor="t">
            <a:normAutofit fontScale="85000" lnSpcReduction="20000"/>
          </a:bodyPr>
          <a:lstStyle/>
          <a:p>
            <a:pPr marL="0" indent="0" algn="ctr">
              <a:buNone/>
            </a:pPr>
            <a:r>
              <a:rPr lang="en-GB" b="1" dirty="0">
                <a:solidFill>
                  <a:schemeClr val="tx2"/>
                </a:solidFill>
                <a:latin typeface="Arial Black" panose="020B0A04020102020204" pitchFamily="34" charset="0"/>
                <a:ea typeface="+mn-lt"/>
                <a:cs typeface="+mn-lt"/>
              </a:rPr>
              <a:t>The Lord be with you, </a:t>
            </a:r>
            <a:br>
              <a:rPr lang="en-GB" b="1" dirty="0">
                <a:solidFill>
                  <a:schemeClr val="tx2"/>
                </a:solidFill>
                <a:latin typeface="Arial Black" panose="020B0A04020102020204" pitchFamily="34" charset="0"/>
                <a:ea typeface="+mn-lt"/>
                <a:cs typeface="+mn-lt"/>
              </a:rPr>
            </a:br>
            <a:r>
              <a:rPr lang="en-GB" b="1" dirty="0">
                <a:solidFill>
                  <a:schemeClr val="tx2"/>
                </a:solidFill>
                <a:latin typeface="Arial Black" panose="020B0A04020102020204" pitchFamily="34" charset="0"/>
                <a:ea typeface="+mn-lt"/>
                <a:cs typeface="+mn-lt"/>
              </a:rPr>
              <a:t>And with your spirit.</a:t>
            </a:r>
            <a:br>
              <a:rPr lang="en-GB" b="1" dirty="0">
                <a:solidFill>
                  <a:schemeClr val="tx2"/>
                </a:solidFill>
                <a:latin typeface="Arial Black" panose="020B0A04020102020204" pitchFamily="34" charset="0"/>
                <a:ea typeface="+mn-lt"/>
                <a:cs typeface="+mn-lt"/>
              </a:rPr>
            </a:br>
            <a:r>
              <a:rPr lang="en-GB" b="1" dirty="0">
                <a:solidFill>
                  <a:schemeClr val="tx2"/>
                </a:solidFill>
                <a:latin typeface="Arial Black" panose="020B0A04020102020204" pitchFamily="34" charset="0"/>
                <a:ea typeface="+mn-lt"/>
                <a:cs typeface="+mn-lt"/>
              </a:rPr>
              <a:t> The Gospel according to St Luke</a:t>
            </a:r>
            <a:br>
              <a:rPr lang="en-GB" b="1" dirty="0">
                <a:solidFill>
                  <a:schemeClr val="tx2"/>
                </a:solidFill>
                <a:latin typeface="Arial Black" panose="020B0A04020102020204" pitchFamily="34" charset="0"/>
                <a:ea typeface="+mn-lt"/>
                <a:cs typeface="+mn-lt"/>
              </a:rPr>
            </a:br>
            <a:r>
              <a:rPr lang="en-GB" b="1" dirty="0">
                <a:solidFill>
                  <a:schemeClr val="tx2"/>
                </a:solidFill>
                <a:latin typeface="Arial Black" panose="020B0A04020102020204" pitchFamily="34" charset="0"/>
                <a:ea typeface="+mn-lt"/>
                <a:cs typeface="+mn-lt"/>
              </a:rPr>
              <a:t> </a:t>
            </a:r>
            <a:r>
              <a:rPr lang="en-GB" b="1" i="1" dirty="0">
                <a:solidFill>
                  <a:schemeClr val="tx2"/>
                </a:solidFill>
                <a:latin typeface="Arial Black" panose="020B0A04020102020204" pitchFamily="34" charset="0"/>
                <a:ea typeface="+mn-lt"/>
                <a:cs typeface="+mn-lt"/>
              </a:rPr>
              <a:t>Glory to you, O Lord.</a:t>
            </a:r>
          </a:p>
          <a:p>
            <a:pPr marL="0" lvl="0" indent="0">
              <a:spcBef>
                <a:spcPts val="100"/>
              </a:spcBef>
              <a:spcAft>
                <a:spcPts val="1100"/>
              </a:spcAft>
              <a:buClr>
                <a:srgbClr val="A5C400"/>
              </a:buClr>
              <a:buSzPct val="120000"/>
              <a:buNone/>
            </a:pPr>
            <a:r>
              <a:rPr lang="en-GB" sz="3300" i="1" dirty="0">
                <a:solidFill>
                  <a:prstClr val="black"/>
                </a:solidFill>
                <a:latin typeface="Arial" panose="020B0604020202020204" pitchFamily="34" charset="0"/>
                <a:cs typeface="Arial" panose="020B0604020202020204" pitchFamily="34" charset="0"/>
              </a:rPr>
              <a:t>There was once a rich man who dressed in the most expensive clothes and lived in great luxury every day. There was also a poor man named Lazarus, covered with sores, who used to be brought to the rich man's door, hoping to eat the bits of food that fell from the rich man's table. Even the dogs would come and lick his sores.</a:t>
            </a:r>
          </a:p>
          <a:p>
            <a:pPr marL="0" lvl="0" indent="0">
              <a:spcBef>
                <a:spcPts val="100"/>
              </a:spcBef>
              <a:spcAft>
                <a:spcPts val="1100"/>
              </a:spcAft>
              <a:buClr>
                <a:srgbClr val="A5C400"/>
              </a:buClr>
              <a:buSzPct val="120000"/>
              <a:buNone/>
            </a:pPr>
            <a:endParaRPr lang="en-GB" sz="3300" i="1" dirty="0">
              <a:solidFill>
                <a:prstClr val="black"/>
              </a:solidFill>
              <a:latin typeface="Arial" panose="020B0604020202020204" pitchFamily="34" charset="0"/>
              <a:cs typeface="Arial" panose="020B0604020202020204" pitchFamily="34" charset="0"/>
            </a:endParaRPr>
          </a:p>
          <a:p>
            <a:pPr marL="0" lvl="0" indent="0">
              <a:spcBef>
                <a:spcPts val="100"/>
              </a:spcBef>
              <a:spcAft>
                <a:spcPts val="1100"/>
              </a:spcAft>
              <a:buClr>
                <a:srgbClr val="A5C400"/>
              </a:buClr>
              <a:buSzPct val="120000"/>
              <a:buNone/>
            </a:pPr>
            <a:r>
              <a:rPr lang="en-GB" sz="3300" i="1" dirty="0">
                <a:solidFill>
                  <a:prstClr val="black"/>
                </a:solidFill>
                <a:latin typeface="Arial" panose="020B0604020202020204" pitchFamily="34" charset="0"/>
                <a:cs typeface="Arial" panose="020B0604020202020204" pitchFamily="34" charset="0"/>
              </a:rPr>
              <a:t>The poor man died and was carried by the angels to sit beside Abraham at the feast in heaven. The rich man died and was buried, and in Hades, where he was in great pain, he looked up and saw Abraham, far away, with Lazarus at his side. So he called out, ‘Father Abraham! Take pity on me, and send Lazarus to dip his finger in some water and cool my tongue, because I am in great pain in this fire!’</a:t>
            </a:r>
          </a:p>
          <a:p>
            <a:pPr marL="0" indent="0" algn="ctr">
              <a:buNone/>
            </a:pPr>
            <a:endParaRPr lang="en-US"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9567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66043" y="302941"/>
            <a:ext cx="11712497" cy="5232709"/>
          </a:xfrm>
        </p:spPr>
        <p:txBody>
          <a:bodyPr vert="horz" lIns="91440" tIns="45720" rIns="91440" bIns="45720" rtlCol="0" anchor="t">
            <a:noAutofit/>
          </a:bodyPr>
          <a:lstStyle/>
          <a:p>
            <a:pPr marL="0" indent="0">
              <a:buNone/>
            </a:pPr>
            <a:r>
              <a:rPr lang="en-GB" b="1" i="1" dirty="0">
                <a:solidFill>
                  <a:schemeClr val="tx2"/>
                </a:solidFill>
                <a:latin typeface="Century Gothic"/>
                <a:cs typeface="Arial"/>
              </a:rPr>
              <a:t>But Abraham said, ‘Remember, my son, that in your lifetime you were given all the good things, while Lazarus got all the bad things. But now he is enjoying himself here, while you are in pain. Besides all that, there is a deep pit lying between us, so that those who want to cross over from here to you cannot do so, nor can anyone cross over to us from where you are.’ The rich man said, ‘Then I beg you, father Abraham, send Lazarus to my father's house, where I have five brothers. Let him go and warn them so that they, at least, will not come to this place of pain.’ </a:t>
            </a:r>
          </a:p>
          <a:p>
            <a:pPr marL="0" indent="0">
              <a:buNone/>
            </a:pPr>
            <a:r>
              <a:rPr lang="en-GB" b="1" i="1" dirty="0">
                <a:solidFill>
                  <a:schemeClr val="tx2"/>
                </a:solidFill>
                <a:latin typeface="Century Gothic"/>
                <a:cs typeface="Arial"/>
              </a:rPr>
              <a:t>Abraham said, ‘Your brothers have Moses and the prophets to warn them; your brothers should listen to what they say.’ The rich man answered, ‘That is not enough, father Abraham! But if someone were to rise from death and go to them, then they would turn from their sins.’ But Abraham said, ‘If they will not listen to Moses and the prophets, they will not be convinced even if someone were to rise from death.’”</a:t>
            </a:r>
          </a:p>
          <a:p>
            <a:pPr marL="347345" indent="-347345">
              <a:buNone/>
            </a:pPr>
            <a:r>
              <a:rPr lang="en-GB" sz="2800" b="1" dirty="0">
                <a:solidFill>
                  <a:schemeClr val="tx2"/>
                </a:solidFill>
                <a:latin typeface="Arial Nova"/>
              </a:rPr>
              <a:t>The Gospel of the Lord</a:t>
            </a:r>
          </a:p>
          <a:p>
            <a:pPr marL="347345" indent="-347345">
              <a:buNone/>
            </a:pPr>
            <a:r>
              <a:rPr lang="en-GB" sz="2800" b="1" dirty="0">
                <a:solidFill>
                  <a:schemeClr val="tx2"/>
                </a:solidFill>
                <a:latin typeface="Arial Nova"/>
              </a:rPr>
              <a:t>Praise to you, Lord Jesus Christ</a:t>
            </a:r>
          </a:p>
          <a:p>
            <a:pPr marL="347345" indent="-347345">
              <a:buNone/>
            </a:pPr>
            <a:endParaRPr lang="en-GB" sz="2800" dirty="0">
              <a:solidFill>
                <a:schemeClr val="tx2"/>
              </a:solidFill>
              <a:latin typeface="Arial Nova"/>
            </a:endParaRPr>
          </a:p>
        </p:txBody>
      </p:sp>
    </p:spTree>
    <p:extLst>
      <p:ext uri="{BB962C8B-B14F-4D97-AF65-F5344CB8AC3E}">
        <p14:creationId xmlns:p14="http://schemas.microsoft.com/office/powerpoint/2010/main" val="166761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2F0C5-EBC1-46A0-B240-B442387E6408}"/>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57045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B3BF-628B-417A-99D3-C943FFF3B3D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5BB19A9-061E-49B3-956E-47159CA7EDFE}"/>
              </a:ext>
            </a:extLst>
          </p:cNvPr>
          <p:cNvPicPr>
            <a:picLocks noGrp="1" noChangeAspect="1"/>
          </p:cNvPicPr>
          <p:nvPr>
            <p:ph idx="1"/>
          </p:nvPr>
        </p:nvPicPr>
        <p:blipFill>
          <a:blip r:embed="rId2"/>
          <a:stretch>
            <a:fillRect/>
          </a:stretch>
        </p:blipFill>
        <p:spPr>
          <a:xfrm>
            <a:off x="1269507" y="304800"/>
            <a:ext cx="8637973" cy="6361441"/>
          </a:xfrm>
          <a:prstGeom prst="rect">
            <a:avLst/>
          </a:prstGeom>
        </p:spPr>
      </p:pic>
    </p:spTree>
    <p:extLst>
      <p:ext uri="{BB962C8B-B14F-4D97-AF65-F5344CB8AC3E}">
        <p14:creationId xmlns:p14="http://schemas.microsoft.com/office/powerpoint/2010/main" val="97538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0E06FC89EB8749859917A0F8071692" ma:contentTypeVersion="14" ma:contentTypeDescription="Create a new document." ma:contentTypeScope="" ma:versionID="a686784e31189a464a5965a9a14bc484">
  <xsd:schema xmlns:xsd="http://www.w3.org/2001/XMLSchema" xmlns:xs="http://www.w3.org/2001/XMLSchema" xmlns:p="http://schemas.microsoft.com/office/2006/metadata/properties" xmlns:ns3="47316619-bcf3-4685-b63c-5f2df5645985" xmlns:ns4="1ddcc70e-e86b-4a96-9da2-3fe8eceec8f9" targetNamespace="http://schemas.microsoft.com/office/2006/metadata/properties" ma:root="true" ma:fieldsID="69de48c6273f8a7461549e1340a44f4b" ns3:_="" ns4:_="">
    <xsd:import namespace="47316619-bcf3-4685-b63c-5f2df5645985"/>
    <xsd:import namespace="1ddcc70e-e86b-4a96-9da2-3fe8eceec8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316619-bcf3-4685-b63c-5f2df56459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dcc70e-e86b-4a96-9da2-3fe8eceec8f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8F2BFE-8BB5-4138-9232-B12804F47F3E}">
  <ds:schemaRefs>
    <ds:schemaRef ds:uri="http://schemas.microsoft.com/sharepoint/v3/contenttype/forms"/>
  </ds:schemaRefs>
</ds:datastoreItem>
</file>

<file path=customXml/itemProps2.xml><?xml version="1.0" encoding="utf-8"?>
<ds:datastoreItem xmlns:ds="http://schemas.openxmlformats.org/officeDocument/2006/customXml" ds:itemID="{A9082ABD-7B14-4C45-B93A-E966C9C0D8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316619-bcf3-4685-b63c-5f2df5645985"/>
    <ds:schemaRef ds:uri="1ddcc70e-e86b-4a96-9da2-3fe8eceec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3374BC-E25E-4BAE-AD72-418F94B7FFDC}">
  <ds:schemaRefs>
    <ds:schemaRef ds:uri="http://purl.org/dc/elements/1.1/"/>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1ddcc70e-e86b-4a96-9da2-3fe8eceec8f9"/>
    <ds:schemaRef ds:uri="47316619-bcf3-4685-b63c-5f2df564598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523</TotalTime>
  <Words>651</Words>
  <Application>Microsoft Office PowerPoint</Application>
  <PresentationFormat>Widescreen</PresentationFormat>
  <Paragraphs>40</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Arial Nova</vt:lpstr>
      <vt:lpstr>Calibri</vt:lpstr>
      <vt:lpstr>Century Gothic</vt:lpstr>
      <vt:lpstr>Segoe Print</vt:lpstr>
      <vt:lpstr>Nature Illustration 16x9</vt:lpstr>
      <vt:lpstr>How can we share with 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Amanda Howell</dc:creator>
  <cp:lastModifiedBy>Amanda Howell</cp:lastModifiedBy>
  <cp:revision>177</cp:revision>
  <dcterms:created xsi:type="dcterms:W3CDTF">2022-09-11T13:08:46Z</dcterms:created>
  <dcterms:modified xsi:type="dcterms:W3CDTF">2022-09-26T08:41:33Z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0x0101003D0E06FC89EB8749859917A0F8071692</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