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handoutMasterIdLst>
    <p:handoutMasterId r:id="rId27"/>
  </p:handoutMasterIdLst>
  <p:sldIdLst>
    <p:sldId id="257" r:id="rId5"/>
    <p:sldId id="275" r:id="rId6"/>
    <p:sldId id="258" r:id="rId7"/>
    <p:sldId id="273" r:id="rId8"/>
    <p:sldId id="271" r:id="rId9"/>
    <p:sldId id="274" r:id="rId10"/>
    <p:sldId id="272" r:id="rId11"/>
    <p:sldId id="276" r:id="rId12"/>
    <p:sldId id="277" r:id="rId13"/>
    <p:sldId id="278" r:id="rId14"/>
    <p:sldId id="288" r:id="rId15"/>
    <p:sldId id="279" r:id="rId16"/>
    <p:sldId id="280" r:id="rId17"/>
    <p:sldId id="282" r:id="rId18"/>
    <p:sldId id="285" r:id="rId19"/>
    <p:sldId id="286" r:id="rId20"/>
    <p:sldId id="287" r:id="rId21"/>
    <p:sldId id="289" r:id="rId22"/>
    <p:sldId id="283" r:id="rId23"/>
    <p:sldId id="281" r:id="rId24"/>
    <p:sldId id="263" r:id="rId25"/>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D5CE5B-2F88-4A9E-9952-5FB7ACD4E6C6}" v="395" dt="2022-09-11T13:47:25.537"/>
  </p1510:revLst>
</p1510:revInfo>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0" autoAdjust="0"/>
    <p:restoredTop sz="94660"/>
  </p:normalViewPr>
  <p:slideViewPr>
    <p:cSldViewPr snapToGrid="0">
      <p:cViewPr varScale="1">
        <p:scale>
          <a:sx n="108" d="100"/>
          <a:sy n="108" d="100"/>
        </p:scale>
        <p:origin x="654" y="144"/>
      </p:cViewPr>
      <p:guideLst/>
    </p:cSldViewPr>
  </p:slideViewPr>
  <p:notesTextViewPr>
    <p:cViewPr>
      <p:scale>
        <a:sx n="1" d="1"/>
        <a:sy n="1" d="1"/>
      </p:scale>
      <p:origin x="0" y="0"/>
    </p:cViewPr>
  </p:notesTextViewPr>
  <p:notesViewPr>
    <p:cSldViewPr snapToGrid="0">
      <p:cViewPr varScale="1">
        <p:scale>
          <a:sx n="88" d="100"/>
          <a:sy n="88" d="100"/>
        </p:scale>
        <p:origin x="3822"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anda Howell" userId="20a5d47f-2e28-474b-9061-a652fd3db5f8" providerId="ADAL" clId="{1FBBBCC2-8A03-4F89-B68C-DB1E2C1AB59A}"/>
    <pc:docChg chg="modSld">
      <pc:chgData name="Amanda Howell" userId="20a5d47f-2e28-474b-9061-a652fd3db5f8" providerId="ADAL" clId="{1FBBBCC2-8A03-4F89-B68C-DB1E2C1AB59A}" dt="2022-09-12T09:37:43.904" v="321" actId="1076"/>
      <pc:docMkLst>
        <pc:docMk/>
      </pc:docMkLst>
      <pc:sldChg chg="modSp">
        <pc:chgData name="Amanda Howell" userId="20a5d47f-2e28-474b-9061-a652fd3db5f8" providerId="ADAL" clId="{1FBBBCC2-8A03-4F89-B68C-DB1E2C1AB59A}" dt="2022-09-12T09:36:04.264" v="100" actId="20577"/>
        <pc:sldMkLst>
          <pc:docMk/>
          <pc:sldMk cId="3462262678" sldId="287"/>
        </pc:sldMkLst>
        <pc:spChg chg="mod">
          <ac:chgData name="Amanda Howell" userId="20a5d47f-2e28-474b-9061-a652fd3db5f8" providerId="ADAL" clId="{1FBBBCC2-8A03-4F89-B68C-DB1E2C1AB59A}" dt="2022-09-12T09:36:04.264" v="100" actId="20577"/>
          <ac:spMkLst>
            <pc:docMk/>
            <pc:sldMk cId="3462262678" sldId="287"/>
            <ac:spMk id="3" creationId="{D125DA47-C4DD-F59A-FEC4-0E56294A708C}"/>
          </ac:spMkLst>
        </pc:spChg>
      </pc:sldChg>
      <pc:sldChg chg="modSp delDesignElem">
        <pc:chgData name="Amanda Howell" userId="20a5d47f-2e28-474b-9061-a652fd3db5f8" providerId="ADAL" clId="{1FBBBCC2-8A03-4F89-B68C-DB1E2C1AB59A}" dt="2022-09-12T09:37:43.904" v="321" actId="1076"/>
        <pc:sldMkLst>
          <pc:docMk/>
          <pc:sldMk cId="3846528404" sldId="289"/>
        </pc:sldMkLst>
        <pc:spChg chg="mod">
          <ac:chgData name="Amanda Howell" userId="20a5d47f-2e28-474b-9061-a652fd3db5f8" providerId="ADAL" clId="{1FBBBCC2-8A03-4F89-B68C-DB1E2C1AB59A}" dt="2022-09-12T09:37:43.904" v="321" actId="1076"/>
          <ac:spMkLst>
            <pc:docMk/>
            <pc:sldMk cId="3846528404" sldId="289"/>
            <ac:spMk id="3" creationId="{D125DA47-C4DD-F59A-FEC4-0E56294A708C}"/>
          </ac:spMkLst>
        </pc:spChg>
      </pc:sldChg>
    </pc:docChg>
  </pc:docChgLst>
  <pc:docChgLst>
    <pc:chgData name="Amanda Howell" userId="20a5d47f-2e28-474b-9061-a652fd3db5f8" providerId="ADAL" clId="{24139B1D-671C-4519-A02A-53205ADF301F}"/>
    <pc:docChg chg="custSel modSld">
      <pc:chgData name="Amanda Howell" userId="20a5d47f-2e28-474b-9061-a652fd3db5f8" providerId="ADAL" clId="{24139B1D-671C-4519-A02A-53205ADF301F}" dt="2022-09-12T07:58:45.874" v="16" actId="20577"/>
      <pc:docMkLst>
        <pc:docMk/>
      </pc:docMkLst>
      <pc:sldChg chg="modSp">
        <pc:chgData name="Amanda Howell" userId="20a5d47f-2e28-474b-9061-a652fd3db5f8" providerId="ADAL" clId="{24139B1D-671C-4519-A02A-53205ADF301F}" dt="2022-09-12T07:57:19.368" v="5" actId="113"/>
        <pc:sldMkLst>
          <pc:docMk/>
          <pc:sldMk cId="1667610185" sldId="272"/>
        </pc:sldMkLst>
        <pc:spChg chg="mod">
          <ac:chgData name="Amanda Howell" userId="20a5d47f-2e28-474b-9061-a652fd3db5f8" providerId="ADAL" clId="{24139B1D-671C-4519-A02A-53205ADF301F}" dt="2022-09-12T07:57:19.368" v="5" actId="113"/>
          <ac:spMkLst>
            <pc:docMk/>
            <pc:sldMk cId="1667610185" sldId="272"/>
            <ac:spMk id="14" creationId="{00000000-0000-0000-0000-000000000000}"/>
          </ac:spMkLst>
        </pc:spChg>
      </pc:sldChg>
      <pc:sldChg chg="modSp">
        <pc:chgData name="Amanda Howell" userId="20a5d47f-2e28-474b-9061-a652fd3db5f8" providerId="ADAL" clId="{24139B1D-671C-4519-A02A-53205ADF301F}" dt="2022-09-12T07:57:11.035" v="4" actId="207"/>
        <pc:sldMkLst>
          <pc:docMk/>
          <pc:sldMk cId="1956707455" sldId="274"/>
        </pc:sldMkLst>
        <pc:spChg chg="mod">
          <ac:chgData name="Amanda Howell" userId="20a5d47f-2e28-474b-9061-a652fd3db5f8" providerId="ADAL" clId="{24139B1D-671C-4519-A02A-53205ADF301F}" dt="2022-09-12T07:56:57.136" v="1" actId="2711"/>
          <ac:spMkLst>
            <pc:docMk/>
            <pc:sldMk cId="1956707455" sldId="274"/>
            <ac:spMk id="2" creationId="{B57B7C1B-B863-A78A-36C9-DE6E41E1AB50}"/>
          </ac:spMkLst>
        </pc:spChg>
        <pc:spChg chg="mod">
          <ac:chgData name="Amanda Howell" userId="20a5d47f-2e28-474b-9061-a652fd3db5f8" providerId="ADAL" clId="{24139B1D-671C-4519-A02A-53205ADF301F}" dt="2022-09-12T07:57:11.035" v="4" actId="207"/>
          <ac:spMkLst>
            <pc:docMk/>
            <pc:sldMk cId="1956707455" sldId="274"/>
            <ac:spMk id="14" creationId="{00000000-0000-0000-0000-000000000000}"/>
          </ac:spMkLst>
        </pc:spChg>
      </pc:sldChg>
      <pc:sldChg chg="modSp">
        <pc:chgData name="Amanda Howell" userId="20a5d47f-2e28-474b-9061-a652fd3db5f8" providerId="ADAL" clId="{24139B1D-671C-4519-A02A-53205ADF301F}" dt="2022-09-12T07:56:40.917" v="0" actId="20577"/>
        <pc:sldMkLst>
          <pc:docMk/>
          <pc:sldMk cId="1339299381" sldId="275"/>
        </pc:sldMkLst>
        <pc:spChg chg="mod">
          <ac:chgData name="Amanda Howell" userId="20a5d47f-2e28-474b-9061-a652fd3db5f8" providerId="ADAL" clId="{24139B1D-671C-4519-A02A-53205ADF301F}" dt="2022-09-12T07:56:40.917" v="0" actId="20577"/>
          <ac:spMkLst>
            <pc:docMk/>
            <pc:sldMk cId="1339299381" sldId="275"/>
            <ac:spMk id="2" creationId="{0CD0EC95-F527-8975-F758-D8CC437DE4DE}"/>
          </ac:spMkLst>
        </pc:spChg>
      </pc:sldChg>
      <pc:sldChg chg="modSp">
        <pc:chgData name="Amanda Howell" userId="20a5d47f-2e28-474b-9061-a652fd3db5f8" providerId="ADAL" clId="{24139B1D-671C-4519-A02A-53205ADF301F}" dt="2022-09-12T07:57:26.671" v="6" actId="113"/>
        <pc:sldMkLst>
          <pc:docMk/>
          <pc:sldMk cId="2373477516" sldId="278"/>
        </pc:sldMkLst>
        <pc:spChg chg="mod">
          <ac:chgData name="Amanda Howell" userId="20a5d47f-2e28-474b-9061-a652fd3db5f8" providerId="ADAL" clId="{24139B1D-671C-4519-A02A-53205ADF301F}" dt="2022-09-12T07:57:26.671" v="6" actId="113"/>
          <ac:spMkLst>
            <pc:docMk/>
            <pc:sldMk cId="2373477516" sldId="278"/>
            <ac:spMk id="14" creationId="{00000000-0000-0000-0000-000000000000}"/>
          </ac:spMkLst>
        </pc:spChg>
      </pc:sldChg>
      <pc:sldChg chg="addSp delSp modSp">
        <pc:chgData name="Amanda Howell" userId="20a5d47f-2e28-474b-9061-a652fd3db5f8" providerId="ADAL" clId="{24139B1D-671C-4519-A02A-53205ADF301F}" dt="2022-09-12T07:58:45.874" v="16" actId="20577"/>
        <pc:sldMkLst>
          <pc:docMk/>
          <pc:sldMk cId="556061023" sldId="281"/>
        </pc:sldMkLst>
        <pc:spChg chg="mod">
          <ac:chgData name="Amanda Howell" userId="20a5d47f-2e28-474b-9061-a652fd3db5f8" providerId="ADAL" clId="{24139B1D-671C-4519-A02A-53205ADF301F}" dt="2022-09-12T07:58:45.874" v="16" actId="20577"/>
          <ac:spMkLst>
            <pc:docMk/>
            <pc:sldMk cId="556061023" sldId="281"/>
            <ac:spMk id="5" creationId="{9AFB3ECD-128D-1EF1-B3BB-0BEAAA9F358F}"/>
          </ac:spMkLst>
        </pc:spChg>
        <pc:spChg chg="add del mod">
          <ac:chgData name="Amanda Howell" userId="20a5d47f-2e28-474b-9061-a652fd3db5f8" providerId="ADAL" clId="{24139B1D-671C-4519-A02A-53205ADF301F}" dt="2022-09-12T07:58:20.116" v="10"/>
          <ac:spMkLst>
            <pc:docMk/>
            <pc:sldMk cId="556061023" sldId="281"/>
            <ac:spMk id="7" creationId="{71356DDF-CECF-462B-A0CC-C3EC1188D251}"/>
          </ac:spMkLst>
        </pc:spChg>
        <pc:picChg chg="del">
          <ac:chgData name="Amanda Howell" userId="20a5d47f-2e28-474b-9061-a652fd3db5f8" providerId="ADAL" clId="{24139B1D-671C-4519-A02A-53205ADF301F}" dt="2022-09-12T07:57:51.797" v="8" actId="478"/>
          <ac:picMkLst>
            <pc:docMk/>
            <pc:sldMk cId="556061023" sldId="281"/>
            <ac:picMk id="2" creationId="{65EC1F8F-697A-CAFA-6612-49B6247B18C4}"/>
          </ac:picMkLst>
        </pc:picChg>
        <pc:picChg chg="del">
          <ac:chgData name="Amanda Howell" userId="20a5d47f-2e28-474b-9061-a652fd3db5f8" providerId="ADAL" clId="{24139B1D-671C-4519-A02A-53205ADF301F}" dt="2022-09-12T07:57:53.332" v="9" actId="478"/>
          <ac:picMkLst>
            <pc:docMk/>
            <pc:sldMk cId="556061023" sldId="281"/>
            <ac:picMk id="3" creationId="{DD901C86-0DF3-8EA2-E90B-275C5231D4B9}"/>
          </ac:picMkLst>
        </pc:picChg>
        <pc:picChg chg="del">
          <ac:chgData name="Amanda Howell" userId="20a5d47f-2e28-474b-9061-a652fd3db5f8" providerId="ADAL" clId="{24139B1D-671C-4519-A02A-53205ADF301F}" dt="2022-09-12T07:57:51.044" v="7" actId="478"/>
          <ac:picMkLst>
            <pc:docMk/>
            <pc:sldMk cId="556061023" sldId="281"/>
            <ac:picMk id="4" creationId="{9A12547A-F36D-5E06-97B6-3B84483342FD}"/>
          </ac:picMkLst>
        </pc:picChg>
        <pc:picChg chg="add mod">
          <ac:chgData name="Amanda Howell" userId="20a5d47f-2e28-474b-9061-a652fd3db5f8" providerId="ADAL" clId="{24139B1D-671C-4519-A02A-53205ADF301F}" dt="2022-09-12T07:58:36.471" v="12" actId="1076"/>
          <ac:picMkLst>
            <pc:docMk/>
            <pc:sldMk cId="556061023" sldId="281"/>
            <ac:picMk id="8" creationId="{EE1A1F71-B88A-42FC-9BE5-6ABD0989E2D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76063A9-B4EA-431D-97C0-3B651F0CB980}" type="datetime1">
              <a:rPr lang="en-GB" smtClean="0"/>
              <a:t>12/09/2022</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7E03411-58E2-43FD-AE1D-AD77DFF8CB20}" type="slidenum">
              <a:rPr lang="en-GB" smtClean="0"/>
              <a:t>‹#›</a:t>
            </a:fld>
            <a:endParaRPr lang="en-GB" dirty="0"/>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CE51C6-BE2E-4900-9384-E0C6520E6F4D}" type="datetime1">
              <a:rPr lang="en-GB" smtClean="0"/>
              <a:pPr/>
              <a:t>12/09/2022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dirty="0"/>
              <a:t>Click to edit Master text styles</a:t>
            </a:r>
          </a:p>
          <a:p>
            <a:pPr lvl="1" rtl="0"/>
            <a:r>
              <a:rPr lang="en-GB" noProof="0" dirty="0"/>
              <a:t>Second level</a:t>
            </a:r>
          </a:p>
          <a:p>
            <a:pPr lvl="2" rtl="0"/>
            <a:r>
              <a:rPr lang="en-GB" noProof="0" dirty="0"/>
              <a:t>Third level</a:t>
            </a:r>
          </a:p>
          <a:p>
            <a:pPr lvl="3" rtl="0"/>
            <a:r>
              <a:rPr lang="en-GB" noProof="0" dirty="0"/>
              <a:t>Fourth level</a:t>
            </a:r>
          </a:p>
          <a:p>
            <a:pPr lvl="4" rtl="0"/>
            <a:r>
              <a:rPr lang="en-GB" noProof="0"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8DC57A8-AE18-4654-B6AF-04B3577165BE}" type="slidenum">
              <a:rPr lang="en-GB" noProof="0" smtClean="0"/>
              <a:t>‹#›</a:t>
            </a:fld>
            <a:endParaRPr lang="en-GB" noProof="0" dirty="0"/>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rtl="0"/>
            <a:fld id="{C8DC57A8-AE18-4654-B6AF-04B3577165BE}" type="slidenum">
              <a:rPr lang="en-GB" smtClean="0"/>
              <a:t>1</a:t>
            </a:fld>
            <a:endParaRPr lang="en-GB" dirty="0"/>
          </a:p>
        </p:txBody>
      </p:sp>
    </p:spTree>
    <p:extLst>
      <p:ext uri="{BB962C8B-B14F-4D97-AF65-F5344CB8AC3E}">
        <p14:creationId xmlns:p14="http://schemas.microsoft.com/office/powerpoint/2010/main" val="2458541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rtl="0"/>
            <a:fld id="{C8DC57A8-AE18-4654-B6AF-04B3577165BE}" type="slidenum">
              <a:rPr lang="en-GB" smtClean="0"/>
              <a:t>11</a:t>
            </a:fld>
            <a:endParaRPr lang="en-GB" dirty="0"/>
          </a:p>
        </p:txBody>
      </p:sp>
    </p:spTree>
    <p:extLst>
      <p:ext uri="{BB962C8B-B14F-4D97-AF65-F5344CB8AC3E}">
        <p14:creationId xmlns:p14="http://schemas.microsoft.com/office/powerpoint/2010/main" val="2214111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rtl="0"/>
            <a:fld id="{C8DC57A8-AE18-4654-B6AF-04B3577165BE}" type="slidenum">
              <a:rPr lang="en-GB" smtClean="0"/>
              <a:t>12</a:t>
            </a:fld>
            <a:endParaRPr lang="en-GB" dirty="0"/>
          </a:p>
        </p:txBody>
      </p:sp>
    </p:spTree>
    <p:extLst>
      <p:ext uri="{BB962C8B-B14F-4D97-AF65-F5344CB8AC3E}">
        <p14:creationId xmlns:p14="http://schemas.microsoft.com/office/powerpoint/2010/main" val="2734657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rtl="0"/>
            <a:fld id="{C8DC57A8-AE18-4654-B6AF-04B3577165BE}" type="slidenum">
              <a:rPr lang="en-GB" smtClean="0"/>
              <a:t>13</a:t>
            </a:fld>
            <a:endParaRPr lang="en-GB" dirty="0"/>
          </a:p>
        </p:txBody>
      </p:sp>
    </p:spTree>
    <p:extLst>
      <p:ext uri="{BB962C8B-B14F-4D97-AF65-F5344CB8AC3E}">
        <p14:creationId xmlns:p14="http://schemas.microsoft.com/office/powerpoint/2010/main" val="1485946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rtl="0"/>
            <a:fld id="{C8DC57A8-AE18-4654-B6AF-04B3577165BE}" type="slidenum">
              <a:rPr lang="en-GB" smtClean="0"/>
              <a:t>20</a:t>
            </a:fld>
            <a:endParaRPr lang="en-GB" dirty="0"/>
          </a:p>
        </p:txBody>
      </p:sp>
    </p:spTree>
    <p:extLst>
      <p:ext uri="{BB962C8B-B14F-4D97-AF65-F5344CB8AC3E}">
        <p14:creationId xmlns:p14="http://schemas.microsoft.com/office/powerpoint/2010/main" val="22141116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rtl="0"/>
            <a:fld id="{C8DC57A8-AE18-4654-B6AF-04B3577165BE}" type="slidenum">
              <a:rPr lang="en-GB" smtClean="0"/>
              <a:t>21</a:t>
            </a:fld>
            <a:endParaRPr lang="en-GB" dirty="0"/>
          </a:p>
        </p:txBody>
      </p:sp>
    </p:spTree>
    <p:extLst>
      <p:ext uri="{BB962C8B-B14F-4D97-AF65-F5344CB8AC3E}">
        <p14:creationId xmlns:p14="http://schemas.microsoft.com/office/powerpoint/2010/main" val="2668007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rtl="0"/>
            <a:fld id="{C8DC57A8-AE18-4654-B6AF-04B3577165BE}" type="slidenum">
              <a:rPr lang="en-GB" smtClean="0"/>
              <a:t>3</a:t>
            </a:fld>
            <a:endParaRPr lang="en-GB" dirty="0"/>
          </a:p>
        </p:txBody>
      </p:sp>
    </p:spTree>
    <p:extLst>
      <p:ext uri="{BB962C8B-B14F-4D97-AF65-F5344CB8AC3E}">
        <p14:creationId xmlns:p14="http://schemas.microsoft.com/office/powerpoint/2010/main" val="2214111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rtl="0"/>
            <a:fld id="{C8DC57A8-AE18-4654-B6AF-04B3577165BE}" type="slidenum">
              <a:rPr lang="en-GB" smtClean="0"/>
              <a:t>4</a:t>
            </a:fld>
            <a:endParaRPr lang="en-GB" dirty="0"/>
          </a:p>
        </p:txBody>
      </p:sp>
    </p:spTree>
    <p:extLst>
      <p:ext uri="{BB962C8B-B14F-4D97-AF65-F5344CB8AC3E}">
        <p14:creationId xmlns:p14="http://schemas.microsoft.com/office/powerpoint/2010/main" val="2214111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rtl="0"/>
            <a:fld id="{C8DC57A8-AE18-4654-B6AF-04B3577165BE}" type="slidenum">
              <a:rPr lang="en-GB" smtClean="0"/>
              <a:t>5</a:t>
            </a:fld>
            <a:endParaRPr lang="en-GB" dirty="0"/>
          </a:p>
        </p:txBody>
      </p:sp>
    </p:spTree>
    <p:extLst>
      <p:ext uri="{BB962C8B-B14F-4D97-AF65-F5344CB8AC3E}">
        <p14:creationId xmlns:p14="http://schemas.microsoft.com/office/powerpoint/2010/main" val="2214111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rtl="0"/>
            <a:fld id="{C8DC57A8-AE18-4654-B6AF-04B3577165BE}" type="slidenum">
              <a:rPr lang="en-GB" smtClean="0"/>
              <a:t>6</a:t>
            </a:fld>
            <a:endParaRPr lang="en-GB" dirty="0"/>
          </a:p>
        </p:txBody>
      </p:sp>
    </p:spTree>
    <p:extLst>
      <p:ext uri="{BB962C8B-B14F-4D97-AF65-F5344CB8AC3E}">
        <p14:creationId xmlns:p14="http://schemas.microsoft.com/office/powerpoint/2010/main" val="2214111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rtl="0"/>
            <a:fld id="{C8DC57A8-AE18-4654-B6AF-04B3577165BE}" type="slidenum">
              <a:rPr lang="en-GB" smtClean="0"/>
              <a:t>7</a:t>
            </a:fld>
            <a:endParaRPr lang="en-GB" dirty="0"/>
          </a:p>
        </p:txBody>
      </p:sp>
    </p:spTree>
    <p:extLst>
      <p:ext uri="{BB962C8B-B14F-4D97-AF65-F5344CB8AC3E}">
        <p14:creationId xmlns:p14="http://schemas.microsoft.com/office/powerpoint/2010/main" val="2214111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rtl="0"/>
            <a:fld id="{C8DC57A8-AE18-4654-B6AF-04B3577165BE}" type="slidenum">
              <a:rPr lang="en-GB" smtClean="0"/>
              <a:t>8</a:t>
            </a:fld>
            <a:endParaRPr lang="en-GB" dirty="0"/>
          </a:p>
        </p:txBody>
      </p:sp>
    </p:spTree>
    <p:extLst>
      <p:ext uri="{BB962C8B-B14F-4D97-AF65-F5344CB8AC3E}">
        <p14:creationId xmlns:p14="http://schemas.microsoft.com/office/powerpoint/2010/main" val="2214111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rtl="0"/>
            <a:fld id="{C8DC57A8-AE18-4654-B6AF-04B3577165BE}" type="slidenum">
              <a:rPr lang="en-GB" smtClean="0"/>
              <a:t>9</a:t>
            </a:fld>
            <a:endParaRPr lang="en-GB" dirty="0"/>
          </a:p>
        </p:txBody>
      </p:sp>
    </p:spTree>
    <p:extLst>
      <p:ext uri="{BB962C8B-B14F-4D97-AF65-F5344CB8AC3E}">
        <p14:creationId xmlns:p14="http://schemas.microsoft.com/office/powerpoint/2010/main" val="2383843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rtl="0"/>
            <a:fld id="{C8DC57A8-AE18-4654-B6AF-04B3577165BE}" type="slidenum">
              <a:rPr lang="en-GB" smtClean="0"/>
              <a:t>10</a:t>
            </a:fld>
            <a:endParaRPr lang="en-GB" dirty="0"/>
          </a:p>
        </p:txBody>
      </p:sp>
    </p:spTree>
    <p:extLst>
      <p:ext uri="{BB962C8B-B14F-4D97-AF65-F5344CB8AC3E}">
        <p14:creationId xmlns:p14="http://schemas.microsoft.com/office/powerpoint/2010/main" val="32419955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rtlCol="0" anchor="b">
            <a:normAutofit/>
          </a:bodyPr>
          <a:lstStyle>
            <a:lvl1pPr algn="l">
              <a:defRPr sz="5400"/>
            </a:lvl1pPr>
          </a:lstStyle>
          <a:p>
            <a:pPr rtl="0"/>
            <a:r>
              <a:rPr lang="en-GB" noProof="0" dirty="0"/>
              <a:t>Click to edit Master title style</a:t>
            </a:r>
          </a:p>
        </p:txBody>
      </p:sp>
      <p:sp>
        <p:nvSpPr>
          <p:cNvPr id="3" name="Subtitle 2"/>
          <p:cNvSpPr>
            <a:spLocks noGrp="1"/>
          </p:cNvSpPr>
          <p:nvPr>
            <p:ph type="subTitle" idx="1"/>
          </p:nvPr>
        </p:nvSpPr>
        <p:spPr>
          <a:xfrm>
            <a:off x="4265610" y="3733800"/>
            <a:ext cx="6858002" cy="914400"/>
          </a:xfrm>
        </p:spPr>
        <p:txBody>
          <a:bodyPr rtlCol="0"/>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dirty="0"/>
              <a:t>Click to edit Master subtitle style</a:t>
            </a: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ree Pictures with Caption">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rtlCol="0"/>
          <a:lstStyle/>
          <a:p>
            <a:pPr rtl="0"/>
            <a:fld id="{7382691A-3A5B-41AC-AD7D-5A834952ABC0}" type="datetime1">
              <a:rPr lang="en-GB" noProof="0" smtClean="0"/>
              <a:t>12/09/2022</a:t>
            </a:fld>
            <a:endParaRPr lang="en-GB" noProof="0" dirty="0"/>
          </a:p>
        </p:txBody>
      </p:sp>
      <p:sp>
        <p:nvSpPr>
          <p:cNvPr id="7" name="Footer Placeholder 6"/>
          <p:cNvSpPr>
            <a:spLocks noGrp="1"/>
          </p:cNvSpPr>
          <p:nvPr>
            <p:ph type="ftr" sz="quarter" idx="11"/>
          </p:nvPr>
        </p:nvSpPr>
        <p:spPr/>
        <p:txBody>
          <a:bodyPr rtlCol="0"/>
          <a:lstStyle/>
          <a:p>
            <a:pPr rtl="0"/>
            <a:endParaRPr lang="en-GB" noProof="0" dirty="0"/>
          </a:p>
        </p:txBody>
      </p:sp>
      <p:sp>
        <p:nvSpPr>
          <p:cNvPr id="8" name="Slide Number Placeholder 7"/>
          <p:cNvSpPr>
            <a:spLocks noGrp="1"/>
          </p:cNvSpPr>
          <p:nvPr>
            <p:ph type="sldNum" sz="quarter" idx="12"/>
          </p:nvPr>
        </p:nvSpPr>
        <p:spPr/>
        <p:txBody>
          <a:bodyPr rtlCol="0"/>
          <a:lstStyle/>
          <a:p>
            <a:pPr rtl="0"/>
            <a:fld id="{022B156B-59AE-415F-B24B-8756D48BB977}" type="slidenum">
              <a:rPr lang="en-GB" noProof="0" smtClean="0"/>
              <a:pPr/>
              <a:t>‹#›</a:t>
            </a:fld>
            <a:endParaRPr lang="en-GB" noProof="0" dirty="0"/>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grpSp>
      <p:sp>
        <p:nvSpPr>
          <p:cNvPr id="97" name="Picture Placeholder 33"/>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a:buNone/>
              <a:defRPr/>
            </a:lvl1pPr>
          </a:lstStyle>
          <a:p>
            <a:pPr rtl="0"/>
            <a:endParaRPr lang="en-GB" noProof="0"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grpSp>
      <p:sp>
        <p:nvSpPr>
          <p:cNvPr id="111" name="Picture Placeholder 33"/>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a:buNone/>
              <a:defRPr/>
            </a:lvl1pPr>
          </a:lstStyle>
          <a:p>
            <a:pPr rtl="0"/>
            <a:endParaRPr lang="en-GB" noProof="0" dirty="0"/>
          </a:p>
        </p:txBody>
      </p:sp>
      <p:grpSp>
        <p:nvGrpSpPr>
          <p:cNvPr id="112" name="Group 111"/>
          <p:cNvGrpSpPr/>
          <p:nvPr/>
        </p:nvGrpSpPr>
        <p:grpSpPr>
          <a:xfrm>
            <a:off x="5322489" y="34361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grpSp>
      <p:sp>
        <p:nvSpPr>
          <p:cNvPr id="125" name="Picture Placeholder 33"/>
          <p:cNvSpPr>
            <a:spLocks noGrp="1" noChangeAspect="1"/>
          </p:cNvSpPr>
          <p:nvPr>
            <p:ph type="pic" sz="quarter" idx="19"/>
          </p:nvPr>
        </p:nvSpPr>
        <p:spPr>
          <a:xfrm>
            <a:off x="5546780" y="3646566"/>
            <a:ext cx="2993366" cy="2305338"/>
          </a:xfrm>
          <a:solidFill>
            <a:schemeClr val="bg2"/>
          </a:solidFill>
          <a:ln w="38100">
            <a:solidFill>
              <a:schemeClr val="bg1"/>
            </a:solidFill>
          </a:ln>
        </p:spPr>
        <p:txBody>
          <a:bodyPr rtlCol="0"/>
          <a:lstStyle>
            <a:lvl1pPr marL="0" indent="0" algn="ctr">
              <a:buNone/>
              <a:defRPr/>
            </a:lvl1pPr>
          </a:lstStyle>
          <a:p>
            <a:pPr rtl="0"/>
            <a:endParaRPr lang="en-GB" noProof="0" dirty="0"/>
          </a:p>
        </p:txBody>
      </p:sp>
      <p:sp>
        <p:nvSpPr>
          <p:cNvPr id="126" name="Text Placeholder 3"/>
          <p:cNvSpPr>
            <a:spLocks noGrp="1"/>
          </p:cNvSpPr>
          <p:nvPr>
            <p:ph type="body" sz="half" idx="21"/>
          </p:nvPr>
        </p:nvSpPr>
        <p:spPr>
          <a:xfrm>
            <a:off x="9066214" y="2048893"/>
            <a:ext cx="2286000" cy="2514599"/>
          </a:xfrm>
        </p:spPr>
        <p:txBody>
          <a:bodyPr rtlCol="0" anchor="ct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dirty="0"/>
              <a:t>Click to edit Master text styles</a:t>
            </a: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rtlCol="0" anchor="b">
            <a:normAutofit/>
          </a:bodyPr>
          <a:lstStyle>
            <a:lvl1pPr>
              <a:defRPr sz="3600"/>
            </a:lvl1pPr>
          </a:lstStyle>
          <a:p>
            <a:pPr rtl="0"/>
            <a:r>
              <a:rPr lang="en-GB" noProof="0" dirty="0"/>
              <a:t>Click to edit Master title style</a:t>
            </a:r>
          </a:p>
        </p:txBody>
      </p:sp>
      <p:sp>
        <p:nvSpPr>
          <p:cNvPr id="3" name="Content Placeholder 2"/>
          <p:cNvSpPr>
            <a:spLocks noGrp="1"/>
          </p:cNvSpPr>
          <p:nvPr>
            <p:ph idx="1"/>
          </p:nvPr>
        </p:nvSpPr>
        <p:spPr>
          <a:xfrm>
            <a:off x="836613" y="914400"/>
            <a:ext cx="6172201" cy="5029200"/>
          </a:xfrm>
        </p:spPr>
        <p:txBody>
          <a:bodyPr rtlCol="0">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rtl="0"/>
            <a:r>
              <a:rPr lang="en-GB" noProof="0" dirty="0"/>
              <a:t>Click to edit Master text styles</a:t>
            </a:r>
          </a:p>
          <a:p>
            <a:pPr lvl="1" rtl="0"/>
            <a:r>
              <a:rPr lang="en-GB" noProof="0" dirty="0"/>
              <a:t>Second level</a:t>
            </a:r>
          </a:p>
          <a:p>
            <a:pPr lvl="2" rtl="0"/>
            <a:r>
              <a:rPr lang="en-GB" noProof="0" dirty="0"/>
              <a:t>Third level</a:t>
            </a:r>
          </a:p>
          <a:p>
            <a:pPr lvl="3" rtl="0"/>
            <a:r>
              <a:rPr lang="en-GB" noProof="0" dirty="0"/>
              <a:t>Fourth level</a:t>
            </a:r>
          </a:p>
          <a:p>
            <a:pPr lvl="4" rtl="0"/>
            <a:r>
              <a:rPr lang="en-GB" noProof="0" dirty="0"/>
              <a:t>Fifth level</a:t>
            </a:r>
          </a:p>
        </p:txBody>
      </p:sp>
      <p:sp>
        <p:nvSpPr>
          <p:cNvPr id="4" name="Text Placeholder 3"/>
          <p:cNvSpPr>
            <a:spLocks noGrp="1"/>
          </p:cNvSpPr>
          <p:nvPr>
            <p:ph type="body" sz="half" idx="2"/>
          </p:nvPr>
        </p:nvSpPr>
        <p:spPr>
          <a:xfrm>
            <a:off x="7511732" y="3555523"/>
            <a:ext cx="3840480" cy="2388077"/>
          </a:xfrm>
        </p:spPr>
        <p:txBody>
          <a:bodyPr rtlCol="0">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dirty="0"/>
              <a:t>Click to edit Master text styles</a:t>
            </a:r>
          </a:p>
        </p:txBody>
      </p:sp>
      <p:sp>
        <p:nvSpPr>
          <p:cNvPr id="5" name="Date Placeholder 4"/>
          <p:cNvSpPr>
            <a:spLocks noGrp="1"/>
          </p:cNvSpPr>
          <p:nvPr>
            <p:ph type="dt" sz="half" idx="10"/>
          </p:nvPr>
        </p:nvSpPr>
        <p:spPr>
          <a:xfrm>
            <a:off x="8075611" y="6019801"/>
            <a:ext cx="1396260" cy="228600"/>
          </a:xfrm>
        </p:spPr>
        <p:txBody>
          <a:bodyPr rtlCol="0"/>
          <a:lstStyle/>
          <a:p>
            <a:pPr rtl="0"/>
            <a:fld id="{AC825D3E-5F8D-4E89-8A6F-28886663E6A7}" type="datetime1">
              <a:rPr lang="en-GB" noProof="0" smtClean="0"/>
              <a:t>12/09/2022</a:t>
            </a:fld>
            <a:endParaRPr lang="en-GB" noProof="0" dirty="0"/>
          </a:p>
        </p:txBody>
      </p:sp>
      <p:sp>
        <p:nvSpPr>
          <p:cNvPr id="6" name="Footer Placeholder 5"/>
          <p:cNvSpPr>
            <a:spLocks noGrp="1"/>
          </p:cNvSpPr>
          <p:nvPr>
            <p:ph type="ftr" sz="quarter" idx="11"/>
          </p:nvPr>
        </p:nvSpPr>
        <p:spPr/>
        <p:txBody>
          <a:bodyPr rtlCol="0"/>
          <a:lstStyle/>
          <a:p>
            <a:pPr rtl="0"/>
            <a:endParaRPr lang="en-GB" noProof="0" dirty="0"/>
          </a:p>
        </p:txBody>
      </p:sp>
      <p:sp>
        <p:nvSpPr>
          <p:cNvPr id="7" name="Slide Number Placeholder 6"/>
          <p:cNvSpPr>
            <a:spLocks noGrp="1"/>
          </p:cNvSpPr>
          <p:nvPr>
            <p:ph type="sldNum" sz="quarter" idx="12"/>
          </p:nvPr>
        </p:nvSpPr>
        <p:spPr>
          <a:xfrm>
            <a:off x="1065213" y="6019801"/>
            <a:ext cx="762000" cy="228600"/>
          </a:xfrm>
        </p:spPr>
        <p:txBody>
          <a:bodyPr rtlCol="0"/>
          <a:lstStyle>
            <a:lvl1pPr algn="l">
              <a:defRPr/>
            </a:lvl1pPr>
          </a:lstStyle>
          <a:p>
            <a:pPr rtl="0"/>
            <a:fld id="{022B156B-59AE-415F-B24B-8756D48BB977}" type="slidenum">
              <a:rPr lang="en-GB" noProof="0" smtClean="0"/>
              <a:pPr/>
              <a:t>‹#›</a:t>
            </a:fld>
            <a:endParaRPr lang="en-GB" noProof="0" dirty="0"/>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grpSp>
      <p:sp>
        <p:nvSpPr>
          <p:cNvPr id="2" name="Title 1"/>
          <p:cNvSpPr>
            <a:spLocks noGrp="1"/>
          </p:cNvSpPr>
          <p:nvPr>
            <p:ph type="title"/>
          </p:nvPr>
        </p:nvSpPr>
        <p:spPr>
          <a:xfrm>
            <a:off x="7492891" y="1330347"/>
            <a:ext cx="3840480" cy="2103120"/>
          </a:xfrm>
        </p:spPr>
        <p:txBody>
          <a:bodyPr rtlCol="0" anchor="b">
            <a:normAutofit/>
          </a:bodyPr>
          <a:lstStyle>
            <a:lvl1pPr>
              <a:defRPr sz="3600"/>
            </a:lvl1pPr>
          </a:lstStyle>
          <a:p>
            <a:pPr rtl="0"/>
            <a:r>
              <a:rPr lang="en-GB" noProof="0" dirty="0"/>
              <a:t>Click to edit Master title style</a:t>
            </a:r>
          </a:p>
        </p:txBody>
      </p:sp>
      <p:sp>
        <p:nvSpPr>
          <p:cNvPr id="3" name="Picture Placeholder 2"/>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lang="en-GB" noProof="0" dirty="0"/>
          </a:p>
        </p:txBody>
      </p:sp>
      <p:sp>
        <p:nvSpPr>
          <p:cNvPr id="4" name="Text Placeholder 3"/>
          <p:cNvSpPr>
            <a:spLocks noGrp="1"/>
          </p:cNvSpPr>
          <p:nvPr>
            <p:ph type="body" sz="half" idx="2"/>
          </p:nvPr>
        </p:nvSpPr>
        <p:spPr>
          <a:xfrm>
            <a:off x="7492891" y="3555521"/>
            <a:ext cx="3840480" cy="2168517"/>
          </a:xfrm>
        </p:spPr>
        <p:txBody>
          <a:bodyPr rtlCol="0">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dirty="0"/>
              <a:t>Click to edit Master text styles</a:t>
            </a:r>
          </a:p>
        </p:txBody>
      </p:sp>
      <p:sp>
        <p:nvSpPr>
          <p:cNvPr id="5" name="Date Placeholder 4"/>
          <p:cNvSpPr>
            <a:spLocks noGrp="1"/>
          </p:cNvSpPr>
          <p:nvPr>
            <p:ph type="dt" sz="half" idx="10"/>
          </p:nvPr>
        </p:nvSpPr>
        <p:spPr/>
        <p:txBody>
          <a:bodyPr rtlCol="0"/>
          <a:lstStyle/>
          <a:p>
            <a:pPr rtl="0"/>
            <a:fld id="{C9DBC011-1F85-460A-B36C-218D6B1C376A}" type="datetime1">
              <a:rPr lang="en-GB" noProof="0" smtClean="0"/>
              <a:t>12/09/2022</a:t>
            </a:fld>
            <a:endParaRPr lang="en-GB" noProof="0" dirty="0"/>
          </a:p>
        </p:txBody>
      </p:sp>
      <p:sp>
        <p:nvSpPr>
          <p:cNvPr id="6" name="Footer Placeholder 5"/>
          <p:cNvSpPr>
            <a:spLocks noGrp="1"/>
          </p:cNvSpPr>
          <p:nvPr>
            <p:ph type="ftr" sz="quarter" idx="11"/>
          </p:nvPr>
        </p:nvSpPr>
        <p:spPr/>
        <p:txBody>
          <a:bodyPr rtlCol="0"/>
          <a:lstStyle/>
          <a:p>
            <a:pPr rtl="0"/>
            <a:endParaRPr lang="en-GB" noProof="0" dirty="0"/>
          </a:p>
        </p:txBody>
      </p:sp>
      <p:sp>
        <p:nvSpPr>
          <p:cNvPr id="7" name="Slide Number Placeholder 6"/>
          <p:cNvSpPr>
            <a:spLocks noGrp="1"/>
          </p:cNvSpPr>
          <p:nvPr>
            <p:ph type="sldNum" sz="quarter" idx="12"/>
          </p:nvPr>
        </p:nvSpPr>
        <p:spPr/>
        <p:txBody>
          <a:bodyPr rtlCol="0"/>
          <a:lstStyle/>
          <a:p>
            <a:pPr rtl="0"/>
            <a:fld id="{022B156B-59AE-415F-B24B-8756D48BB977}" type="slidenum">
              <a:rPr lang="en-GB" noProof="0" smtClean="0"/>
              <a:t>‹#›</a:t>
            </a:fld>
            <a:endParaRPr lang="en-GB" noProof="0" dirty="0"/>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noProof="0" dirty="0"/>
              <a:t>Click to edit Master title style</a:t>
            </a:r>
          </a:p>
        </p:txBody>
      </p:sp>
      <p:sp>
        <p:nvSpPr>
          <p:cNvPr id="3" name="Vertical Text Placeholder 2"/>
          <p:cNvSpPr>
            <a:spLocks noGrp="1"/>
          </p:cNvSpPr>
          <p:nvPr>
            <p:ph type="body" orient="vert" idx="1"/>
          </p:nvPr>
        </p:nvSpPr>
        <p:spPr/>
        <p:txBody>
          <a:bodyPr vert="eaVert" rtlCol="0"/>
          <a:lstStyle/>
          <a:p>
            <a:pPr lvl="0" rtl="0"/>
            <a:r>
              <a:rPr lang="en-GB" noProof="0" dirty="0"/>
              <a:t>Click to edit Master text styles</a:t>
            </a:r>
          </a:p>
          <a:p>
            <a:pPr lvl="1" rtl="0"/>
            <a:r>
              <a:rPr lang="en-GB" noProof="0" dirty="0"/>
              <a:t>Second level</a:t>
            </a:r>
          </a:p>
          <a:p>
            <a:pPr lvl="2" rtl="0"/>
            <a:r>
              <a:rPr lang="en-GB" noProof="0" dirty="0"/>
              <a:t>Third level</a:t>
            </a:r>
          </a:p>
          <a:p>
            <a:pPr lvl="3" rtl="0"/>
            <a:r>
              <a:rPr lang="en-GB" noProof="0" dirty="0"/>
              <a:t>Fourth level</a:t>
            </a:r>
          </a:p>
          <a:p>
            <a:pPr lvl="4" rtl="0"/>
            <a:r>
              <a:rPr lang="en-GB" noProof="0" dirty="0"/>
              <a:t>Fifth level</a:t>
            </a:r>
          </a:p>
        </p:txBody>
      </p:sp>
      <p:sp>
        <p:nvSpPr>
          <p:cNvPr id="4" name="Date Placeholder 3"/>
          <p:cNvSpPr>
            <a:spLocks noGrp="1"/>
          </p:cNvSpPr>
          <p:nvPr>
            <p:ph type="dt" sz="half" idx="10"/>
          </p:nvPr>
        </p:nvSpPr>
        <p:spPr/>
        <p:txBody>
          <a:bodyPr rtlCol="0"/>
          <a:lstStyle/>
          <a:p>
            <a:pPr rtl="0"/>
            <a:fld id="{A4A9784C-7B7D-46E9-B7BE-8904F7F71651}" type="datetime1">
              <a:rPr lang="en-GB" noProof="0" smtClean="0"/>
              <a:t>12/09/2022</a:t>
            </a:fld>
            <a:endParaRPr lang="en-GB" noProof="0" dirty="0"/>
          </a:p>
        </p:txBody>
      </p:sp>
      <p:sp>
        <p:nvSpPr>
          <p:cNvPr id="5" name="Footer Placeholder 4"/>
          <p:cNvSpPr>
            <a:spLocks noGrp="1"/>
          </p:cNvSpPr>
          <p:nvPr>
            <p:ph type="ftr" sz="quarter" idx="11"/>
          </p:nvPr>
        </p:nvSpPr>
        <p:spPr/>
        <p:txBody>
          <a:bodyPr rtlCol="0"/>
          <a:lstStyle/>
          <a:p>
            <a:pPr rtl="0"/>
            <a:endParaRPr lang="en-GB" noProof="0" dirty="0"/>
          </a:p>
        </p:txBody>
      </p:sp>
      <p:sp>
        <p:nvSpPr>
          <p:cNvPr id="6" name="Slide Number Placeholder 5"/>
          <p:cNvSpPr>
            <a:spLocks noGrp="1"/>
          </p:cNvSpPr>
          <p:nvPr>
            <p:ph type="sldNum" sz="quarter" idx="12"/>
          </p:nvPr>
        </p:nvSpPr>
        <p:spPr/>
        <p:txBody>
          <a:bodyPr rtlCol="0"/>
          <a:lstStyle/>
          <a:p>
            <a:pPr rtl="0"/>
            <a:fld id="{022B156B-59AE-415F-B24B-8756D48BB977}" type="slidenum">
              <a:rPr lang="en-GB" noProof="0" smtClean="0"/>
              <a:t>‹#›</a:t>
            </a:fld>
            <a:endParaRPr lang="en-GB" noProof="0" dirty="0"/>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rtlCol="0"/>
          <a:lstStyle/>
          <a:p>
            <a:pPr rtl="0"/>
            <a:r>
              <a:rPr lang="en-GB" noProof="0" dirty="0"/>
              <a:t>Click to edit Master title style</a:t>
            </a:r>
          </a:p>
        </p:txBody>
      </p:sp>
      <p:sp>
        <p:nvSpPr>
          <p:cNvPr id="3" name="Vertical Text Placeholder 2"/>
          <p:cNvSpPr>
            <a:spLocks noGrp="1"/>
          </p:cNvSpPr>
          <p:nvPr>
            <p:ph type="body" orient="vert" idx="1"/>
          </p:nvPr>
        </p:nvSpPr>
        <p:spPr>
          <a:xfrm>
            <a:off x="838199" y="304800"/>
            <a:ext cx="8633671" cy="5676900"/>
          </a:xfrm>
        </p:spPr>
        <p:txBody>
          <a:bodyPr vert="eaVert" rtlCol="0"/>
          <a:lstStyle/>
          <a:p>
            <a:pPr lvl="0" rtl="0"/>
            <a:r>
              <a:rPr lang="en-GB" noProof="0" dirty="0"/>
              <a:t>Click to edit Master text styles</a:t>
            </a:r>
          </a:p>
          <a:p>
            <a:pPr lvl="1" rtl="0"/>
            <a:r>
              <a:rPr lang="en-GB" noProof="0" dirty="0"/>
              <a:t>Second level</a:t>
            </a:r>
          </a:p>
          <a:p>
            <a:pPr lvl="2" rtl="0"/>
            <a:r>
              <a:rPr lang="en-GB" noProof="0" dirty="0"/>
              <a:t>Third level</a:t>
            </a:r>
          </a:p>
          <a:p>
            <a:pPr lvl="3" rtl="0"/>
            <a:r>
              <a:rPr lang="en-GB" noProof="0" dirty="0"/>
              <a:t>Fourth level</a:t>
            </a:r>
          </a:p>
          <a:p>
            <a:pPr lvl="4" rtl="0"/>
            <a:r>
              <a:rPr lang="en-GB" noProof="0" dirty="0"/>
              <a:t>Fifth level</a:t>
            </a:r>
          </a:p>
        </p:txBody>
      </p:sp>
      <p:sp>
        <p:nvSpPr>
          <p:cNvPr id="4" name="Date Placeholder 3"/>
          <p:cNvSpPr>
            <a:spLocks noGrp="1"/>
          </p:cNvSpPr>
          <p:nvPr>
            <p:ph type="dt" sz="half" idx="10"/>
          </p:nvPr>
        </p:nvSpPr>
        <p:spPr/>
        <p:txBody>
          <a:bodyPr rtlCol="0"/>
          <a:lstStyle/>
          <a:p>
            <a:pPr rtl="0"/>
            <a:fld id="{F91567BF-1097-48C1-B478-C7C48735007D}" type="datetime1">
              <a:rPr lang="en-GB" noProof="0" smtClean="0"/>
              <a:t>12/09/2022</a:t>
            </a:fld>
            <a:endParaRPr lang="en-GB" noProof="0" dirty="0"/>
          </a:p>
        </p:txBody>
      </p:sp>
      <p:sp>
        <p:nvSpPr>
          <p:cNvPr id="5" name="Footer Placeholder 4"/>
          <p:cNvSpPr>
            <a:spLocks noGrp="1"/>
          </p:cNvSpPr>
          <p:nvPr>
            <p:ph type="ftr" sz="quarter" idx="11"/>
          </p:nvPr>
        </p:nvSpPr>
        <p:spPr/>
        <p:txBody>
          <a:bodyPr rtlCol="0"/>
          <a:lstStyle/>
          <a:p>
            <a:pPr rtl="0"/>
            <a:endParaRPr lang="en-GB" noProof="0" dirty="0"/>
          </a:p>
        </p:txBody>
      </p:sp>
      <p:sp>
        <p:nvSpPr>
          <p:cNvPr id="6" name="Slide Number Placeholder 5"/>
          <p:cNvSpPr>
            <a:spLocks noGrp="1"/>
          </p:cNvSpPr>
          <p:nvPr>
            <p:ph type="sldNum" sz="quarter" idx="12"/>
          </p:nvPr>
        </p:nvSpPr>
        <p:spPr/>
        <p:txBody>
          <a:bodyPr rtlCol="0"/>
          <a:lstStyle/>
          <a:p>
            <a:pPr rtl="0"/>
            <a:fld id="{022B156B-59AE-415F-B24B-8756D48BB977}" type="slidenum">
              <a:rPr lang="en-GB" noProof="0" smtClean="0"/>
              <a:t>‹#›</a:t>
            </a:fld>
            <a:endParaRPr lang="en-GB" noProof="0" dirty="0"/>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noProof="0" dirty="0"/>
              <a:t>Click to edit Master title style</a:t>
            </a:r>
          </a:p>
        </p:txBody>
      </p:sp>
      <p:sp>
        <p:nvSpPr>
          <p:cNvPr id="3" name="Content Placeholder 2"/>
          <p:cNvSpPr>
            <a:spLocks noGrp="1"/>
          </p:cNvSpPr>
          <p:nvPr>
            <p:ph idx="1"/>
          </p:nvPr>
        </p:nvSpPr>
        <p:spPr/>
        <p:txBody>
          <a:bodyPr rtlCol="0"/>
          <a:lstStyle/>
          <a:p>
            <a:pPr lvl="0" rtl="0"/>
            <a:r>
              <a:rPr lang="en-GB" noProof="0" dirty="0"/>
              <a:t>Click to edit Master text styles</a:t>
            </a:r>
          </a:p>
          <a:p>
            <a:pPr lvl="1" rtl="0"/>
            <a:r>
              <a:rPr lang="en-GB" noProof="0" dirty="0"/>
              <a:t>Second level</a:t>
            </a:r>
          </a:p>
          <a:p>
            <a:pPr lvl="2" rtl="0"/>
            <a:r>
              <a:rPr lang="en-GB" noProof="0" dirty="0"/>
              <a:t>Third level</a:t>
            </a:r>
          </a:p>
          <a:p>
            <a:pPr lvl="3" rtl="0"/>
            <a:r>
              <a:rPr lang="en-GB" noProof="0" dirty="0"/>
              <a:t>Fourth level</a:t>
            </a:r>
          </a:p>
          <a:p>
            <a:pPr lvl="4" rtl="0"/>
            <a:r>
              <a:rPr lang="en-GB" noProof="0" dirty="0"/>
              <a:t>Fifth level</a:t>
            </a:r>
          </a:p>
        </p:txBody>
      </p:sp>
      <p:sp>
        <p:nvSpPr>
          <p:cNvPr id="4" name="Date Placeholder 3"/>
          <p:cNvSpPr>
            <a:spLocks noGrp="1"/>
          </p:cNvSpPr>
          <p:nvPr>
            <p:ph type="dt" sz="half" idx="10"/>
          </p:nvPr>
        </p:nvSpPr>
        <p:spPr/>
        <p:txBody>
          <a:bodyPr rtlCol="0"/>
          <a:lstStyle/>
          <a:p>
            <a:pPr rtl="0"/>
            <a:fld id="{7CEA8D5D-6154-4020-B17A-425193D9A440}" type="datetime1">
              <a:rPr lang="en-GB" noProof="0" smtClean="0"/>
              <a:t>12/09/2022</a:t>
            </a:fld>
            <a:endParaRPr lang="en-GB" noProof="0" dirty="0"/>
          </a:p>
        </p:txBody>
      </p:sp>
      <p:sp>
        <p:nvSpPr>
          <p:cNvPr id="5" name="Footer Placeholder 4"/>
          <p:cNvSpPr>
            <a:spLocks noGrp="1"/>
          </p:cNvSpPr>
          <p:nvPr>
            <p:ph type="ftr" sz="quarter" idx="11"/>
          </p:nvPr>
        </p:nvSpPr>
        <p:spPr/>
        <p:txBody>
          <a:bodyPr rtlCol="0"/>
          <a:lstStyle/>
          <a:p>
            <a:pPr rtl="0"/>
            <a:endParaRPr lang="en-GB" noProof="0" dirty="0"/>
          </a:p>
        </p:txBody>
      </p:sp>
      <p:sp>
        <p:nvSpPr>
          <p:cNvPr id="6" name="Slide Number Placeholder 5"/>
          <p:cNvSpPr>
            <a:spLocks noGrp="1"/>
          </p:cNvSpPr>
          <p:nvPr>
            <p:ph type="sldNum" sz="quarter" idx="12"/>
          </p:nvPr>
        </p:nvSpPr>
        <p:spPr/>
        <p:txBody>
          <a:bodyPr rtlCol="0"/>
          <a:lstStyle/>
          <a:p>
            <a:pPr rtl="0"/>
            <a:fld id="{022B156B-59AE-415F-B24B-8756D48BB977}" type="slidenum">
              <a:rPr lang="en-GB" noProof="0" smtClean="0"/>
              <a:t>‹#›</a:t>
            </a:fld>
            <a:endParaRPr lang="en-GB" noProof="0" dirty="0"/>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rtlCol="0" anchor="b">
            <a:normAutofit/>
          </a:bodyPr>
          <a:lstStyle>
            <a:lvl1pPr>
              <a:defRPr sz="4400"/>
            </a:lvl1pPr>
          </a:lstStyle>
          <a:p>
            <a:pPr rtl="0"/>
            <a:r>
              <a:rPr lang="en-GB" noProof="0" dirty="0"/>
              <a:t>Click to edit Master title style</a:t>
            </a:r>
          </a:p>
        </p:txBody>
      </p:sp>
      <p:sp>
        <p:nvSpPr>
          <p:cNvPr id="3" name="Text Placeholder 2"/>
          <p:cNvSpPr>
            <a:spLocks noGrp="1"/>
          </p:cNvSpPr>
          <p:nvPr>
            <p:ph type="body" idx="1"/>
          </p:nvPr>
        </p:nvSpPr>
        <p:spPr>
          <a:xfrm>
            <a:off x="4265610" y="3733800"/>
            <a:ext cx="6858002" cy="914400"/>
          </a:xfrm>
        </p:spPr>
        <p:txBody>
          <a:bodyPr rtlCol="0"/>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GB" noProof="0" dirty="0"/>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noProof="0" dirty="0"/>
              <a:t>Click to edit Master title style</a:t>
            </a:r>
          </a:p>
        </p:txBody>
      </p:sp>
      <p:sp>
        <p:nvSpPr>
          <p:cNvPr id="3" name="Content Placeholder 2"/>
          <p:cNvSpPr>
            <a:spLocks noGrp="1"/>
          </p:cNvSpPr>
          <p:nvPr>
            <p:ph sz="half" idx="1"/>
          </p:nvPr>
        </p:nvSpPr>
        <p:spPr>
          <a:xfrm>
            <a:off x="1065212" y="1825625"/>
            <a:ext cx="4954588" cy="4187952"/>
          </a:xfrm>
        </p:spPr>
        <p:txBody>
          <a:bodyPr rtlCol="0"/>
          <a:lstStyle/>
          <a:p>
            <a:pPr lvl="0" rtl="0"/>
            <a:r>
              <a:rPr lang="en-GB" noProof="0" dirty="0"/>
              <a:t>Click to edit Master text styles</a:t>
            </a:r>
          </a:p>
          <a:p>
            <a:pPr lvl="1" rtl="0"/>
            <a:r>
              <a:rPr lang="en-GB" noProof="0" dirty="0"/>
              <a:t>Second level</a:t>
            </a:r>
          </a:p>
          <a:p>
            <a:pPr lvl="2" rtl="0"/>
            <a:r>
              <a:rPr lang="en-GB" noProof="0" dirty="0"/>
              <a:t>Third level</a:t>
            </a:r>
          </a:p>
          <a:p>
            <a:pPr lvl="3" rtl="0"/>
            <a:r>
              <a:rPr lang="en-GB" noProof="0" dirty="0"/>
              <a:t>Fourth level</a:t>
            </a:r>
          </a:p>
          <a:p>
            <a:pPr lvl="4" rtl="0"/>
            <a:r>
              <a:rPr lang="en-GB" noProof="0" dirty="0"/>
              <a:t>Fifth level</a:t>
            </a:r>
          </a:p>
        </p:txBody>
      </p:sp>
      <p:sp>
        <p:nvSpPr>
          <p:cNvPr id="4" name="Content Placeholder 3"/>
          <p:cNvSpPr>
            <a:spLocks noGrp="1"/>
          </p:cNvSpPr>
          <p:nvPr>
            <p:ph sz="half" idx="2"/>
          </p:nvPr>
        </p:nvSpPr>
        <p:spPr>
          <a:xfrm>
            <a:off x="6172200" y="1825625"/>
            <a:ext cx="4951414" cy="4187952"/>
          </a:xfrm>
        </p:spPr>
        <p:txBody>
          <a:bodyPr rtlCol="0"/>
          <a:lstStyle/>
          <a:p>
            <a:pPr lvl="0" rtl="0"/>
            <a:r>
              <a:rPr lang="en-GB" noProof="0" dirty="0"/>
              <a:t>Click to edit Master text styles</a:t>
            </a:r>
          </a:p>
          <a:p>
            <a:pPr lvl="1" rtl="0"/>
            <a:r>
              <a:rPr lang="en-GB" noProof="0" dirty="0"/>
              <a:t>Second level</a:t>
            </a:r>
          </a:p>
          <a:p>
            <a:pPr lvl="2" rtl="0"/>
            <a:r>
              <a:rPr lang="en-GB" noProof="0" dirty="0"/>
              <a:t>Third level</a:t>
            </a:r>
          </a:p>
          <a:p>
            <a:pPr lvl="3" rtl="0"/>
            <a:r>
              <a:rPr lang="en-GB" noProof="0" dirty="0"/>
              <a:t>Fourth level</a:t>
            </a:r>
          </a:p>
          <a:p>
            <a:pPr lvl="4" rtl="0"/>
            <a:r>
              <a:rPr lang="en-GB" noProof="0" dirty="0"/>
              <a:t>Fifth level</a:t>
            </a:r>
          </a:p>
        </p:txBody>
      </p:sp>
      <p:sp>
        <p:nvSpPr>
          <p:cNvPr id="5" name="Date Placeholder 4"/>
          <p:cNvSpPr>
            <a:spLocks noGrp="1"/>
          </p:cNvSpPr>
          <p:nvPr>
            <p:ph type="dt" sz="half" idx="10"/>
          </p:nvPr>
        </p:nvSpPr>
        <p:spPr/>
        <p:txBody>
          <a:bodyPr rtlCol="0"/>
          <a:lstStyle/>
          <a:p>
            <a:pPr rtl="0"/>
            <a:fld id="{6C5C5B4A-D69F-4525-A7CF-0885D2F2A607}" type="datetime1">
              <a:rPr lang="en-GB" noProof="0" smtClean="0"/>
              <a:t>12/09/2022</a:t>
            </a:fld>
            <a:endParaRPr lang="en-GB" noProof="0" dirty="0"/>
          </a:p>
        </p:txBody>
      </p:sp>
      <p:sp>
        <p:nvSpPr>
          <p:cNvPr id="6" name="Footer Placeholder 5"/>
          <p:cNvSpPr>
            <a:spLocks noGrp="1"/>
          </p:cNvSpPr>
          <p:nvPr>
            <p:ph type="ftr" sz="quarter" idx="11"/>
          </p:nvPr>
        </p:nvSpPr>
        <p:spPr/>
        <p:txBody>
          <a:bodyPr rtlCol="0"/>
          <a:lstStyle/>
          <a:p>
            <a:pPr rtl="0"/>
            <a:endParaRPr lang="en-GB" noProof="0" dirty="0"/>
          </a:p>
        </p:txBody>
      </p:sp>
      <p:sp>
        <p:nvSpPr>
          <p:cNvPr id="7" name="Slide Number Placeholder 6"/>
          <p:cNvSpPr>
            <a:spLocks noGrp="1"/>
          </p:cNvSpPr>
          <p:nvPr>
            <p:ph type="sldNum" sz="quarter" idx="12"/>
          </p:nvPr>
        </p:nvSpPr>
        <p:spPr/>
        <p:txBody>
          <a:bodyPr rtlCol="0"/>
          <a:lstStyle/>
          <a:p>
            <a:pPr rtl="0"/>
            <a:fld id="{022B156B-59AE-415F-B24B-8756D48BB977}" type="slidenum">
              <a:rPr lang="en-GB" noProof="0" smtClean="0"/>
              <a:t>‹#›</a:t>
            </a:fld>
            <a:endParaRPr lang="en-GB" noProof="0" dirty="0"/>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noProof="0" dirty="0"/>
              <a:t>Click to edit Master title style</a:t>
            </a:r>
          </a:p>
        </p:txBody>
      </p:sp>
      <p:sp>
        <p:nvSpPr>
          <p:cNvPr id="3" name="Text Placeholder 2"/>
          <p:cNvSpPr>
            <a:spLocks noGrp="1"/>
          </p:cNvSpPr>
          <p:nvPr>
            <p:ph type="body" idx="1"/>
          </p:nvPr>
        </p:nvSpPr>
        <p:spPr>
          <a:xfrm>
            <a:off x="1069848" y="1681163"/>
            <a:ext cx="4956048"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Click to edit Master text styles</a:t>
            </a:r>
          </a:p>
        </p:txBody>
      </p:sp>
      <p:sp>
        <p:nvSpPr>
          <p:cNvPr id="4" name="Content Placeholder 3"/>
          <p:cNvSpPr>
            <a:spLocks noGrp="1"/>
          </p:cNvSpPr>
          <p:nvPr>
            <p:ph sz="half" idx="2"/>
          </p:nvPr>
        </p:nvSpPr>
        <p:spPr>
          <a:xfrm>
            <a:off x="1069848" y="2505075"/>
            <a:ext cx="4956048" cy="3476625"/>
          </a:xfrm>
        </p:spPr>
        <p:txBody>
          <a:bodyPr rtlCol="0"/>
          <a:lstStyle/>
          <a:p>
            <a:pPr lvl="0" rtl="0"/>
            <a:r>
              <a:rPr lang="en-GB" noProof="0" dirty="0"/>
              <a:t>Click to edit Master text styles</a:t>
            </a:r>
          </a:p>
          <a:p>
            <a:pPr lvl="1" rtl="0"/>
            <a:r>
              <a:rPr lang="en-GB" noProof="0" dirty="0"/>
              <a:t>Second level</a:t>
            </a:r>
          </a:p>
          <a:p>
            <a:pPr lvl="2" rtl="0"/>
            <a:r>
              <a:rPr lang="en-GB" noProof="0" dirty="0"/>
              <a:t>Third level</a:t>
            </a:r>
          </a:p>
          <a:p>
            <a:pPr lvl="3" rtl="0"/>
            <a:r>
              <a:rPr lang="en-GB" noProof="0" dirty="0"/>
              <a:t>Fourth level</a:t>
            </a:r>
          </a:p>
          <a:p>
            <a:pPr lvl="4" rtl="0"/>
            <a:r>
              <a:rPr lang="en-GB" noProof="0" dirty="0"/>
              <a:t>Fifth level</a:t>
            </a:r>
          </a:p>
        </p:txBody>
      </p:sp>
      <p:sp>
        <p:nvSpPr>
          <p:cNvPr id="5" name="Text Placeholder 4"/>
          <p:cNvSpPr>
            <a:spLocks noGrp="1"/>
          </p:cNvSpPr>
          <p:nvPr>
            <p:ph type="body" sz="quarter" idx="3"/>
          </p:nvPr>
        </p:nvSpPr>
        <p:spPr>
          <a:xfrm>
            <a:off x="6172200" y="1681163"/>
            <a:ext cx="4956048"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Click to edit Master text styles</a:t>
            </a:r>
          </a:p>
        </p:txBody>
      </p:sp>
      <p:sp>
        <p:nvSpPr>
          <p:cNvPr id="6" name="Content Placeholder 5"/>
          <p:cNvSpPr>
            <a:spLocks noGrp="1"/>
          </p:cNvSpPr>
          <p:nvPr>
            <p:ph sz="quarter" idx="4"/>
          </p:nvPr>
        </p:nvSpPr>
        <p:spPr>
          <a:xfrm>
            <a:off x="6172200" y="2505075"/>
            <a:ext cx="4956048" cy="3476625"/>
          </a:xfrm>
        </p:spPr>
        <p:txBody>
          <a:bodyPr rtlCol="0"/>
          <a:lstStyle/>
          <a:p>
            <a:pPr lvl="0" rtl="0"/>
            <a:r>
              <a:rPr lang="en-GB" noProof="0" dirty="0"/>
              <a:t>Click to edit Master text styles</a:t>
            </a:r>
          </a:p>
          <a:p>
            <a:pPr lvl="1" rtl="0"/>
            <a:r>
              <a:rPr lang="en-GB" noProof="0" dirty="0"/>
              <a:t>Second level</a:t>
            </a:r>
          </a:p>
          <a:p>
            <a:pPr lvl="2" rtl="0"/>
            <a:r>
              <a:rPr lang="en-GB" noProof="0" dirty="0"/>
              <a:t>Third level</a:t>
            </a:r>
          </a:p>
          <a:p>
            <a:pPr lvl="3" rtl="0"/>
            <a:r>
              <a:rPr lang="en-GB" noProof="0" dirty="0"/>
              <a:t>Fourth level</a:t>
            </a:r>
          </a:p>
          <a:p>
            <a:pPr lvl="4" rtl="0"/>
            <a:r>
              <a:rPr lang="en-GB" noProof="0" dirty="0"/>
              <a:t>Fifth level</a:t>
            </a:r>
          </a:p>
        </p:txBody>
      </p:sp>
      <p:sp>
        <p:nvSpPr>
          <p:cNvPr id="7" name="Date Placeholder 6"/>
          <p:cNvSpPr>
            <a:spLocks noGrp="1"/>
          </p:cNvSpPr>
          <p:nvPr>
            <p:ph type="dt" sz="half" idx="10"/>
          </p:nvPr>
        </p:nvSpPr>
        <p:spPr/>
        <p:txBody>
          <a:bodyPr rtlCol="0"/>
          <a:lstStyle/>
          <a:p>
            <a:pPr rtl="0"/>
            <a:fld id="{070F9C1E-60A7-466A-A0B8-A3A5ECCAB84A}" type="datetime1">
              <a:rPr lang="en-GB" noProof="0" smtClean="0"/>
              <a:t>12/09/2022</a:t>
            </a:fld>
            <a:endParaRPr lang="en-GB" noProof="0" dirty="0"/>
          </a:p>
        </p:txBody>
      </p:sp>
      <p:sp>
        <p:nvSpPr>
          <p:cNvPr id="8" name="Footer Placeholder 7"/>
          <p:cNvSpPr>
            <a:spLocks noGrp="1"/>
          </p:cNvSpPr>
          <p:nvPr>
            <p:ph type="ftr" sz="quarter" idx="11"/>
          </p:nvPr>
        </p:nvSpPr>
        <p:spPr/>
        <p:txBody>
          <a:bodyPr rtlCol="0"/>
          <a:lstStyle/>
          <a:p>
            <a:pPr rtl="0"/>
            <a:endParaRPr lang="en-GB" noProof="0" dirty="0"/>
          </a:p>
        </p:txBody>
      </p:sp>
      <p:sp>
        <p:nvSpPr>
          <p:cNvPr id="9" name="Slide Number Placeholder 8"/>
          <p:cNvSpPr>
            <a:spLocks noGrp="1"/>
          </p:cNvSpPr>
          <p:nvPr>
            <p:ph type="sldNum" sz="quarter" idx="12"/>
          </p:nvPr>
        </p:nvSpPr>
        <p:spPr/>
        <p:txBody>
          <a:bodyPr rtlCol="0"/>
          <a:lstStyle/>
          <a:p>
            <a:pPr rtl="0"/>
            <a:fld id="{022B156B-59AE-415F-B24B-8756D48BB977}" type="slidenum">
              <a:rPr lang="en-GB" noProof="0" smtClean="0"/>
              <a:t>‹#›</a:t>
            </a:fld>
            <a:endParaRPr lang="en-GB" noProof="0" dirty="0"/>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noProof="0" dirty="0"/>
              <a:t>Click to edit Master title style</a:t>
            </a:r>
          </a:p>
        </p:txBody>
      </p:sp>
      <p:sp>
        <p:nvSpPr>
          <p:cNvPr id="3" name="Date Placeholder 2"/>
          <p:cNvSpPr>
            <a:spLocks noGrp="1"/>
          </p:cNvSpPr>
          <p:nvPr>
            <p:ph type="dt" sz="half" idx="10"/>
          </p:nvPr>
        </p:nvSpPr>
        <p:spPr/>
        <p:txBody>
          <a:bodyPr rtlCol="0"/>
          <a:lstStyle/>
          <a:p>
            <a:pPr rtl="0"/>
            <a:fld id="{21FB0EDF-8EB1-497E-9107-BEABCA85DE9E}" type="datetime1">
              <a:rPr lang="en-GB" noProof="0" smtClean="0"/>
              <a:t>12/09/2022</a:t>
            </a:fld>
            <a:endParaRPr lang="en-GB" noProof="0" dirty="0"/>
          </a:p>
        </p:txBody>
      </p:sp>
      <p:sp>
        <p:nvSpPr>
          <p:cNvPr id="4" name="Footer Placeholder 3"/>
          <p:cNvSpPr>
            <a:spLocks noGrp="1"/>
          </p:cNvSpPr>
          <p:nvPr>
            <p:ph type="ftr" sz="quarter" idx="11"/>
          </p:nvPr>
        </p:nvSpPr>
        <p:spPr/>
        <p:txBody>
          <a:bodyPr rtlCol="0"/>
          <a:lstStyle/>
          <a:p>
            <a:pPr rtl="0"/>
            <a:endParaRPr lang="en-GB" noProof="0" dirty="0"/>
          </a:p>
        </p:txBody>
      </p:sp>
      <p:sp>
        <p:nvSpPr>
          <p:cNvPr id="5" name="Slide Number Placeholder 4"/>
          <p:cNvSpPr>
            <a:spLocks noGrp="1"/>
          </p:cNvSpPr>
          <p:nvPr>
            <p:ph type="sldNum" sz="quarter" idx="12"/>
          </p:nvPr>
        </p:nvSpPr>
        <p:spPr/>
        <p:txBody>
          <a:bodyPr rtlCol="0"/>
          <a:lstStyle/>
          <a:p>
            <a:pPr rtl="0"/>
            <a:fld id="{022B156B-59AE-415F-B24B-8756D48BB977}" type="slidenum">
              <a:rPr lang="en-GB" noProof="0" smtClean="0"/>
              <a:t>‹#›</a:t>
            </a:fld>
            <a:endParaRPr lang="en-GB" noProof="0" dirty="0"/>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p>
            <a:pPr rtl="0"/>
            <a:fld id="{3AB2429C-F11A-4869-B7D4-0E7C8A268FE2}" type="datetime1">
              <a:rPr lang="en-GB" noProof="0" smtClean="0"/>
              <a:t>12/09/2022</a:t>
            </a:fld>
            <a:endParaRPr lang="en-GB" noProof="0" dirty="0"/>
          </a:p>
        </p:txBody>
      </p:sp>
      <p:sp>
        <p:nvSpPr>
          <p:cNvPr id="3" name="Footer Placeholder 2"/>
          <p:cNvSpPr>
            <a:spLocks noGrp="1"/>
          </p:cNvSpPr>
          <p:nvPr>
            <p:ph type="ftr" sz="quarter" idx="11"/>
          </p:nvPr>
        </p:nvSpPr>
        <p:spPr/>
        <p:txBody>
          <a:bodyPr rtlCol="0"/>
          <a:lstStyle/>
          <a:p>
            <a:pPr rtl="0"/>
            <a:endParaRPr lang="en-GB" noProof="0" dirty="0"/>
          </a:p>
        </p:txBody>
      </p:sp>
      <p:sp>
        <p:nvSpPr>
          <p:cNvPr id="4" name="Slide Number Placeholder 3"/>
          <p:cNvSpPr>
            <a:spLocks noGrp="1"/>
          </p:cNvSpPr>
          <p:nvPr>
            <p:ph type="sldNum" sz="quarter" idx="12"/>
          </p:nvPr>
        </p:nvSpPr>
        <p:spPr/>
        <p:txBody>
          <a:bodyPr rtlCol="0"/>
          <a:lstStyle/>
          <a:p>
            <a:pPr rtl="0"/>
            <a:fld id="{022B156B-59AE-415F-B24B-8756D48BB977}" type="slidenum">
              <a:rPr lang="en-GB" noProof="0" smtClean="0"/>
              <a:t>‹#›</a:t>
            </a:fld>
            <a:endParaRPr lang="en-GB" noProof="0" dirty="0"/>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6" name="Date Placeholder 5"/>
          <p:cNvSpPr>
            <a:spLocks noGrp="1"/>
          </p:cNvSpPr>
          <p:nvPr>
            <p:ph type="dt" sz="half" idx="10"/>
          </p:nvPr>
        </p:nvSpPr>
        <p:spPr>
          <a:xfrm>
            <a:off x="7844952" y="6077466"/>
            <a:ext cx="1396260" cy="228600"/>
          </a:xfrm>
        </p:spPr>
        <p:txBody>
          <a:bodyPr rtlCol="0"/>
          <a:lstStyle/>
          <a:p>
            <a:pPr rtl="0"/>
            <a:fld id="{6A09F972-3469-474E-A721-AA1F791BC15B}" type="datetime1">
              <a:rPr lang="en-GB" noProof="0" smtClean="0"/>
              <a:t>12/09/2022</a:t>
            </a:fld>
            <a:endParaRPr lang="en-GB" noProof="0" dirty="0"/>
          </a:p>
        </p:txBody>
      </p:sp>
      <p:sp>
        <p:nvSpPr>
          <p:cNvPr id="7" name="Footer Placeholder 6"/>
          <p:cNvSpPr>
            <a:spLocks noGrp="1"/>
          </p:cNvSpPr>
          <p:nvPr>
            <p:ph type="ftr" sz="quarter" idx="11"/>
          </p:nvPr>
        </p:nvSpPr>
        <p:spPr>
          <a:xfrm>
            <a:off x="1748954" y="6077466"/>
            <a:ext cx="5943600" cy="228600"/>
          </a:xfrm>
        </p:spPr>
        <p:txBody>
          <a:bodyPr rtlCol="0"/>
          <a:lstStyle/>
          <a:p>
            <a:pPr rtl="0"/>
            <a:endParaRPr lang="en-GB" noProof="0" dirty="0"/>
          </a:p>
        </p:txBody>
      </p:sp>
      <p:sp>
        <p:nvSpPr>
          <p:cNvPr id="8" name="Slide Number Placeholder 7"/>
          <p:cNvSpPr>
            <a:spLocks noGrp="1"/>
          </p:cNvSpPr>
          <p:nvPr>
            <p:ph type="sldNum" sz="quarter" idx="12"/>
          </p:nvPr>
        </p:nvSpPr>
        <p:spPr>
          <a:xfrm>
            <a:off x="834554" y="6077466"/>
            <a:ext cx="762000" cy="228600"/>
          </a:xfrm>
        </p:spPr>
        <p:txBody>
          <a:bodyPr rtlCol="0"/>
          <a:lstStyle/>
          <a:p>
            <a:pPr rtl="0"/>
            <a:fld id="{022B156B-59AE-415F-B24B-8756D48BB977}" type="slidenum">
              <a:rPr lang="en-GB" noProof="0" smtClean="0"/>
              <a:pPr/>
              <a:t>‹#›</a:t>
            </a:fld>
            <a:endParaRPr lang="en-GB" noProof="0" dirty="0"/>
          </a:p>
        </p:txBody>
      </p:sp>
      <p:grpSp>
        <p:nvGrpSpPr>
          <p:cNvPr id="9" name="Group 8"/>
          <p:cNvGrpSpPr/>
          <p:nvPr/>
        </p:nvGrpSpPr>
        <p:grpSpPr>
          <a:xfrm>
            <a:off x="343772" y="782284"/>
            <a:ext cx="5318979" cy="3795623"/>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grpSp>
      <p:grpSp>
        <p:nvGrpSpPr>
          <p:cNvPr id="22" name="Group 21"/>
          <p:cNvGrpSpPr/>
          <p:nvPr/>
        </p:nvGrpSpPr>
        <p:grpSpPr>
          <a:xfrm>
            <a:off x="6054461" y="782284"/>
            <a:ext cx="5318979" cy="3795623"/>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grpSp>
      <p:sp>
        <p:nvSpPr>
          <p:cNvPr id="36" name="Picture Placeholder 33"/>
          <p:cNvSpPr>
            <a:spLocks noGrp="1" noChangeAspect="1"/>
          </p:cNvSpPr>
          <p:nvPr>
            <p:ph type="pic" sz="quarter" idx="17"/>
          </p:nvPr>
        </p:nvSpPr>
        <p:spPr>
          <a:xfrm>
            <a:off x="602961" y="1077860"/>
            <a:ext cx="4800601" cy="3200400"/>
          </a:xfrm>
          <a:solidFill>
            <a:schemeClr val="bg2"/>
          </a:solidFill>
          <a:ln w="38100">
            <a:solidFill>
              <a:schemeClr val="bg1"/>
            </a:solidFill>
          </a:ln>
        </p:spPr>
        <p:txBody>
          <a:bodyPr rtlCol="0"/>
          <a:lstStyle>
            <a:lvl1pPr marL="0" indent="0" algn="ctr">
              <a:buNone/>
              <a:defRPr/>
            </a:lvl1pPr>
          </a:lstStyle>
          <a:p>
            <a:pPr rtl="0"/>
            <a:endParaRPr lang="en-GB" noProof="0" dirty="0"/>
          </a:p>
        </p:txBody>
      </p:sp>
      <p:sp>
        <p:nvSpPr>
          <p:cNvPr id="37" name="Picture Placeholder 33"/>
          <p:cNvSpPr>
            <a:spLocks noGrp="1" noChangeAspect="1"/>
          </p:cNvSpPr>
          <p:nvPr>
            <p:ph type="pic" sz="quarter" idx="18"/>
          </p:nvPr>
        </p:nvSpPr>
        <p:spPr>
          <a:xfrm>
            <a:off x="6313650" y="1077860"/>
            <a:ext cx="4800601" cy="3200400"/>
          </a:xfrm>
          <a:solidFill>
            <a:schemeClr val="bg2"/>
          </a:solidFill>
          <a:ln w="38100">
            <a:solidFill>
              <a:schemeClr val="bg1"/>
            </a:solidFill>
          </a:ln>
        </p:spPr>
        <p:txBody>
          <a:bodyPr rtlCol="0"/>
          <a:lstStyle>
            <a:lvl1pPr marL="0" indent="0" algn="ctr">
              <a:buNone/>
              <a:defRPr/>
            </a:lvl1pPr>
          </a:lstStyle>
          <a:p>
            <a:pPr rtl="0"/>
            <a:endParaRPr lang="en-GB" noProof="0" dirty="0"/>
          </a:p>
        </p:txBody>
      </p:sp>
      <p:sp>
        <p:nvSpPr>
          <p:cNvPr id="39" name="Text Placeholder 3"/>
          <p:cNvSpPr>
            <a:spLocks noGrp="1"/>
          </p:cNvSpPr>
          <p:nvPr>
            <p:ph type="body" sz="half" idx="2"/>
          </p:nvPr>
        </p:nvSpPr>
        <p:spPr>
          <a:xfrm>
            <a:off x="821764" y="4705865"/>
            <a:ext cx="4368980" cy="129540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dirty="0"/>
              <a:t>Click to edit Master text styles</a:t>
            </a:r>
          </a:p>
        </p:txBody>
      </p:sp>
      <p:sp>
        <p:nvSpPr>
          <p:cNvPr id="40" name="Text Placeholder 3"/>
          <p:cNvSpPr>
            <a:spLocks noGrp="1"/>
          </p:cNvSpPr>
          <p:nvPr>
            <p:ph type="body" sz="half" idx="19"/>
          </p:nvPr>
        </p:nvSpPr>
        <p:spPr>
          <a:xfrm>
            <a:off x="6512249" y="4705865"/>
            <a:ext cx="4368980" cy="129540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dirty="0"/>
              <a:t>Click to edit Master text styles</a:t>
            </a: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rtlCol="0"/>
          <a:lstStyle/>
          <a:p>
            <a:pPr rtl="0"/>
            <a:fld id="{EC6C22EF-9994-4255-87BF-87BC3749D885}" type="datetime1">
              <a:rPr lang="en-GB" noProof="0" smtClean="0"/>
              <a:t>12/09/2022</a:t>
            </a:fld>
            <a:endParaRPr lang="en-GB" noProof="0" dirty="0"/>
          </a:p>
        </p:txBody>
      </p:sp>
      <p:sp>
        <p:nvSpPr>
          <p:cNvPr id="7" name="Footer Placeholder 6"/>
          <p:cNvSpPr>
            <a:spLocks noGrp="1"/>
          </p:cNvSpPr>
          <p:nvPr>
            <p:ph type="ftr" sz="quarter" idx="11"/>
          </p:nvPr>
        </p:nvSpPr>
        <p:spPr/>
        <p:txBody>
          <a:bodyPr rtlCol="0"/>
          <a:lstStyle/>
          <a:p>
            <a:pPr rtl="0"/>
            <a:endParaRPr lang="en-GB" noProof="0" dirty="0"/>
          </a:p>
        </p:txBody>
      </p:sp>
      <p:sp>
        <p:nvSpPr>
          <p:cNvPr id="8" name="Slide Number Placeholder 7"/>
          <p:cNvSpPr>
            <a:spLocks noGrp="1"/>
          </p:cNvSpPr>
          <p:nvPr>
            <p:ph type="sldNum" sz="quarter" idx="12"/>
          </p:nvPr>
        </p:nvSpPr>
        <p:spPr/>
        <p:txBody>
          <a:bodyPr rtlCol="0"/>
          <a:lstStyle/>
          <a:p>
            <a:pPr rtl="0"/>
            <a:fld id="{022B156B-59AE-415F-B24B-8756D48BB977}" type="slidenum">
              <a:rPr lang="en-GB" noProof="0" smtClean="0"/>
              <a:pPr/>
              <a:t>‹#›</a:t>
            </a:fld>
            <a:endParaRPr lang="en-GB" noProof="0" dirty="0"/>
          </a:p>
        </p:txBody>
      </p:sp>
      <p:grpSp>
        <p:nvGrpSpPr>
          <p:cNvPr id="35" name="Group 34"/>
          <p:cNvGrpSpPr>
            <a:grpSpLocks noChangeAspect="1"/>
          </p:cNvGrpSpPr>
          <p:nvPr/>
        </p:nvGrpSpPr>
        <p:grpSpPr>
          <a:xfrm rot="5400000">
            <a:off x="4030971" y="647727"/>
            <a:ext cx="4116828" cy="3383280"/>
            <a:chOff x="895350" y="3313113"/>
            <a:chExt cx="3613151" cy="2790825"/>
          </a:xfrm>
          <a:solidFill>
            <a:schemeClr val="tx1">
              <a:lumMod val="50000"/>
            </a:schemeClr>
          </a:solidFill>
        </p:grpSpPr>
        <p:sp>
          <p:nvSpPr>
            <p:cNvPr id="3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4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4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4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4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4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4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4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4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4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5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5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grpSp>
      <p:grpSp>
        <p:nvGrpSpPr>
          <p:cNvPr id="52" name="Group 51"/>
          <p:cNvGrpSpPr>
            <a:grpSpLocks noChangeAspect="1"/>
          </p:cNvGrpSpPr>
          <p:nvPr/>
        </p:nvGrpSpPr>
        <p:grpSpPr>
          <a:xfrm rot="5400000">
            <a:off x="263071" y="1127733"/>
            <a:ext cx="4114800" cy="3381614"/>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grpSp>
      <p:grpSp>
        <p:nvGrpSpPr>
          <p:cNvPr id="65" name="Group 64"/>
          <p:cNvGrpSpPr>
            <a:grpSpLocks noChangeAspect="1"/>
          </p:cNvGrpSpPr>
          <p:nvPr/>
        </p:nvGrpSpPr>
        <p:grpSpPr>
          <a:xfrm rot="5400000">
            <a:off x="7803905" y="1127738"/>
            <a:ext cx="4114800" cy="3381613"/>
            <a:chOff x="895350" y="3313113"/>
            <a:chExt cx="3613151" cy="2790825"/>
          </a:xfrm>
          <a:solidFill>
            <a:schemeClr val="tx1">
              <a:lumMod val="50000"/>
            </a:schemeClr>
          </a:solidFill>
        </p:grpSpPr>
        <p:sp>
          <p:nvSpPr>
            <p:cNvPr id="66"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67"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68"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69"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70"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71"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72"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73"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74"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75"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76"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77"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grpSp>
      <p:sp>
        <p:nvSpPr>
          <p:cNvPr id="78" name="Picture Placeholder 33"/>
          <p:cNvSpPr>
            <a:spLocks noGrp="1"/>
          </p:cNvSpPr>
          <p:nvPr>
            <p:ph type="pic" sz="quarter" idx="18"/>
          </p:nvPr>
        </p:nvSpPr>
        <p:spPr>
          <a:xfrm>
            <a:off x="4599885" y="533400"/>
            <a:ext cx="2971800" cy="3657600"/>
          </a:xfrm>
          <a:solidFill>
            <a:schemeClr val="bg2"/>
          </a:solidFill>
          <a:ln w="38100">
            <a:solidFill>
              <a:schemeClr val="bg1"/>
            </a:solidFill>
          </a:ln>
        </p:spPr>
        <p:txBody>
          <a:bodyPr rtlCol="0"/>
          <a:lstStyle>
            <a:lvl1pPr marL="0" indent="0" algn="ctr">
              <a:buNone/>
              <a:defRPr/>
            </a:lvl1pPr>
          </a:lstStyle>
          <a:p>
            <a:pPr rtl="0"/>
            <a:endParaRPr lang="en-GB" noProof="0" dirty="0"/>
          </a:p>
        </p:txBody>
      </p:sp>
      <p:sp>
        <p:nvSpPr>
          <p:cNvPr id="79" name="Picture Placeholder 33"/>
          <p:cNvSpPr>
            <a:spLocks noGrp="1"/>
          </p:cNvSpPr>
          <p:nvPr>
            <p:ph type="pic" sz="quarter" idx="19"/>
          </p:nvPr>
        </p:nvSpPr>
        <p:spPr>
          <a:xfrm>
            <a:off x="834571" y="1013590"/>
            <a:ext cx="2971800" cy="3657600"/>
          </a:xfrm>
          <a:solidFill>
            <a:schemeClr val="bg2"/>
          </a:solidFill>
          <a:ln w="38100">
            <a:solidFill>
              <a:schemeClr val="bg1"/>
            </a:solidFill>
          </a:ln>
        </p:spPr>
        <p:txBody>
          <a:bodyPr rtlCol="0"/>
          <a:lstStyle>
            <a:lvl1pPr marL="0" indent="0" algn="ctr">
              <a:buNone/>
              <a:defRPr/>
            </a:lvl1pPr>
          </a:lstStyle>
          <a:p>
            <a:pPr rtl="0"/>
            <a:endParaRPr lang="en-GB" noProof="0" dirty="0"/>
          </a:p>
        </p:txBody>
      </p:sp>
      <p:sp>
        <p:nvSpPr>
          <p:cNvPr id="80" name="Picture Placeholder 33"/>
          <p:cNvSpPr>
            <a:spLocks noGrp="1"/>
          </p:cNvSpPr>
          <p:nvPr>
            <p:ph type="pic" sz="quarter" idx="20"/>
          </p:nvPr>
        </p:nvSpPr>
        <p:spPr>
          <a:xfrm>
            <a:off x="8375405" y="1013591"/>
            <a:ext cx="2971800" cy="3657600"/>
          </a:xfrm>
          <a:solidFill>
            <a:schemeClr val="bg2"/>
          </a:solidFill>
          <a:ln w="38100">
            <a:solidFill>
              <a:schemeClr val="bg1"/>
            </a:solidFill>
          </a:ln>
        </p:spPr>
        <p:txBody>
          <a:bodyPr rtlCol="0"/>
          <a:lstStyle>
            <a:lvl1pPr marL="0" indent="0" algn="ctr">
              <a:buNone/>
              <a:defRPr/>
            </a:lvl1pPr>
          </a:lstStyle>
          <a:p>
            <a:pPr rtl="0"/>
            <a:endParaRPr lang="en-GB" noProof="0" dirty="0"/>
          </a:p>
        </p:txBody>
      </p:sp>
      <p:sp>
        <p:nvSpPr>
          <p:cNvPr id="81" name="Text Placeholder 3"/>
          <p:cNvSpPr>
            <a:spLocks noGrp="1"/>
          </p:cNvSpPr>
          <p:nvPr>
            <p:ph type="body" sz="half" idx="2"/>
          </p:nvPr>
        </p:nvSpPr>
        <p:spPr>
          <a:xfrm>
            <a:off x="948871" y="5018002"/>
            <a:ext cx="2743200" cy="91440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dirty="0"/>
              <a:t>Click to edit Master text styles</a:t>
            </a:r>
          </a:p>
        </p:txBody>
      </p:sp>
      <p:sp>
        <p:nvSpPr>
          <p:cNvPr id="82" name="Text Placeholder 3"/>
          <p:cNvSpPr>
            <a:spLocks noGrp="1"/>
          </p:cNvSpPr>
          <p:nvPr>
            <p:ph type="body" sz="half" idx="21"/>
          </p:nvPr>
        </p:nvSpPr>
        <p:spPr>
          <a:xfrm>
            <a:off x="4707208" y="4582378"/>
            <a:ext cx="2743200" cy="91440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dirty="0"/>
              <a:t>Click to edit Master text styles</a:t>
            </a:r>
          </a:p>
        </p:txBody>
      </p:sp>
      <p:sp>
        <p:nvSpPr>
          <p:cNvPr id="83" name="Text Placeholder 3"/>
          <p:cNvSpPr>
            <a:spLocks noGrp="1"/>
          </p:cNvSpPr>
          <p:nvPr>
            <p:ph type="body" sz="half" idx="22"/>
          </p:nvPr>
        </p:nvSpPr>
        <p:spPr>
          <a:xfrm>
            <a:off x="8489705" y="5018002"/>
            <a:ext cx="2743200" cy="91440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dirty="0"/>
              <a:t>Click to edit Master text styles</a:t>
            </a: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en-GB" noProof="0" dirty="0"/>
              <a:t>Click to edit Master title style</a:t>
            </a: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en-GB" noProof="0" dirty="0"/>
              <a:t>Click to edit Master text styles</a:t>
            </a:r>
          </a:p>
          <a:p>
            <a:pPr lvl="1" rtl="0"/>
            <a:r>
              <a:rPr lang="en-GB" noProof="0" dirty="0"/>
              <a:t>Second level</a:t>
            </a:r>
          </a:p>
          <a:p>
            <a:pPr lvl="2" rtl="0"/>
            <a:r>
              <a:rPr lang="en-GB" noProof="0" dirty="0"/>
              <a:t>Third level</a:t>
            </a:r>
          </a:p>
          <a:p>
            <a:pPr lvl="3" rtl="0"/>
            <a:r>
              <a:rPr lang="en-GB" noProof="0" dirty="0"/>
              <a:t>Fourth level</a:t>
            </a:r>
          </a:p>
          <a:p>
            <a:pPr lvl="4" rtl="0"/>
            <a:r>
              <a:rPr lang="en-GB" noProof="0" dirty="0"/>
              <a:t>Fifth level</a:t>
            </a:r>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000">
                <a:solidFill>
                  <a:schemeClr val="tx1"/>
                </a:solidFill>
              </a:defRPr>
            </a:lvl1pPr>
          </a:lstStyle>
          <a:p>
            <a:pPr rtl="0"/>
            <a:fld id="{18D66609-39F4-435A-9399-6CE6093621BA}" type="datetime1">
              <a:rPr lang="en-GB" noProof="0" smtClean="0"/>
              <a:t>12/09/2022</a:t>
            </a:fld>
            <a:endParaRPr lang="en-GB" noProof="0" dirty="0"/>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000">
                <a:solidFill>
                  <a:schemeClr val="tx1"/>
                </a:solidFill>
              </a:defRPr>
            </a:lvl1pPr>
          </a:lstStyle>
          <a:p>
            <a:pPr rtl="0"/>
            <a:endParaRPr lang="en-GB" noProof="0" dirty="0"/>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000">
                <a:solidFill>
                  <a:schemeClr val="tx1"/>
                </a:solidFill>
              </a:defRPr>
            </a:lvl1pPr>
          </a:lstStyle>
          <a:p>
            <a:pPr rtl="0"/>
            <a:fld id="{022B156B-59AE-415F-B24B-8756D48BB977}" type="slidenum">
              <a:rPr lang="en-GB" noProof="0" smtClean="0"/>
              <a:pPr/>
              <a:t>‹#›</a:t>
            </a:fld>
            <a:endParaRPr lang="en-GB" noProof="0" dirty="0"/>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hf sldNum="0" hdr="0" ftr="0" dt="0"/>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michcafe.blogspot.com/2013/08/a-prayer-to-mary.html"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lstStyle/>
          <a:p>
            <a:r>
              <a:rPr lang="en-GB" dirty="0"/>
              <a:t>The Prodigal Son</a:t>
            </a:r>
          </a:p>
        </p:txBody>
      </p:sp>
      <p:sp>
        <p:nvSpPr>
          <p:cNvPr id="3" name="Subtitle 2"/>
          <p:cNvSpPr>
            <a:spLocks noGrp="1"/>
          </p:cNvSpPr>
          <p:nvPr>
            <p:ph type="subTitle" idx="1"/>
          </p:nvPr>
        </p:nvSpPr>
        <p:spPr/>
        <p:txBody>
          <a:bodyPr vert="horz" lIns="91440" tIns="45720" rIns="91440" bIns="45720" rtlCol="0" anchor="t">
            <a:normAutofit/>
          </a:bodyPr>
          <a:lstStyle/>
          <a:p>
            <a:r>
              <a:rPr lang="en-GB" dirty="0"/>
              <a:t>12th September 2022</a:t>
            </a:r>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892032" y="207106"/>
            <a:ext cx="10058400" cy="5663452"/>
          </a:xfrm>
        </p:spPr>
        <p:txBody>
          <a:bodyPr vert="horz" lIns="91440" tIns="45720" rIns="91440" bIns="45720" rtlCol="0" anchor="t">
            <a:normAutofit fontScale="92500" lnSpcReduction="10000"/>
          </a:bodyPr>
          <a:lstStyle/>
          <a:p>
            <a:pPr marL="347345" indent="-347345">
              <a:buNone/>
            </a:pPr>
            <a:r>
              <a:rPr lang="en-GB" sz="2800" b="1" dirty="0">
                <a:solidFill>
                  <a:schemeClr val="tx2"/>
                </a:solidFill>
                <a:latin typeface="Arial Nova"/>
                <a:ea typeface="+mn-lt"/>
                <a:cs typeface="+mn-lt"/>
              </a:rPr>
              <a:t>The elder brother was so angry that he would not go into the house; so his father came out and begged him to come in. But he answered his father, ‘Look, all these years I have worked for you like a slave, and I have never disobeyed your orders. What have you given me? Not even a goat for me to have a feast with my friends! But this son of yours wasted all your property, and when he comes back home, you kill the prize calf for him!’ ‘My son,’ the father answered, ‘you are always here with me, and everything I have is yours. But we had to celebrate and be happy, because your brother was dead, but now he is alive; he was lost, but now he has been found.’”</a:t>
            </a:r>
            <a:endParaRPr lang="en-US" sz="2800" b="1" dirty="0">
              <a:solidFill>
                <a:schemeClr val="tx2"/>
              </a:solidFill>
              <a:latin typeface="Arial Nova"/>
            </a:endParaRPr>
          </a:p>
          <a:p>
            <a:pPr marL="347345" indent="-347345">
              <a:buNone/>
            </a:pPr>
            <a:r>
              <a:rPr lang="en-GB" sz="2800" b="1" dirty="0">
                <a:solidFill>
                  <a:schemeClr val="tx2"/>
                </a:solidFill>
                <a:latin typeface="Arial Nova"/>
              </a:rPr>
              <a:t>The Gospel of the Lord</a:t>
            </a:r>
          </a:p>
          <a:p>
            <a:pPr marL="347345" indent="-347345">
              <a:buNone/>
            </a:pPr>
            <a:r>
              <a:rPr lang="en-GB" sz="2800" b="1" dirty="0">
                <a:solidFill>
                  <a:schemeClr val="tx2"/>
                </a:solidFill>
                <a:latin typeface="Arial Nova"/>
              </a:rPr>
              <a:t>Praise to you, Lord Jesus Christ</a:t>
            </a:r>
          </a:p>
          <a:p>
            <a:pPr marL="0" indent="0" algn="ctr">
              <a:buNone/>
            </a:pPr>
            <a:endParaRPr lang="en-GB" sz="7200" dirty="0">
              <a:latin typeface="Segoe Print"/>
            </a:endParaRPr>
          </a:p>
        </p:txBody>
      </p:sp>
    </p:spTree>
    <p:extLst>
      <p:ext uri="{BB962C8B-B14F-4D97-AF65-F5344CB8AC3E}">
        <p14:creationId xmlns:p14="http://schemas.microsoft.com/office/powerpoint/2010/main" val="2373477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5EC1F8F-697A-CAFA-6612-49B6247B18C4}"/>
              </a:ext>
            </a:extLst>
          </p:cNvPr>
          <p:cNvPicPr>
            <a:picLocks noGrp="1" noChangeAspect="1"/>
          </p:cNvPicPr>
          <p:nvPr>
            <p:ph idx="1"/>
          </p:nvPr>
        </p:nvPicPr>
        <p:blipFill rotWithShape="1">
          <a:blip r:embed="rId3"/>
          <a:srcRect l="2016" r="3948"/>
          <a:stretch/>
        </p:blipFill>
        <p:spPr>
          <a:xfrm>
            <a:off x="321730" y="321732"/>
            <a:ext cx="5674897" cy="3017405"/>
          </a:xfrm>
          <a:prstGeom prst="rect">
            <a:avLst/>
          </a:prstGeom>
        </p:spPr>
      </p:pic>
      <p:pic>
        <p:nvPicPr>
          <p:cNvPr id="4" name="Picture 4">
            <a:extLst>
              <a:ext uri="{FF2B5EF4-FFF2-40B4-BE49-F238E27FC236}">
                <a16:creationId xmlns:a16="http://schemas.microsoft.com/office/drawing/2014/main" id="{9A12547A-F36D-5E06-97B6-3B84483342FD}"/>
              </a:ext>
            </a:extLst>
          </p:cNvPr>
          <p:cNvPicPr>
            <a:picLocks noChangeAspect="1"/>
          </p:cNvPicPr>
          <p:nvPr/>
        </p:nvPicPr>
        <p:blipFill rotWithShape="1">
          <a:blip r:embed="rId4"/>
          <a:srcRect r="-1" b="24218"/>
          <a:stretch/>
        </p:blipFill>
        <p:spPr>
          <a:xfrm>
            <a:off x="321730" y="3510853"/>
            <a:ext cx="5674897" cy="2789954"/>
          </a:xfrm>
          <a:prstGeom prst="rect">
            <a:avLst/>
          </a:prstGeom>
        </p:spPr>
      </p:pic>
      <p:pic>
        <p:nvPicPr>
          <p:cNvPr id="3" name="Picture 3" descr="A picture containing text, grass, outdoor&#10;&#10;Description automatically generated">
            <a:extLst>
              <a:ext uri="{FF2B5EF4-FFF2-40B4-BE49-F238E27FC236}">
                <a16:creationId xmlns:a16="http://schemas.microsoft.com/office/drawing/2014/main" id="{DD901C86-0DF3-8EA2-E90B-275C5231D4B9}"/>
              </a:ext>
            </a:extLst>
          </p:cNvPr>
          <p:cNvPicPr>
            <a:picLocks noChangeAspect="1"/>
          </p:cNvPicPr>
          <p:nvPr/>
        </p:nvPicPr>
        <p:blipFill rotWithShape="1">
          <a:blip r:embed="rId5"/>
          <a:srcRect r="-1" b="33886"/>
          <a:stretch/>
        </p:blipFill>
        <p:spPr>
          <a:xfrm>
            <a:off x="6195373" y="321733"/>
            <a:ext cx="5674897" cy="5979074"/>
          </a:xfrm>
          <a:prstGeom prst="rect">
            <a:avLst/>
          </a:prstGeom>
        </p:spPr>
      </p:pic>
    </p:spTree>
    <p:extLst>
      <p:ext uri="{BB962C8B-B14F-4D97-AF65-F5344CB8AC3E}">
        <p14:creationId xmlns:p14="http://schemas.microsoft.com/office/powerpoint/2010/main" val="318848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398464" y="77219"/>
            <a:ext cx="10742468" cy="5663452"/>
          </a:xfrm>
        </p:spPr>
        <p:txBody>
          <a:bodyPr vert="horz" lIns="91440" tIns="45720" rIns="91440" bIns="45720" rtlCol="0" anchor="t">
            <a:noAutofit/>
          </a:bodyPr>
          <a:lstStyle/>
          <a:p>
            <a:pPr marL="347345" indent="-347345">
              <a:buNone/>
            </a:pPr>
            <a:r>
              <a:rPr lang="en-GB" b="1" dirty="0">
                <a:solidFill>
                  <a:schemeClr val="tx2"/>
                </a:solidFill>
                <a:latin typeface="Arial Nova"/>
                <a:ea typeface="+mn-lt"/>
                <a:cs typeface="+mn-lt"/>
              </a:rPr>
              <a:t>In the same way as in the stories, all people are valuable to God, because God made us and loves us.</a:t>
            </a:r>
            <a:endParaRPr lang="en-US" b="1">
              <a:solidFill>
                <a:schemeClr val="tx2"/>
              </a:solidFill>
              <a:latin typeface="Arial Nova"/>
            </a:endParaRPr>
          </a:p>
          <a:p>
            <a:pPr marL="347345" indent="-347345">
              <a:buNone/>
            </a:pPr>
            <a:endParaRPr lang="en-GB" b="1" dirty="0">
              <a:solidFill>
                <a:schemeClr val="tx2"/>
              </a:solidFill>
              <a:latin typeface="Arial Nova"/>
            </a:endParaRPr>
          </a:p>
          <a:p>
            <a:pPr marL="347345" indent="-347345">
              <a:buNone/>
            </a:pPr>
            <a:r>
              <a:rPr lang="en-GB" b="1" dirty="0">
                <a:solidFill>
                  <a:schemeClr val="tx2"/>
                </a:solidFill>
                <a:latin typeface="Arial Nova"/>
                <a:ea typeface="+mn-lt"/>
                <a:cs typeface="+mn-lt"/>
              </a:rPr>
              <a:t>We are all different. We are all special. God cares for us and loves us. God wants us to do what is right. But sometimes we do not listen, we are not very generous, and we can be mean to others, or we do things we know are wrong. At these times we’re a bit like the sheep or the coin that is lost, because we are turning away from God. </a:t>
            </a:r>
            <a:endParaRPr lang="en-GB" b="1">
              <a:solidFill>
                <a:schemeClr val="tx2"/>
              </a:solidFill>
              <a:latin typeface="Arial Nova"/>
              <a:ea typeface="+mn-lt"/>
              <a:cs typeface="+mn-lt"/>
            </a:endParaRPr>
          </a:p>
          <a:p>
            <a:pPr marL="347345" indent="-347345">
              <a:buNone/>
            </a:pPr>
            <a:endParaRPr lang="en-GB" b="1" dirty="0">
              <a:solidFill>
                <a:schemeClr val="tx2"/>
              </a:solidFill>
              <a:latin typeface="Arial Nova"/>
            </a:endParaRPr>
          </a:p>
          <a:p>
            <a:pPr marL="347345" indent="-347345">
              <a:buNone/>
            </a:pPr>
            <a:r>
              <a:rPr lang="en-GB" b="1" dirty="0">
                <a:solidFill>
                  <a:schemeClr val="tx2"/>
                </a:solidFill>
                <a:latin typeface="Arial Nova"/>
                <a:ea typeface="+mn-lt"/>
                <a:cs typeface="+mn-lt"/>
              </a:rPr>
              <a:t>But this doesn’t mean that God loves and cares for us any less. God cares for us and watches over us always. When we see that we have done something wrong, when we ask for forgiveness and turn back to God, then God is happy and welcomes us back and celebrates because we are no longer lost. </a:t>
            </a:r>
            <a:endParaRPr lang="en-GB" b="1">
              <a:solidFill>
                <a:schemeClr val="tx2"/>
              </a:solidFill>
              <a:latin typeface="Arial Nova"/>
            </a:endParaRPr>
          </a:p>
          <a:p>
            <a:pPr marL="0" indent="0" algn="ctr">
              <a:buNone/>
            </a:pPr>
            <a:endParaRPr lang="en-GB" sz="7200" dirty="0">
              <a:latin typeface="Arial Nova"/>
            </a:endParaRPr>
          </a:p>
        </p:txBody>
      </p:sp>
    </p:spTree>
    <p:extLst>
      <p:ext uri="{BB962C8B-B14F-4D97-AF65-F5344CB8AC3E}">
        <p14:creationId xmlns:p14="http://schemas.microsoft.com/office/powerpoint/2010/main" val="15586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A picture containing text&#10;&#10;Description automatically generated">
            <a:extLst>
              <a:ext uri="{FF2B5EF4-FFF2-40B4-BE49-F238E27FC236}">
                <a16:creationId xmlns:a16="http://schemas.microsoft.com/office/drawing/2014/main" id="{D30F8E6B-6897-F580-E614-FE781C788861}"/>
              </a:ext>
            </a:extLst>
          </p:cNvPr>
          <p:cNvPicPr>
            <a:picLocks noChangeAspect="1"/>
          </p:cNvPicPr>
          <p:nvPr/>
        </p:nvPicPr>
        <p:blipFill rotWithShape="1">
          <a:blip r:embed="rId3"/>
          <a:srcRect r="25"/>
          <a:stretch/>
        </p:blipFill>
        <p:spPr>
          <a:xfrm>
            <a:off x="814121" y="457200"/>
            <a:ext cx="10563758" cy="5943600"/>
          </a:xfrm>
          <a:prstGeom prst="rect">
            <a:avLst/>
          </a:prstGeom>
        </p:spPr>
      </p:pic>
    </p:spTree>
    <p:extLst>
      <p:ext uri="{BB962C8B-B14F-4D97-AF65-F5344CB8AC3E}">
        <p14:creationId xmlns:p14="http://schemas.microsoft.com/office/powerpoint/2010/main" val="1440512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Heart Sunset Hands · Free image on Pixabay">
            <a:extLst>
              <a:ext uri="{FF2B5EF4-FFF2-40B4-BE49-F238E27FC236}">
                <a16:creationId xmlns:a16="http://schemas.microsoft.com/office/drawing/2014/main" id="{71342157-1457-54C0-FB08-7C8344F0AE79}"/>
              </a:ext>
            </a:extLst>
          </p:cNvPr>
          <p:cNvPicPr>
            <a:picLocks noChangeAspect="1"/>
          </p:cNvPicPr>
          <p:nvPr/>
        </p:nvPicPr>
        <p:blipFill rotWithShape="1">
          <a:blip r:embed="rId2"/>
          <a:srcRect l="14527" r="17959" b="-1"/>
          <a:stretch/>
        </p:blipFill>
        <p:spPr>
          <a:xfrm>
            <a:off x="1" y="10"/>
            <a:ext cx="6936390" cy="6857990"/>
          </a:xfrm>
          <a:prstGeom prst="rect">
            <a:avLst/>
          </a:prstGeom>
        </p:spPr>
      </p:pic>
      <p:sp>
        <p:nvSpPr>
          <p:cNvPr id="3" name="Content Placeholder 2">
            <a:extLst>
              <a:ext uri="{FF2B5EF4-FFF2-40B4-BE49-F238E27FC236}">
                <a16:creationId xmlns:a16="http://schemas.microsoft.com/office/drawing/2014/main" id="{D125DA47-C4DD-F59A-FEC4-0E56294A708C}"/>
              </a:ext>
            </a:extLst>
          </p:cNvPr>
          <p:cNvSpPr>
            <a:spLocks noGrp="1"/>
          </p:cNvSpPr>
          <p:nvPr>
            <p:ph idx="1"/>
          </p:nvPr>
        </p:nvSpPr>
        <p:spPr>
          <a:xfrm>
            <a:off x="7187781" y="-102701"/>
            <a:ext cx="5002359" cy="5638469"/>
          </a:xfrm>
        </p:spPr>
        <p:txBody>
          <a:bodyPr vert="horz" lIns="91440" tIns="45720" rIns="91440" bIns="45720" rtlCol="0" anchor="t">
            <a:noAutofit/>
          </a:bodyPr>
          <a:lstStyle/>
          <a:p>
            <a:pPr marL="0" indent="0">
              <a:buNone/>
            </a:pPr>
            <a:r>
              <a:rPr lang="en-US" sz="3600" b="1" dirty="0">
                <a:latin typeface="Arial Nova"/>
                <a:ea typeface="+mn-lt"/>
                <a:cs typeface="+mn-lt"/>
              </a:rPr>
              <a:t>God loves us all and so we pray together...  </a:t>
            </a:r>
            <a:endParaRPr lang="en-US" sz="3600" b="1" dirty="0">
              <a:latin typeface="Arial Nova"/>
            </a:endParaRPr>
          </a:p>
          <a:p>
            <a:pPr marL="0" indent="0">
              <a:buNone/>
            </a:pPr>
            <a:endParaRPr lang="en-US" sz="3600" b="1" dirty="0">
              <a:latin typeface="Arial Nova"/>
              <a:ea typeface="+mn-lt"/>
              <a:cs typeface="+mn-lt"/>
            </a:endParaRPr>
          </a:p>
          <a:p>
            <a:pPr marL="0" indent="0">
              <a:buNone/>
            </a:pPr>
            <a:r>
              <a:rPr lang="en-US" sz="3600" b="1" dirty="0">
                <a:latin typeface="Arial Nova"/>
                <a:ea typeface="+mn-lt"/>
                <a:cs typeface="+mn-lt"/>
              </a:rPr>
              <a:t>We pray for the Church throughout the world: that she may show us God’s love and forgiveness for all people. </a:t>
            </a:r>
          </a:p>
          <a:p>
            <a:pPr marL="0" indent="0">
              <a:buNone/>
            </a:pPr>
            <a:r>
              <a:rPr lang="en-US" sz="3600" b="1" dirty="0">
                <a:latin typeface="Arial Nova"/>
                <a:ea typeface="+mn-lt"/>
                <a:cs typeface="+mn-lt"/>
              </a:rPr>
              <a:t>Lord, in your mercy… </a:t>
            </a:r>
            <a:endParaRPr lang="en-US" sz="3600" b="1" dirty="0">
              <a:latin typeface="Arial Nova"/>
            </a:endParaRPr>
          </a:p>
        </p:txBody>
      </p:sp>
    </p:spTree>
    <p:extLst>
      <p:ext uri="{BB962C8B-B14F-4D97-AF65-F5344CB8AC3E}">
        <p14:creationId xmlns:p14="http://schemas.microsoft.com/office/powerpoint/2010/main" val="77989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Heart Sunset Hands · Free image on Pixabay">
            <a:extLst>
              <a:ext uri="{FF2B5EF4-FFF2-40B4-BE49-F238E27FC236}">
                <a16:creationId xmlns:a16="http://schemas.microsoft.com/office/drawing/2014/main" id="{71342157-1457-54C0-FB08-7C8344F0AE79}"/>
              </a:ext>
            </a:extLst>
          </p:cNvPr>
          <p:cNvPicPr>
            <a:picLocks noChangeAspect="1"/>
          </p:cNvPicPr>
          <p:nvPr/>
        </p:nvPicPr>
        <p:blipFill rotWithShape="1">
          <a:blip r:embed="rId2"/>
          <a:srcRect l="14527" r="17959" b="-1"/>
          <a:stretch/>
        </p:blipFill>
        <p:spPr>
          <a:xfrm>
            <a:off x="1" y="10"/>
            <a:ext cx="6936390" cy="6857990"/>
          </a:xfrm>
          <a:prstGeom prst="rect">
            <a:avLst/>
          </a:prstGeom>
        </p:spPr>
      </p:pic>
      <p:sp>
        <p:nvSpPr>
          <p:cNvPr id="3" name="Content Placeholder 2">
            <a:extLst>
              <a:ext uri="{FF2B5EF4-FFF2-40B4-BE49-F238E27FC236}">
                <a16:creationId xmlns:a16="http://schemas.microsoft.com/office/drawing/2014/main" id="{D125DA47-C4DD-F59A-FEC4-0E56294A708C}"/>
              </a:ext>
            </a:extLst>
          </p:cNvPr>
          <p:cNvSpPr>
            <a:spLocks noGrp="1"/>
          </p:cNvSpPr>
          <p:nvPr>
            <p:ph idx="1"/>
          </p:nvPr>
        </p:nvSpPr>
        <p:spPr>
          <a:xfrm>
            <a:off x="7187781" y="-1115603"/>
            <a:ext cx="5002359" cy="6651371"/>
          </a:xfrm>
        </p:spPr>
        <p:txBody>
          <a:bodyPr vert="horz" lIns="91440" tIns="45720" rIns="91440" bIns="45720" rtlCol="0" anchor="t">
            <a:noAutofit/>
          </a:bodyPr>
          <a:lstStyle/>
          <a:p>
            <a:pPr marL="0" indent="0">
              <a:buNone/>
            </a:pPr>
            <a:endParaRPr lang="en-US" sz="3600" b="1">
              <a:latin typeface="Arial Nova"/>
            </a:endParaRPr>
          </a:p>
          <a:p>
            <a:pPr marL="0" indent="0">
              <a:buNone/>
            </a:pPr>
            <a:endParaRPr lang="en-US" sz="3600" b="1" dirty="0">
              <a:latin typeface="Arial Nova"/>
              <a:ea typeface="+mn-lt"/>
              <a:cs typeface="+mn-lt"/>
            </a:endParaRPr>
          </a:p>
          <a:p>
            <a:pPr marL="0" indent="0">
              <a:buNone/>
            </a:pPr>
            <a:r>
              <a:rPr lang="en-US" sz="3200" b="1" dirty="0">
                <a:solidFill>
                  <a:schemeClr val="tx2"/>
                </a:solidFill>
                <a:latin typeface="Arial Nova"/>
                <a:ea typeface="+mn-lt"/>
                <a:cs typeface="+mn-lt"/>
              </a:rPr>
              <a:t>We pray for our brothers and sisters in every country: that we may not turn away anyone who comes to us for help and that we may welcome everyone in our communities. </a:t>
            </a:r>
            <a:endParaRPr lang="en-US" sz="3200" b="1">
              <a:solidFill>
                <a:schemeClr val="tx2"/>
              </a:solidFill>
              <a:latin typeface="Arial Nova"/>
              <a:ea typeface="+mn-lt"/>
              <a:cs typeface="+mn-lt"/>
            </a:endParaRPr>
          </a:p>
          <a:p>
            <a:pPr marL="0" indent="0">
              <a:buNone/>
            </a:pPr>
            <a:endParaRPr lang="en-US" sz="3200" b="1" dirty="0">
              <a:solidFill>
                <a:schemeClr val="tx2"/>
              </a:solidFill>
              <a:latin typeface="Arial Nova"/>
              <a:ea typeface="+mn-lt"/>
              <a:cs typeface="+mn-lt"/>
            </a:endParaRPr>
          </a:p>
          <a:p>
            <a:pPr marL="0" indent="0">
              <a:buNone/>
            </a:pPr>
            <a:r>
              <a:rPr lang="en-US" sz="3200" b="1" dirty="0">
                <a:solidFill>
                  <a:schemeClr val="tx2"/>
                </a:solidFill>
                <a:latin typeface="Arial Nova"/>
                <a:ea typeface="+mn-lt"/>
                <a:cs typeface="+mn-lt"/>
              </a:rPr>
              <a:t>Lord, in your mercy… </a:t>
            </a:r>
            <a:endParaRPr lang="en-US" sz="3200" b="1">
              <a:solidFill>
                <a:schemeClr val="tx2"/>
              </a:solidFill>
              <a:latin typeface="Arial Nova"/>
            </a:endParaRPr>
          </a:p>
        </p:txBody>
      </p:sp>
    </p:spTree>
    <p:extLst>
      <p:ext uri="{BB962C8B-B14F-4D97-AF65-F5344CB8AC3E}">
        <p14:creationId xmlns:p14="http://schemas.microsoft.com/office/powerpoint/2010/main" val="2678938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Heart Sunset Hands · Free image on Pixabay">
            <a:extLst>
              <a:ext uri="{FF2B5EF4-FFF2-40B4-BE49-F238E27FC236}">
                <a16:creationId xmlns:a16="http://schemas.microsoft.com/office/drawing/2014/main" id="{71342157-1457-54C0-FB08-7C8344F0AE79}"/>
              </a:ext>
            </a:extLst>
          </p:cNvPr>
          <p:cNvPicPr>
            <a:picLocks noChangeAspect="1"/>
          </p:cNvPicPr>
          <p:nvPr/>
        </p:nvPicPr>
        <p:blipFill rotWithShape="1">
          <a:blip r:embed="rId2"/>
          <a:srcRect l="14527" r="17959" b="-1"/>
          <a:stretch/>
        </p:blipFill>
        <p:spPr>
          <a:xfrm>
            <a:off x="1" y="10"/>
            <a:ext cx="6936390" cy="6857990"/>
          </a:xfrm>
          <a:prstGeom prst="rect">
            <a:avLst/>
          </a:prstGeom>
        </p:spPr>
      </p:pic>
      <p:sp>
        <p:nvSpPr>
          <p:cNvPr id="3" name="Content Placeholder 2">
            <a:extLst>
              <a:ext uri="{FF2B5EF4-FFF2-40B4-BE49-F238E27FC236}">
                <a16:creationId xmlns:a16="http://schemas.microsoft.com/office/drawing/2014/main" id="{D125DA47-C4DD-F59A-FEC4-0E56294A708C}"/>
              </a:ext>
            </a:extLst>
          </p:cNvPr>
          <p:cNvSpPr>
            <a:spLocks noGrp="1"/>
          </p:cNvSpPr>
          <p:nvPr>
            <p:ph idx="1"/>
          </p:nvPr>
        </p:nvSpPr>
        <p:spPr>
          <a:xfrm>
            <a:off x="7187781" y="-1115603"/>
            <a:ext cx="5002359" cy="6651371"/>
          </a:xfrm>
        </p:spPr>
        <p:txBody>
          <a:bodyPr vert="horz" lIns="91440" tIns="45720" rIns="91440" bIns="45720" rtlCol="0" anchor="t">
            <a:noAutofit/>
          </a:bodyPr>
          <a:lstStyle/>
          <a:p>
            <a:pPr marL="0" indent="0">
              <a:buNone/>
            </a:pPr>
            <a:endParaRPr lang="en-US" sz="3600" b="1">
              <a:latin typeface="Arial Nova"/>
            </a:endParaRPr>
          </a:p>
          <a:p>
            <a:pPr marL="0" indent="0">
              <a:buNone/>
            </a:pPr>
            <a:endParaRPr lang="en-US" sz="3600" b="1" dirty="0">
              <a:latin typeface="Arial Nova"/>
              <a:ea typeface="+mn-lt"/>
              <a:cs typeface="+mn-lt"/>
            </a:endParaRPr>
          </a:p>
          <a:p>
            <a:pPr marL="0" indent="0">
              <a:buNone/>
            </a:pPr>
            <a:r>
              <a:rPr lang="en-US" sz="3200" b="1" dirty="0">
                <a:solidFill>
                  <a:schemeClr val="tx2"/>
                </a:solidFill>
                <a:latin typeface="Arial Nova"/>
                <a:ea typeface="+mn-lt"/>
                <a:cs typeface="+mn-lt"/>
              </a:rPr>
              <a:t>We pray for our parish, family and friends: that we may be loving and forgiving towards all people</a:t>
            </a:r>
            <a:endParaRPr lang="en-US" sz="3200" b="1">
              <a:solidFill>
                <a:schemeClr val="tx2"/>
              </a:solidFill>
              <a:latin typeface="Arial Nova"/>
            </a:endParaRPr>
          </a:p>
          <a:p>
            <a:pPr marL="0" indent="0">
              <a:buNone/>
            </a:pPr>
            <a:endParaRPr lang="en-US" sz="3200" b="1" dirty="0">
              <a:solidFill>
                <a:schemeClr val="tx2"/>
              </a:solidFill>
              <a:latin typeface="Arial Nova"/>
              <a:ea typeface="+mn-lt"/>
              <a:cs typeface="+mn-lt"/>
            </a:endParaRPr>
          </a:p>
          <a:p>
            <a:pPr marL="0" indent="0">
              <a:buNone/>
            </a:pPr>
            <a:r>
              <a:rPr lang="en-US" sz="3200" b="1" dirty="0">
                <a:solidFill>
                  <a:schemeClr val="tx2"/>
                </a:solidFill>
                <a:latin typeface="Arial Nova"/>
                <a:ea typeface="+mn-lt"/>
                <a:cs typeface="+mn-lt"/>
              </a:rPr>
              <a:t>Lord, in your mercy… </a:t>
            </a:r>
            <a:endParaRPr lang="en-US" sz="3200" b="1">
              <a:solidFill>
                <a:schemeClr val="tx2"/>
              </a:solidFill>
              <a:latin typeface="Arial Nova"/>
            </a:endParaRPr>
          </a:p>
        </p:txBody>
      </p:sp>
    </p:spTree>
    <p:extLst>
      <p:ext uri="{BB962C8B-B14F-4D97-AF65-F5344CB8AC3E}">
        <p14:creationId xmlns:p14="http://schemas.microsoft.com/office/powerpoint/2010/main" val="1728647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Heart Sunset Hands · Free image on Pixabay">
            <a:extLst>
              <a:ext uri="{FF2B5EF4-FFF2-40B4-BE49-F238E27FC236}">
                <a16:creationId xmlns:a16="http://schemas.microsoft.com/office/drawing/2014/main" id="{71342157-1457-54C0-FB08-7C8344F0AE79}"/>
              </a:ext>
            </a:extLst>
          </p:cNvPr>
          <p:cNvPicPr>
            <a:picLocks noChangeAspect="1"/>
          </p:cNvPicPr>
          <p:nvPr/>
        </p:nvPicPr>
        <p:blipFill rotWithShape="1">
          <a:blip r:embed="rId2"/>
          <a:srcRect l="14527" r="17959" b="-1"/>
          <a:stretch/>
        </p:blipFill>
        <p:spPr>
          <a:xfrm>
            <a:off x="1" y="10"/>
            <a:ext cx="6936390" cy="6857990"/>
          </a:xfrm>
          <a:prstGeom prst="rect">
            <a:avLst/>
          </a:prstGeom>
        </p:spPr>
      </p:pic>
      <p:sp>
        <p:nvSpPr>
          <p:cNvPr id="3" name="Content Placeholder 2">
            <a:extLst>
              <a:ext uri="{FF2B5EF4-FFF2-40B4-BE49-F238E27FC236}">
                <a16:creationId xmlns:a16="http://schemas.microsoft.com/office/drawing/2014/main" id="{D125DA47-C4DD-F59A-FEC4-0E56294A708C}"/>
              </a:ext>
            </a:extLst>
          </p:cNvPr>
          <p:cNvSpPr>
            <a:spLocks noGrp="1"/>
          </p:cNvSpPr>
          <p:nvPr>
            <p:ph idx="1"/>
          </p:nvPr>
        </p:nvSpPr>
        <p:spPr>
          <a:xfrm>
            <a:off x="7187781" y="-1115603"/>
            <a:ext cx="5002359" cy="6651371"/>
          </a:xfrm>
        </p:spPr>
        <p:txBody>
          <a:bodyPr vert="horz" lIns="91440" tIns="45720" rIns="91440" bIns="45720" rtlCol="0" anchor="t">
            <a:noAutofit/>
          </a:bodyPr>
          <a:lstStyle/>
          <a:p>
            <a:pPr marL="0" indent="0">
              <a:buNone/>
            </a:pPr>
            <a:endParaRPr lang="en-US" sz="3600" b="1" dirty="0">
              <a:latin typeface="Arial Nova"/>
            </a:endParaRPr>
          </a:p>
          <a:p>
            <a:pPr marL="0" indent="0">
              <a:buNone/>
            </a:pPr>
            <a:endParaRPr lang="en-US" sz="3600" b="1" dirty="0">
              <a:latin typeface="Arial Nova"/>
              <a:ea typeface="+mn-lt"/>
              <a:cs typeface="+mn-lt"/>
            </a:endParaRPr>
          </a:p>
          <a:p>
            <a:pPr marL="0" indent="0">
              <a:buNone/>
            </a:pPr>
            <a:r>
              <a:rPr lang="en-US" sz="3200" b="1" dirty="0">
                <a:solidFill>
                  <a:schemeClr val="tx2"/>
                </a:solidFill>
                <a:latin typeface="Arial Nova"/>
                <a:ea typeface="+mn-lt"/>
                <a:cs typeface="+mn-lt"/>
              </a:rPr>
              <a:t>We pray for our country at this time of national mourning: that we may join together as one. United in grief but giving thanks for her life and the way she served us and her country.</a:t>
            </a:r>
          </a:p>
          <a:p>
            <a:pPr marL="0" indent="0">
              <a:buNone/>
            </a:pPr>
            <a:endParaRPr lang="en-US" sz="3200" b="1" dirty="0">
              <a:solidFill>
                <a:schemeClr val="tx2"/>
              </a:solidFill>
              <a:latin typeface="Arial Nova"/>
              <a:ea typeface="+mn-lt"/>
              <a:cs typeface="+mn-lt"/>
            </a:endParaRPr>
          </a:p>
          <a:p>
            <a:pPr marL="0" indent="0">
              <a:buNone/>
            </a:pPr>
            <a:r>
              <a:rPr lang="en-US" sz="3200" b="1" dirty="0">
                <a:solidFill>
                  <a:schemeClr val="tx2"/>
                </a:solidFill>
                <a:latin typeface="Arial Nova"/>
                <a:ea typeface="+mn-lt"/>
                <a:cs typeface="+mn-lt"/>
              </a:rPr>
              <a:t>Lord, in your mercy… </a:t>
            </a:r>
            <a:endParaRPr lang="en-US" sz="3200" b="1" dirty="0">
              <a:solidFill>
                <a:schemeClr val="tx2"/>
              </a:solidFill>
              <a:latin typeface="Arial Nova"/>
            </a:endParaRPr>
          </a:p>
        </p:txBody>
      </p:sp>
    </p:spTree>
    <p:extLst>
      <p:ext uri="{BB962C8B-B14F-4D97-AF65-F5344CB8AC3E}">
        <p14:creationId xmlns:p14="http://schemas.microsoft.com/office/powerpoint/2010/main" val="3462262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eart Sunset Hands · Free image on Pixabay">
            <a:extLst>
              <a:ext uri="{FF2B5EF4-FFF2-40B4-BE49-F238E27FC236}">
                <a16:creationId xmlns:a16="http://schemas.microsoft.com/office/drawing/2014/main" id="{71342157-1457-54C0-FB08-7C8344F0AE79}"/>
              </a:ext>
            </a:extLst>
          </p:cNvPr>
          <p:cNvPicPr>
            <a:picLocks noChangeAspect="1"/>
          </p:cNvPicPr>
          <p:nvPr/>
        </p:nvPicPr>
        <p:blipFill rotWithShape="1">
          <a:blip r:embed="rId2"/>
          <a:srcRect l="14527" r="17959" b="-1"/>
          <a:stretch/>
        </p:blipFill>
        <p:spPr>
          <a:xfrm>
            <a:off x="1" y="10"/>
            <a:ext cx="6936390" cy="6857990"/>
          </a:xfrm>
          <a:prstGeom prst="rect">
            <a:avLst/>
          </a:prstGeom>
        </p:spPr>
      </p:pic>
      <p:sp>
        <p:nvSpPr>
          <p:cNvPr id="3" name="Content Placeholder 2">
            <a:extLst>
              <a:ext uri="{FF2B5EF4-FFF2-40B4-BE49-F238E27FC236}">
                <a16:creationId xmlns:a16="http://schemas.microsoft.com/office/drawing/2014/main" id="{D125DA47-C4DD-F59A-FEC4-0E56294A708C}"/>
              </a:ext>
            </a:extLst>
          </p:cNvPr>
          <p:cNvSpPr>
            <a:spLocks noGrp="1"/>
          </p:cNvSpPr>
          <p:nvPr>
            <p:ph idx="1"/>
          </p:nvPr>
        </p:nvSpPr>
        <p:spPr>
          <a:xfrm>
            <a:off x="7189641" y="-1417444"/>
            <a:ext cx="5002359" cy="6651371"/>
          </a:xfrm>
        </p:spPr>
        <p:txBody>
          <a:bodyPr vert="horz" lIns="91440" tIns="45720" rIns="91440" bIns="45720" rtlCol="0" anchor="t">
            <a:noAutofit/>
          </a:bodyPr>
          <a:lstStyle/>
          <a:p>
            <a:pPr marL="0" indent="0">
              <a:buNone/>
            </a:pPr>
            <a:endParaRPr lang="en-US" sz="3600" b="1" dirty="0">
              <a:latin typeface="Arial Nova"/>
            </a:endParaRPr>
          </a:p>
          <a:p>
            <a:pPr marL="0" indent="0">
              <a:buNone/>
            </a:pPr>
            <a:endParaRPr lang="en-US" sz="3600" b="1" dirty="0">
              <a:latin typeface="Arial Nova"/>
              <a:ea typeface="+mn-lt"/>
              <a:cs typeface="+mn-lt"/>
            </a:endParaRPr>
          </a:p>
          <a:p>
            <a:pPr marL="0" indent="0">
              <a:buNone/>
            </a:pPr>
            <a:r>
              <a:rPr lang="en-US" sz="3200" b="1" dirty="0">
                <a:solidFill>
                  <a:schemeClr val="tx2"/>
                </a:solidFill>
                <a:latin typeface="Arial Nova"/>
                <a:ea typeface="+mn-lt"/>
                <a:cs typeface="+mn-lt"/>
              </a:rPr>
              <a:t>We pray for Charles, the son of Queen Elizabeth, who is now our new King.</a:t>
            </a:r>
          </a:p>
          <a:p>
            <a:pPr marL="0" indent="0">
              <a:buNone/>
            </a:pPr>
            <a:r>
              <a:rPr lang="en-US" sz="3200" b="1" dirty="0">
                <a:solidFill>
                  <a:schemeClr val="tx2"/>
                </a:solidFill>
                <a:latin typeface="Arial Nova"/>
                <a:ea typeface="+mn-lt"/>
                <a:cs typeface="+mn-lt"/>
              </a:rPr>
              <a:t>We pray that in his grief for his mother he will be inspired by her faith, finding comfort and courage as he steps into his new challenge as monarch.</a:t>
            </a:r>
          </a:p>
          <a:p>
            <a:pPr marL="0" indent="0">
              <a:buNone/>
            </a:pPr>
            <a:r>
              <a:rPr lang="en-US" sz="3200" b="1" dirty="0">
                <a:solidFill>
                  <a:schemeClr val="tx2"/>
                </a:solidFill>
                <a:latin typeface="Arial Nova"/>
                <a:ea typeface="+mn-lt"/>
                <a:cs typeface="+mn-lt"/>
              </a:rPr>
              <a:t>Lord, in your mercy… </a:t>
            </a:r>
            <a:endParaRPr lang="en-US" sz="3200" b="1" dirty="0">
              <a:solidFill>
                <a:schemeClr val="tx2"/>
              </a:solidFill>
              <a:latin typeface="Arial Nova"/>
            </a:endParaRPr>
          </a:p>
        </p:txBody>
      </p:sp>
    </p:spTree>
    <p:extLst>
      <p:ext uri="{BB962C8B-B14F-4D97-AF65-F5344CB8AC3E}">
        <p14:creationId xmlns:p14="http://schemas.microsoft.com/office/powerpoint/2010/main" val="384652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1FF0DF8-0EC1-D9CA-D0E3-EDB99B2854FD}"/>
              </a:ext>
            </a:extLst>
          </p:cNvPr>
          <p:cNvSpPr>
            <a:spLocks noGrp="1"/>
          </p:cNvSpPr>
          <p:nvPr>
            <p:ph idx="1"/>
          </p:nvPr>
        </p:nvSpPr>
        <p:spPr>
          <a:xfrm>
            <a:off x="612202" y="679826"/>
            <a:ext cx="4243589" cy="3320668"/>
          </a:xfrm>
        </p:spPr>
        <p:txBody>
          <a:bodyPr vert="horz" lIns="91440" tIns="45720" rIns="91440" bIns="45720" rtlCol="0" anchor="t">
            <a:noAutofit/>
          </a:bodyPr>
          <a:lstStyle/>
          <a:p>
            <a:pPr marL="0" indent="0">
              <a:buNone/>
            </a:pPr>
            <a:r>
              <a:rPr lang="en-US" sz="4000" b="1" dirty="0">
                <a:latin typeface="Arial Nova"/>
              </a:rPr>
              <a:t>We ask Mary, our mother to take these and all of our prayers as we say,</a:t>
            </a:r>
          </a:p>
          <a:p>
            <a:pPr marL="347345" indent="-347345"/>
            <a:endParaRPr lang="en-US" sz="4000" b="1" dirty="0">
              <a:latin typeface="Arial Nova"/>
            </a:endParaRPr>
          </a:p>
          <a:p>
            <a:pPr marL="0" indent="0">
              <a:buNone/>
            </a:pPr>
            <a:r>
              <a:rPr lang="en-US" sz="4000" b="1" dirty="0">
                <a:latin typeface="Arial Nova"/>
              </a:rPr>
              <a:t>Hail Mary....</a:t>
            </a:r>
          </a:p>
        </p:txBody>
      </p:sp>
      <p:pic>
        <p:nvPicPr>
          <p:cNvPr id="4" name="Picture 4" descr="A picture containing text&#10;&#10;Description automatically generated">
            <a:extLst>
              <a:ext uri="{FF2B5EF4-FFF2-40B4-BE49-F238E27FC236}">
                <a16:creationId xmlns:a16="http://schemas.microsoft.com/office/drawing/2014/main" id="{BE687CE5-BBD4-56B0-ABCC-84D2BB000AC7}"/>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22712" b="7324"/>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TextBox 4">
            <a:extLst>
              <a:ext uri="{FF2B5EF4-FFF2-40B4-BE49-F238E27FC236}">
                <a16:creationId xmlns:a16="http://schemas.microsoft.com/office/drawing/2014/main" id="{2B6E33AD-7086-91AC-E5BF-36AA2F01466A}"/>
              </a:ext>
            </a:extLst>
          </p:cNvPr>
          <p:cNvSpPr txBox="1"/>
          <p:nvPr/>
        </p:nvSpPr>
        <p:spPr>
          <a:xfrm>
            <a:off x="9077045" y="6657945"/>
            <a:ext cx="3114955"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BY-SA-NC</a:t>
            </a:r>
            <a:r>
              <a:rPr lang="en-US" sz="700">
                <a:solidFill>
                  <a:srgbClr val="FFFFFF"/>
                </a:solidFill>
              </a:rPr>
              <a:t>.</a:t>
            </a:r>
          </a:p>
        </p:txBody>
      </p:sp>
    </p:spTree>
    <p:extLst>
      <p:ext uri="{BB962C8B-B14F-4D97-AF65-F5344CB8AC3E}">
        <p14:creationId xmlns:p14="http://schemas.microsoft.com/office/powerpoint/2010/main" val="279129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0EC95-F527-8975-F758-D8CC437DE4DE}"/>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8568E57E-71FF-D659-E615-159123E5411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339299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3F59054-3394-4D87-8BD0-A28DCD47F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2FE0ABA9-CAF1-4816-837D-5F28AAA08E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BC8B9C14-70F0-4F42-85FF-0DD3D5A585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98DE6C44-43F8-4DE4-AB81-66853FFEA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0685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2409529B-9B56-4F10-BE4D-F934DB89E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AFB3ECD-128D-1EF1-B3BB-0BEAAA9F358F}"/>
              </a:ext>
            </a:extLst>
          </p:cNvPr>
          <p:cNvSpPr txBox="1"/>
          <p:nvPr/>
        </p:nvSpPr>
        <p:spPr>
          <a:xfrm>
            <a:off x="705273" y="918671"/>
            <a:ext cx="6236089" cy="392277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Aft>
                <a:spcPts val="600"/>
              </a:spcAft>
            </a:pPr>
            <a:r>
              <a:rPr lang="en-US" sz="3600" b="1" dirty="0">
                <a:solidFill>
                  <a:schemeClr val="tx2"/>
                </a:solidFill>
                <a:latin typeface="Arial Nova"/>
              </a:rPr>
              <a:t>God of lost sheep, coins and all people, help us to remember you are with us in love and forgiveness every day. Guide us to share your love with others through all that we do.</a:t>
            </a:r>
          </a:p>
          <a:p>
            <a:pPr>
              <a:lnSpc>
                <a:spcPct val="90000"/>
              </a:lnSpc>
              <a:spcAft>
                <a:spcPts val="600"/>
              </a:spcAft>
            </a:pPr>
            <a:endParaRPr lang="en-US" sz="3600" b="1">
              <a:solidFill>
                <a:schemeClr val="tx2"/>
              </a:solidFill>
              <a:latin typeface="Arial Nova"/>
            </a:endParaRPr>
          </a:p>
          <a:p>
            <a:pPr>
              <a:lnSpc>
                <a:spcPct val="90000"/>
              </a:lnSpc>
              <a:spcAft>
                <a:spcPts val="600"/>
              </a:spcAft>
            </a:pPr>
            <a:r>
              <a:rPr lang="en-US" sz="3600" b="1">
                <a:solidFill>
                  <a:schemeClr val="tx2"/>
                </a:solidFill>
                <a:latin typeface="Arial Nova"/>
              </a:rPr>
              <a:t> </a:t>
            </a:r>
            <a:r>
              <a:rPr lang="en-US" sz="3600" b="1" dirty="0">
                <a:solidFill>
                  <a:schemeClr val="tx2"/>
                </a:solidFill>
                <a:latin typeface="Arial Nova"/>
              </a:rPr>
              <a:t>Amen. </a:t>
            </a:r>
            <a:endParaRPr lang="en-US" sz="3600" dirty="0">
              <a:solidFill>
                <a:schemeClr val="tx2"/>
              </a:solidFill>
            </a:endParaRPr>
          </a:p>
          <a:p>
            <a:pPr indent="-228600">
              <a:lnSpc>
                <a:spcPct val="90000"/>
              </a:lnSpc>
              <a:spcAft>
                <a:spcPts val="600"/>
              </a:spcAft>
              <a:buFont typeface="Arial" panose="020B0604020202020204" pitchFamily="34" charset="0"/>
              <a:buChar char="•"/>
            </a:pPr>
            <a:endParaRPr lang="en-US" sz="2400" b="1" dirty="0">
              <a:solidFill>
                <a:schemeClr val="tx2"/>
              </a:solidFill>
              <a:latin typeface="Arial Nova"/>
            </a:endParaRPr>
          </a:p>
        </p:txBody>
      </p:sp>
      <p:pic>
        <p:nvPicPr>
          <p:cNvPr id="8" name="Content Placeholder 7">
            <a:extLst>
              <a:ext uri="{FF2B5EF4-FFF2-40B4-BE49-F238E27FC236}">
                <a16:creationId xmlns:a16="http://schemas.microsoft.com/office/drawing/2014/main" id="{EE1A1F71-B88A-42FC-9BE5-6ABD0989E2DF}"/>
              </a:ext>
            </a:extLst>
          </p:cNvPr>
          <p:cNvPicPr>
            <a:picLocks noGrp="1" noChangeAspect="1"/>
          </p:cNvPicPr>
          <p:nvPr>
            <p:ph idx="1"/>
          </p:nvPr>
        </p:nvPicPr>
        <p:blipFill>
          <a:blip r:embed="rId3"/>
          <a:stretch>
            <a:fillRect/>
          </a:stretch>
        </p:blipFill>
        <p:spPr>
          <a:xfrm>
            <a:off x="7613625" y="415290"/>
            <a:ext cx="2684471" cy="6338767"/>
          </a:xfrm>
          <a:prstGeom prst="rect">
            <a:avLst/>
          </a:prstGeom>
        </p:spPr>
      </p:pic>
    </p:spTree>
    <p:extLst>
      <p:ext uri="{BB962C8B-B14F-4D97-AF65-F5344CB8AC3E}">
        <p14:creationId xmlns:p14="http://schemas.microsoft.com/office/powerpoint/2010/main" val="556061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2">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8344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4">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Diagram, text&#10;&#10;Description automatically generated">
            <a:extLst>
              <a:ext uri="{FF2B5EF4-FFF2-40B4-BE49-F238E27FC236}">
                <a16:creationId xmlns:a16="http://schemas.microsoft.com/office/drawing/2014/main" id="{3914F847-3440-9544-6D1B-A784D4B3E21E}"/>
              </a:ext>
            </a:extLst>
          </p:cNvPr>
          <p:cNvPicPr>
            <a:picLocks noChangeAspect="1"/>
          </p:cNvPicPr>
          <p:nvPr/>
        </p:nvPicPr>
        <p:blipFill rotWithShape="1">
          <a:blip r:embed="rId3"/>
          <a:srcRect r="248" b="2"/>
          <a:stretch/>
        </p:blipFill>
        <p:spPr>
          <a:xfrm>
            <a:off x="430728" y="293932"/>
            <a:ext cx="11060642" cy="6236543"/>
          </a:xfrm>
          <a:prstGeom prst="rect">
            <a:avLst/>
          </a:prstGeom>
        </p:spPr>
      </p:pic>
    </p:spTree>
    <p:extLst>
      <p:ext uri="{BB962C8B-B14F-4D97-AF65-F5344CB8AC3E}">
        <p14:creationId xmlns:p14="http://schemas.microsoft.com/office/powerpoint/2010/main" val="180574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065214" y="614083"/>
            <a:ext cx="10058400" cy="5663452"/>
          </a:xfrm>
        </p:spPr>
        <p:txBody>
          <a:bodyPr vert="horz" lIns="91440" tIns="45720" rIns="91440" bIns="45720" rtlCol="0" anchor="t">
            <a:normAutofit/>
          </a:bodyPr>
          <a:lstStyle/>
          <a:p>
            <a:pPr marL="0" indent="0" algn="ctr">
              <a:buNone/>
            </a:pPr>
            <a:r>
              <a:rPr lang="en-GB" sz="7200" dirty="0">
                <a:latin typeface="Segoe Print"/>
              </a:rPr>
              <a:t>How will I share God's love with everyone I meet this week?</a:t>
            </a:r>
            <a:endParaRPr lang="en-US" sz="7200" dirty="0">
              <a:latin typeface="Segoe Print"/>
            </a:endParaRPr>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065214" y="730828"/>
            <a:ext cx="10058400" cy="5250872"/>
          </a:xfrm>
        </p:spPr>
        <p:txBody>
          <a:bodyPr vert="horz" lIns="91440" tIns="45720" rIns="91440" bIns="45720" rtlCol="0" anchor="t">
            <a:normAutofit fontScale="55000" lnSpcReduction="20000"/>
          </a:bodyPr>
          <a:lstStyle/>
          <a:p>
            <a:pPr marL="347345" indent="-347345">
              <a:buNone/>
            </a:pPr>
            <a:r>
              <a:rPr lang="en-GB" sz="7200" dirty="0">
                <a:ea typeface="+mn-lt"/>
                <a:cs typeface="+mn-lt"/>
              </a:rPr>
              <a:t>Forgiving God, </a:t>
            </a:r>
            <a:endParaRPr lang="en-US"/>
          </a:p>
          <a:p>
            <a:pPr marL="347345" indent="-347345">
              <a:buNone/>
            </a:pPr>
            <a:r>
              <a:rPr lang="en-GB" sz="7200" dirty="0">
                <a:ea typeface="+mn-lt"/>
                <a:cs typeface="+mn-lt"/>
              </a:rPr>
              <a:t>sometimes we forget you </a:t>
            </a:r>
            <a:endParaRPr lang="en-GB"/>
          </a:p>
          <a:p>
            <a:pPr marL="347345" indent="-347345">
              <a:buNone/>
            </a:pPr>
            <a:r>
              <a:rPr lang="en-GB" sz="7200" dirty="0">
                <a:ea typeface="+mn-lt"/>
                <a:cs typeface="+mn-lt"/>
              </a:rPr>
              <a:t>or do things we know are wrong. </a:t>
            </a:r>
            <a:endParaRPr lang="en-GB"/>
          </a:p>
          <a:p>
            <a:pPr marL="347345" indent="-347345">
              <a:buNone/>
            </a:pPr>
            <a:r>
              <a:rPr lang="en-GB" sz="7200" dirty="0">
                <a:ea typeface="+mn-lt"/>
                <a:cs typeface="+mn-lt"/>
              </a:rPr>
              <a:t>Yet you never stop loving us, and so </a:t>
            </a:r>
            <a:endParaRPr lang="en-GB">
              <a:ea typeface="+mn-lt"/>
              <a:cs typeface="+mn-lt"/>
            </a:endParaRPr>
          </a:p>
          <a:p>
            <a:pPr marL="347345" indent="-347345">
              <a:buNone/>
            </a:pPr>
            <a:r>
              <a:rPr lang="en-GB" sz="7200" dirty="0">
                <a:ea typeface="+mn-lt"/>
                <a:cs typeface="+mn-lt"/>
              </a:rPr>
              <a:t>we thank you for never giving up on </a:t>
            </a:r>
            <a:endParaRPr lang="en-GB" dirty="0">
              <a:ea typeface="+mn-lt"/>
              <a:cs typeface="+mn-lt"/>
            </a:endParaRPr>
          </a:p>
          <a:p>
            <a:pPr marL="347345" indent="-347345">
              <a:buNone/>
            </a:pPr>
            <a:r>
              <a:rPr lang="en-GB" sz="7200" dirty="0">
                <a:ea typeface="+mn-lt"/>
                <a:cs typeface="+mn-lt"/>
              </a:rPr>
              <a:t>us. </a:t>
            </a:r>
            <a:endParaRPr lang="en-GB" dirty="0"/>
          </a:p>
          <a:p>
            <a:pPr marL="347345" indent="-347345">
              <a:buNone/>
            </a:pPr>
            <a:r>
              <a:rPr lang="en-GB" sz="7200" dirty="0">
                <a:ea typeface="+mn-lt"/>
                <a:cs typeface="+mn-lt"/>
              </a:rPr>
              <a:t>Amen. </a:t>
            </a:r>
            <a:endParaRPr lang="en-GB"/>
          </a:p>
          <a:p>
            <a:pPr marL="0" indent="0" algn="ctr">
              <a:buNone/>
            </a:pPr>
            <a:endParaRPr lang="en-GB" sz="7200" dirty="0">
              <a:latin typeface="Arial Nova"/>
            </a:endParaRPr>
          </a:p>
        </p:txBody>
      </p:sp>
    </p:spTree>
    <p:extLst>
      <p:ext uri="{BB962C8B-B14F-4D97-AF65-F5344CB8AC3E}">
        <p14:creationId xmlns:p14="http://schemas.microsoft.com/office/powerpoint/2010/main" val="312054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2ABC4B-37D8-4218-BDD8-6DF6A00C0C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2">
            <a:extLst>
              <a:ext uri="{FF2B5EF4-FFF2-40B4-BE49-F238E27FC236}">
                <a16:creationId xmlns:a16="http://schemas.microsoft.com/office/drawing/2014/main" id="{65EC1F8F-697A-CAFA-6612-49B6247B18C4}"/>
              </a:ext>
            </a:extLst>
          </p:cNvPr>
          <p:cNvPicPr>
            <a:picLocks noGrp="1" noChangeAspect="1"/>
          </p:cNvPicPr>
          <p:nvPr>
            <p:ph idx="1"/>
          </p:nvPr>
        </p:nvPicPr>
        <p:blipFill rotWithShape="1">
          <a:blip r:embed="rId3"/>
          <a:srcRect l="2016" r="3948"/>
          <a:stretch/>
        </p:blipFill>
        <p:spPr>
          <a:xfrm>
            <a:off x="321730" y="321732"/>
            <a:ext cx="5674897" cy="3017405"/>
          </a:xfrm>
          <a:prstGeom prst="rect">
            <a:avLst/>
          </a:prstGeom>
        </p:spPr>
      </p:pic>
      <p:pic>
        <p:nvPicPr>
          <p:cNvPr id="4" name="Picture 4">
            <a:extLst>
              <a:ext uri="{FF2B5EF4-FFF2-40B4-BE49-F238E27FC236}">
                <a16:creationId xmlns:a16="http://schemas.microsoft.com/office/drawing/2014/main" id="{9A12547A-F36D-5E06-97B6-3B84483342FD}"/>
              </a:ext>
            </a:extLst>
          </p:cNvPr>
          <p:cNvPicPr>
            <a:picLocks noChangeAspect="1"/>
          </p:cNvPicPr>
          <p:nvPr/>
        </p:nvPicPr>
        <p:blipFill rotWithShape="1">
          <a:blip r:embed="rId4"/>
          <a:srcRect r="-1" b="24218"/>
          <a:stretch/>
        </p:blipFill>
        <p:spPr>
          <a:xfrm>
            <a:off x="321730" y="3510853"/>
            <a:ext cx="5674897" cy="2789954"/>
          </a:xfrm>
          <a:prstGeom prst="rect">
            <a:avLst/>
          </a:prstGeom>
        </p:spPr>
      </p:pic>
      <p:pic>
        <p:nvPicPr>
          <p:cNvPr id="3" name="Picture 3" descr="A picture containing text, grass, outdoor&#10;&#10;Description automatically generated">
            <a:extLst>
              <a:ext uri="{FF2B5EF4-FFF2-40B4-BE49-F238E27FC236}">
                <a16:creationId xmlns:a16="http://schemas.microsoft.com/office/drawing/2014/main" id="{DD901C86-0DF3-8EA2-E90B-275C5231D4B9}"/>
              </a:ext>
            </a:extLst>
          </p:cNvPr>
          <p:cNvPicPr>
            <a:picLocks noChangeAspect="1"/>
          </p:cNvPicPr>
          <p:nvPr/>
        </p:nvPicPr>
        <p:blipFill rotWithShape="1">
          <a:blip r:embed="rId5"/>
          <a:srcRect r="-1" b="33886"/>
          <a:stretch/>
        </p:blipFill>
        <p:spPr>
          <a:xfrm>
            <a:off x="6195373" y="321733"/>
            <a:ext cx="5674897" cy="5979074"/>
          </a:xfrm>
          <a:prstGeom prst="rect">
            <a:avLst/>
          </a:prstGeom>
        </p:spPr>
      </p:pic>
    </p:spTree>
    <p:extLst>
      <p:ext uri="{BB962C8B-B14F-4D97-AF65-F5344CB8AC3E}">
        <p14:creationId xmlns:p14="http://schemas.microsoft.com/office/powerpoint/2010/main" val="120276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405434" y="-3717"/>
            <a:ext cx="10058400" cy="4229100"/>
          </a:xfrm>
        </p:spPr>
        <p:txBody>
          <a:bodyPr vert="horz" lIns="91440" tIns="45720" rIns="91440" bIns="45720" rtlCol="0" anchor="t">
            <a:normAutofit/>
          </a:bodyPr>
          <a:lstStyle/>
          <a:p>
            <a:pPr marL="0" indent="0" algn="ctr">
              <a:buNone/>
            </a:pPr>
            <a:r>
              <a:rPr lang="en-GB" b="1" dirty="0">
                <a:solidFill>
                  <a:schemeClr val="tx2"/>
                </a:solidFill>
                <a:latin typeface="Arial Black" panose="020B0A04020102020204" pitchFamily="34" charset="0"/>
                <a:ea typeface="+mn-lt"/>
                <a:cs typeface="+mn-lt"/>
              </a:rPr>
              <a:t>The Lord be with you, </a:t>
            </a:r>
            <a:br>
              <a:rPr lang="en-GB" b="1" dirty="0">
                <a:solidFill>
                  <a:schemeClr val="tx2"/>
                </a:solidFill>
                <a:latin typeface="Arial Black" panose="020B0A04020102020204" pitchFamily="34" charset="0"/>
                <a:ea typeface="+mn-lt"/>
                <a:cs typeface="+mn-lt"/>
              </a:rPr>
            </a:br>
            <a:r>
              <a:rPr lang="en-GB" b="1" dirty="0">
                <a:solidFill>
                  <a:schemeClr val="tx2"/>
                </a:solidFill>
                <a:latin typeface="Arial Black" panose="020B0A04020102020204" pitchFamily="34" charset="0"/>
                <a:ea typeface="+mn-lt"/>
                <a:cs typeface="+mn-lt"/>
              </a:rPr>
              <a:t>And with your spirit.</a:t>
            </a:r>
            <a:br>
              <a:rPr lang="en-GB" b="1" dirty="0">
                <a:solidFill>
                  <a:schemeClr val="tx2"/>
                </a:solidFill>
                <a:latin typeface="Arial Black" panose="020B0A04020102020204" pitchFamily="34" charset="0"/>
                <a:ea typeface="+mn-lt"/>
                <a:cs typeface="+mn-lt"/>
              </a:rPr>
            </a:br>
            <a:r>
              <a:rPr lang="en-GB" b="1" dirty="0">
                <a:solidFill>
                  <a:schemeClr val="tx2"/>
                </a:solidFill>
                <a:latin typeface="Arial Black" panose="020B0A04020102020204" pitchFamily="34" charset="0"/>
                <a:ea typeface="+mn-lt"/>
                <a:cs typeface="+mn-lt"/>
              </a:rPr>
              <a:t> The Gospel according to St John</a:t>
            </a:r>
            <a:br>
              <a:rPr lang="en-GB" b="1" dirty="0">
                <a:solidFill>
                  <a:schemeClr val="tx2"/>
                </a:solidFill>
                <a:latin typeface="Arial Black" panose="020B0A04020102020204" pitchFamily="34" charset="0"/>
                <a:ea typeface="+mn-lt"/>
                <a:cs typeface="+mn-lt"/>
              </a:rPr>
            </a:br>
            <a:r>
              <a:rPr lang="en-GB" b="1" dirty="0">
                <a:solidFill>
                  <a:schemeClr val="tx2"/>
                </a:solidFill>
                <a:latin typeface="Arial Black" panose="020B0A04020102020204" pitchFamily="34" charset="0"/>
                <a:ea typeface="+mn-lt"/>
                <a:cs typeface="+mn-lt"/>
              </a:rPr>
              <a:t> </a:t>
            </a:r>
            <a:r>
              <a:rPr lang="en-GB" b="1" i="1" dirty="0">
                <a:solidFill>
                  <a:schemeClr val="tx2"/>
                </a:solidFill>
                <a:latin typeface="Arial Black" panose="020B0A04020102020204" pitchFamily="34" charset="0"/>
                <a:ea typeface="+mn-lt"/>
                <a:cs typeface="+mn-lt"/>
              </a:rPr>
              <a:t>Glory to you, O Lord.</a:t>
            </a:r>
            <a:endParaRPr lang="en-US" dirty="0">
              <a:solidFill>
                <a:schemeClr val="tx2"/>
              </a:solidFill>
              <a:latin typeface="Arial Black" panose="020B0A04020102020204" pitchFamily="34" charset="0"/>
            </a:endParaRPr>
          </a:p>
        </p:txBody>
      </p:sp>
      <p:sp>
        <p:nvSpPr>
          <p:cNvPr id="2" name="TextBox 1">
            <a:extLst>
              <a:ext uri="{FF2B5EF4-FFF2-40B4-BE49-F238E27FC236}">
                <a16:creationId xmlns:a16="http://schemas.microsoft.com/office/drawing/2014/main" id="{B57B7C1B-B863-A78A-36C9-DE6E41E1AB50}"/>
              </a:ext>
            </a:extLst>
          </p:cNvPr>
          <p:cNvSpPr txBox="1"/>
          <p:nvPr/>
        </p:nvSpPr>
        <p:spPr>
          <a:xfrm>
            <a:off x="301084" y="1499839"/>
            <a:ext cx="11376101" cy="53245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dirty="0">
                <a:solidFill>
                  <a:srgbClr val="112643"/>
                </a:solidFill>
                <a:latin typeface="Arial Black" panose="020B0A04020102020204" pitchFamily="34" charset="0"/>
                <a:cs typeface="Arial"/>
              </a:rPr>
              <a:t>One day when many tax collectors and other outcasts came to listen to Jesus, the Pharisees and the teachers of the Law started grumbling, “This man welcomes outcasts and even eats with them!” So Jesus told them this parable:</a:t>
            </a:r>
          </a:p>
          <a:p>
            <a:r>
              <a:rPr lang="en-GB" sz="2000" dirty="0">
                <a:solidFill>
                  <a:srgbClr val="112643"/>
                </a:solidFill>
                <a:latin typeface="Arial Black" panose="020B0A04020102020204" pitchFamily="34" charset="0"/>
                <a:cs typeface="Arial"/>
              </a:rPr>
              <a:t>“Suppose one of you has a hundred sheep and loses one of them—what do you do? You leave the other 99 sheep in the pasture and go looking for the one that got lost until you find it. When you find it, you are so happy that you put it on your shoulders and carry it back home. Then you call your friends and neighbours together and say to them, ‘I am so happy I found my lost sheep. Let us celebrate!’ In the same way, I tell you, there will be more joy in heaven over one sinner who repents than over 99 respectable people who do not need to repent.</a:t>
            </a:r>
          </a:p>
          <a:p>
            <a:r>
              <a:rPr lang="en-GB" sz="2000" dirty="0">
                <a:solidFill>
                  <a:srgbClr val="112643"/>
                </a:solidFill>
                <a:latin typeface="Arial Black" panose="020B0A04020102020204" pitchFamily="34" charset="0"/>
                <a:cs typeface="Arial"/>
              </a:rPr>
              <a:t>“Or suppose a woman who has ten silver coins loses one of them—what does she do? She lights a lamp, sweeps her house, and looks carefully everywhere until she finds it. When she finds it, she calls her friends and neighbours together, and says to them, ‘I am so happy I found the coin I lost. Let us celebrate!’ In the same way, I tell you, the angels of God rejoice over one sinner who repents.”</a:t>
            </a:r>
          </a:p>
        </p:txBody>
      </p:sp>
    </p:spTree>
    <p:extLst>
      <p:ext uri="{BB962C8B-B14F-4D97-AF65-F5344CB8AC3E}">
        <p14:creationId xmlns:p14="http://schemas.microsoft.com/office/powerpoint/2010/main" val="195670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266043" y="302941"/>
            <a:ext cx="11712497" cy="5232709"/>
          </a:xfrm>
        </p:spPr>
        <p:txBody>
          <a:bodyPr vert="horz" lIns="91440" tIns="45720" rIns="91440" bIns="45720" rtlCol="0" anchor="t">
            <a:noAutofit/>
          </a:bodyPr>
          <a:lstStyle/>
          <a:p>
            <a:pPr marL="347345" indent="-347345">
              <a:buNone/>
            </a:pPr>
            <a:r>
              <a:rPr lang="en-GB" sz="2800" b="1" dirty="0">
                <a:solidFill>
                  <a:schemeClr val="tx2"/>
                </a:solidFill>
                <a:latin typeface="Arial Nova"/>
                <a:ea typeface="+mn-lt"/>
                <a:cs typeface="+mn-lt"/>
              </a:rPr>
              <a:t>Jesus went on to say, “There was once a man who had two sons. The younger one said to him, ‘Father, give me my share of the property now.’ So the man divided his property between his two sons. After a few days the younger son sold his part of the property and left home with the money. He went to a country far away, where he wasted his money in reckless living. He spent everything he had. Then a severe famine spread over that country, and he was left without a thing. So he went to work for one of the citizens of that country, who sent him out to his farm to take care of the pigs. He wished he could fill himself with the bean pods the pigs ate, but no one gave him anything to eat. </a:t>
            </a:r>
            <a:endParaRPr lang="en-US" sz="2800" b="1" dirty="0">
              <a:solidFill>
                <a:schemeClr val="tx2"/>
              </a:solidFill>
              <a:latin typeface="Arial Nova"/>
            </a:endParaRPr>
          </a:p>
          <a:p>
            <a:pPr marL="347345" indent="-347345">
              <a:buNone/>
            </a:pPr>
            <a:endParaRPr lang="en-GB" sz="2800" dirty="0">
              <a:solidFill>
                <a:schemeClr val="tx2"/>
              </a:solidFill>
              <a:latin typeface="Arial Nova"/>
            </a:endParaRPr>
          </a:p>
        </p:txBody>
      </p:sp>
    </p:spTree>
    <p:extLst>
      <p:ext uri="{BB962C8B-B14F-4D97-AF65-F5344CB8AC3E}">
        <p14:creationId xmlns:p14="http://schemas.microsoft.com/office/powerpoint/2010/main" val="1667610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259919" y="614083"/>
            <a:ext cx="10863695" cy="5663452"/>
          </a:xfrm>
        </p:spPr>
        <p:txBody>
          <a:bodyPr vert="horz" lIns="91440" tIns="45720" rIns="91440" bIns="45720" rtlCol="0" anchor="t">
            <a:normAutofit fontScale="62500" lnSpcReduction="20000"/>
          </a:bodyPr>
          <a:lstStyle/>
          <a:p>
            <a:pPr marL="347345" indent="-347345">
              <a:buNone/>
            </a:pPr>
            <a:r>
              <a:rPr lang="en-GB" sz="7200" dirty="0">
                <a:solidFill>
                  <a:srgbClr val="000000"/>
                </a:solidFill>
                <a:latin typeface="Arial Nova"/>
                <a:ea typeface="+mn-lt"/>
                <a:cs typeface="+mn-lt"/>
              </a:rPr>
              <a:t>At last he came to his senses and said, ‘All my father's hired workers have more than they can eat, and here I am about to starve! I will get up and go to my father and say, Father, I have sinned against God and against you. I am no longer fit to be called your son; treat me as one of your hired workers.’ So he got up and started back to his father.</a:t>
            </a:r>
            <a:endParaRPr lang="en-US" dirty="0">
              <a:solidFill>
                <a:srgbClr val="000000"/>
              </a:solidFill>
              <a:latin typeface="Arial Nova"/>
            </a:endParaRPr>
          </a:p>
          <a:p>
            <a:pPr marL="0" indent="0" algn="ctr">
              <a:buNone/>
            </a:pPr>
            <a:endParaRPr lang="en-GB" sz="7200" dirty="0">
              <a:solidFill>
                <a:srgbClr val="000000"/>
              </a:solidFill>
              <a:latin typeface="Segoe Print"/>
            </a:endParaRPr>
          </a:p>
        </p:txBody>
      </p:sp>
    </p:spTree>
    <p:extLst>
      <p:ext uri="{BB962C8B-B14F-4D97-AF65-F5344CB8AC3E}">
        <p14:creationId xmlns:p14="http://schemas.microsoft.com/office/powerpoint/2010/main" val="529989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065214" y="614083"/>
            <a:ext cx="10058400" cy="5663452"/>
          </a:xfrm>
        </p:spPr>
        <p:txBody>
          <a:bodyPr vert="horz" lIns="91440" tIns="45720" rIns="91440" bIns="45720" rtlCol="0" anchor="t">
            <a:noAutofit/>
          </a:bodyPr>
          <a:lstStyle/>
          <a:p>
            <a:pPr marL="347345" indent="-347345">
              <a:buNone/>
            </a:pPr>
            <a:r>
              <a:rPr lang="en-GB" dirty="0">
                <a:solidFill>
                  <a:schemeClr val="tx2"/>
                </a:solidFill>
                <a:latin typeface="Arial Nova"/>
                <a:ea typeface="+mn-lt"/>
                <a:cs typeface="+mn-lt"/>
              </a:rPr>
              <a:t>He was still a long way from home when his father saw him; his heart was filled with pity, and he ran, threw his arms round his son, and kissed him. ‘Father,’ the son said, ‘I have sinned against God and against you. I am no longer fit to be called your son.’ But the father called his servants. ‘Hurry!’ he said. ‘Bring the best robe and put it on him. Put a ring on his finger and shoes on his feet. Then go and get the prize calf and kill it, and let us celebrate with a feast! For this son of mine was dead, but now he is alive; he was lost, but now he has been found.’ And so the feasting began.</a:t>
            </a:r>
            <a:endParaRPr lang="en-US">
              <a:solidFill>
                <a:schemeClr val="tx2"/>
              </a:solidFill>
              <a:latin typeface="Arial Nova"/>
            </a:endParaRPr>
          </a:p>
          <a:p>
            <a:pPr marL="347345" indent="-347345">
              <a:buNone/>
            </a:pPr>
            <a:r>
              <a:rPr lang="en-GB" dirty="0">
                <a:solidFill>
                  <a:schemeClr val="tx2"/>
                </a:solidFill>
                <a:latin typeface="Arial Nova"/>
                <a:ea typeface="+mn-lt"/>
                <a:cs typeface="+mn-lt"/>
              </a:rPr>
              <a:t>“In the meantime the elder son was out in the field. On his way back, when he came close to the house, he heard the music and dancing. So he called one of the servants and asked him, ‘What's going on?’ ‘Your brother has come back home,’ the servant answered, ‘and your father has killed the prize calf, because he got him back safe and sound.’ </a:t>
            </a:r>
            <a:endParaRPr lang="en-GB">
              <a:solidFill>
                <a:schemeClr val="tx2"/>
              </a:solidFill>
            </a:endParaRPr>
          </a:p>
          <a:p>
            <a:pPr marL="0" indent="0" algn="ctr">
              <a:buNone/>
            </a:pPr>
            <a:endParaRPr lang="en-GB" sz="7200" dirty="0">
              <a:latin typeface="Segoe Print"/>
            </a:endParaRPr>
          </a:p>
        </p:txBody>
      </p:sp>
    </p:spTree>
    <p:extLst>
      <p:ext uri="{BB962C8B-B14F-4D97-AF65-F5344CB8AC3E}">
        <p14:creationId xmlns:p14="http://schemas.microsoft.com/office/powerpoint/2010/main" val="2083244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D0E06FC89EB8749859917A0F8071692" ma:contentTypeVersion="14" ma:contentTypeDescription="Create a new document." ma:contentTypeScope="" ma:versionID="a686784e31189a464a5965a9a14bc484">
  <xsd:schema xmlns:xsd="http://www.w3.org/2001/XMLSchema" xmlns:xs="http://www.w3.org/2001/XMLSchema" xmlns:p="http://schemas.microsoft.com/office/2006/metadata/properties" xmlns:ns3="47316619-bcf3-4685-b63c-5f2df5645985" xmlns:ns4="1ddcc70e-e86b-4a96-9da2-3fe8eceec8f9" targetNamespace="http://schemas.microsoft.com/office/2006/metadata/properties" ma:root="true" ma:fieldsID="69de48c6273f8a7461549e1340a44f4b" ns3:_="" ns4:_="">
    <xsd:import namespace="47316619-bcf3-4685-b63c-5f2df5645985"/>
    <xsd:import namespace="1ddcc70e-e86b-4a96-9da2-3fe8eceec8f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Location" minOccurs="0"/>
                <xsd:element ref="ns4:MediaServiceGenerationTime" minOccurs="0"/>
                <xsd:element ref="ns4:MediaServiceEventHashCode" minOccurs="0"/>
                <xsd:element ref="ns4:MediaLengthInSeconds"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316619-bcf3-4685-b63c-5f2df564598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ddcc70e-e86b-4a96-9da2-3fe8eceec8f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A8F2BFE-8BB5-4138-9232-B12804F47F3E}">
  <ds:schemaRefs>
    <ds:schemaRef ds:uri="http://schemas.microsoft.com/sharepoint/v3/contenttype/forms"/>
  </ds:schemaRefs>
</ds:datastoreItem>
</file>

<file path=customXml/itemProps2.xml><?xml version="1.0" encoding="utf-8"?>
<ds:datastoreItem xmlns:ds="http://schemas.openxmlformats.org/officeDocument/2006/customXml" ds:itemID="{3E3374BC-E25E-4BAE-AD72-418F94B7FFDC}">
  <ds:schemaRefs>
    <ds:schemaRef ds:uri="http://schemas.openxmlformats.org/package/2006/metadata/core-properties"/>
    <ds:schemaRef ds:uri="47316619-bcf3-4685-b63c-5f2df5645985"/>
    <ds:schemaRef ds:uri="http://purl.org/dc/terms/"/>
    <ds:schemaRef ds:uri="http://schemas.microsoft.com/office/2006/documentManagement/types"/>
    <ds:schemaRef ds:uri="1ddcc70e-e86b-4a96-9da2-3fe8eceec8f9"/>
    <ds:schemaRef ds:uri="http://www.w3.org/XML/1998/namespace"/>
    <ds:schemaRef ds:uri="http://purl.org/dc/elements/1.1/"/>
    <ds:schemaRef ds:uri="http://schemas.microsoft.com/office/infopath/2007/PartnerControl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A9082ABD-7B14-4C45-B93A-E966C9C0D8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316619-bcf3-4685-b63c-5f2df5645985"/>
    <ds:schemaRef ds:uri="1ddcc70e-e86b-4a96-9da2-3fe8eceec8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TotalTime>
  <Words>1468</Words>
  <Application>Microsoft Office PowerPoint</Application>
  <PresentationFormat>Widescreen</PresentationFormat>
  <Paragraphs>71</Paragraphs>
  <Slides>21</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Arial Black</vt:lpstr>
      <vt:lpstr>Arial Nova</vt:lpstr>
      <vt:lpstr>Calibri</vt:lpstr>
      <vt:lpstr>Segoe Print</vt:lpstr>
      <vt:lpstr>Nature Illustration 16x9</vt:lpstr>
      <vt:lpstr>The Prodigal Son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Amanda Howell</dc:creator>
  <cp:lastModifiedBy>Amanda Howell</cp:lastModifiedBy>
  <cp:revision>171</cp:revision>
  <dcterms:created xsi:type="dcterms:W3CDTF">2022-09-11T13:08:46Z</dcterms:created>
  <dcterms:modified xsi:type="dcterms:W3CDTF">2022-09-12T09:37:50Z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0x0101003D0E06FC89EB8749859917A0F8071692</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