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sldIdLst>
    <p:sldId id="256" r:id="rId5"/>
    <p:sldId id="257" r:id="rId6"/>
    <p:sldId id="258" r:id="rId7"/>
    <p:sldId id="259" r:id="rId8"/>
    <p:sldId id="260" r:id="rId9"/>
    <p:sldId id="261" r:id="rId10"/>
    <p:sldId id="262" r:id="rId11"/>
    <p:sldId id="263" r:id="rId12"/>
    <p:sldId id="265" r:id="rId13"/>
    <p:sldId id="266" r:id="rId14"/>
    <p:sldId id="268" r:id="rId15"/>
    <p:sldId id="269" r:id="rId16"/>
    <p:sldId id="26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AB733-1918-43BC-AEA1-091D7B2681BF}" v="4" dt="2022-10-02T14:48:34.924"/>
    <p1510:client id="{55E2065B-9FF9-42A4-A09A-17D48C6CFD37}" v="8" dt="2022-10-02T14:39:46.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Howell" userId="20a5d47f-2e28-474b-9061-a652fd3db5f8" providerId="ADAL" clId="{55E2065B-9FF9-42A4-A09A-17D48C6CFD37}"/>
    <pc:docChg chg="undo custSel addSld modSld">
      <pc:chgData name="Amanda Howell" userId="20a5d47f-2e28-474b-9061-a652fd3db5f8" providerId="ADAL" clId="{55E2065B-9FF9-42A4-A09A-17D48C6CFD37}" dt="2022-10-02T14:39:49.070" v="591" actId="26606"/>
      <pc:docMkLst>
        <pc:docMk/>
      </pc:docMkLst>
      <pc:sldChg chg="addSp delSp modSp mod addAnim">
        <pc:chgData name="Amanda Howell" userId="20a5d47f-2e28-474b-9061-a652fd3db5f8" providerId="ADAL" clId="{55E2065B-9FF9-42A4-A09A-17D48C6CFD37}" dt="2022-10-02T14:17:59.110" v="235"/>
        <pc:sldMkLst>
          <pc:docMk/>
          <pc:sldMk cId="2457041396" sldId="256"/>
        </pc:sldMkLst>
        <pc:spChg chg="mod">
          <ac:chgData name="Amanda Howell" userId="20a5d47f-2e28-474b-9061-a652fd3db5f8" providerId="ADAL" clId="{55E2065B-9FF9-42A4-A09A-17D48C6CFD37}" dt="2022-10-02T14:17:59.106" v="233" actId="26606"/>
          <ac:spMkLst>
            <pc:docMk/>
            <pc:sldMk cId="2457041396" sldId="256"/>
            <ac:spMk id="2" creationId="{CCF497A0-81B6-4C87-9B86-8ED61CDC7629}"/>
          </ac:spMkLst>
        </pc:spChg>
        <pc:spChg chg="mod">
          <ac:chgData name="Amanda Howell" userId="20a5d47f-2e28-474b-9061-a652fd3db5f8" providerId="ADAL" clId="{55E2065B-9FF9-42A4-A09A-17D48C6CFD37}" dt="2022-10-02T14:17:59.106" v="233" actId="26606"/>
          <ac:spMkLst>
            <pc:docMk/>
            <pc:sldMk cId="2457041396" sldId="256"/>
            <ac:spMk id="3" creationId="{6371C3C0-12EF-47DF-BD7F-02BF24981C06}"/>
          </ac:spMkLst>
        </pc:spChg>
        <pc:spChg chg="del">
          <ac:chgData name="Amanda Howell" userId="20a5d47f-2e28-474b-9061-a652fd3db5f8" providerId="ADAL" clId="{55E2065B-9FF9-42A4-A09A-17D48C6CFD37}" dt="2022-10-02T14:17:59.106" v="233" actId="26606"/>
          <ac:spMkLst>
            <pc:docMk/>
            <pc:sldMk cId="2457041396" sldId="256"/>
            <ac:spMk id="16" creationId="{733E0473-C315-42D8-A82A-A2FE49DC67DA}"/>
          </ac:spMkLst>
        </pc:spChg>
        <pc:spChg chg="del">
          <ac:chgData name="Amanda Howell" userId="20a5d47f-2e28-474b-9061-a652fd3db5f8" providerId="ADAL" clId="{55E2065B-9FF9-42A4-A09A-17D48C6CFD37}" dt="2022-10-02T14:17:59.106" v="233" actId="26606"/>
          <ac:spMkLst>
            <pc:docMk/>
            <pc:sldMk cId="2457041396" sldId="256"/>
            <ac:spMk id="18" creationId="{AD23A251-68F2-43E5-812B-4BBAE1AF535E}"/>
          </ac:spMkLst>
        </pc:spChg>
        <pc:spChg chg="add">
          <ac:chgData name="Amanda Howell" userId="20a5d47f-2e28-474b-9061-a652fd3db5f8" providerId="ADAL" clId="{55E2065B-9FF9-42A4-A09A-17D48C6CFD37}" dt="2022-10-02T14:17:59.106" v="233" actId="26606"/>
          <ac:spMkLst>
            <pc:docMk/>
            <pc:sldMk cId="2457041396" sldId="256"/>
            <ac:spMk id="33" creationId="{411D54C4-1E19-49DD-9BC8-27B81BA87D03}"/>
          </ac:spMkLst>
        </pc:spChg>
        <pc:spChg chg="add">
          <ac:chgData name="Amanda Howell" userId="20a5d47f-2e28-474b-9061-a652fd3db5f8" providerId="ADAL" clId="{55E2065B-9FF9-42A4-A09A-17D48C6CFD37}" dt="2022-10-02T14:17:59.106" v="233" actId="26606"/>
          <ac:spMkLst>
            <pc:docMk/>
            <pc:sldMk cId="2457041396" sldId="256"/>
            <ac:spMk id="35" creationId="{FE4DBAB3-A81E-473B-B682-E7B130DDFCA9}"/>
          </ac:spMkLst>
        </pc:spChg>
        <pc:grpChg chg="del">
          <ac:chgData name="Amanda Howell" userId="20a5d47f-2e28-474b-9061-a652fd3db5f8" providerId="ADAL" clId="{55E2065B-9FF9-42A4-A09A-17D48C6CFD37}" dt="2022-10-02T14:17:59.106" v="233" actId="26606"/>
          <ac:grpSpMkLst>
            <pc:docMk/>
            <pc:sldMk cId="2457041396" sldId="256"/>
            <ac:grpSpMk id="20" creationId="{0350AF23-2606-421F-AB7B-23D9B48F3E9B}"/>
          </ac:grpSpMkLst>
        </pc:grpChg>
        <pc:grpChg chg="add">
          <ac:chgData name="Amanda Howell" userId="20a5d47f-2e28-474b-9061-a652fd3db5f8" providerId="ADAL" clId="{55E2065B-9FF9-42A4-A09A-17D48C6CFD37}" dt="2022-10-02T14:17:59.106" v="233" actId="26606"/>
          <ac:grpSpMkLst>
            <pc:docMk/>
            <pc:sldMk cId="2457041396" sldId="256"/>
            <ac:grpSpMk id="37" creationId="{73326E1E-12AE-4D2B-8D2A-2599A6796320}"/>
          </ac:grpSpMkLst>
        </pc:grpChg>
        <pc:picChg chg="mod ord">
          <ac:chgData name="Amanda Howell" userId="20a5d47f-2e28-474b-9061-a652fd3db5f8" providerId="ADAL" clId="{55E2065B-9FF9-42A4-A09A-17D48C6CFD37}" dt="2022-10-02T14:17:59.106" v="233" actId="26606"/>
          <ac:picMkLst>
            <pc:docMk/>
            <pc:sldMk cId="2457041396" sldId="256"/>
            <ac:picMk id="4" creationId="{43BBE97A-5B53-376D-E8CD-3CF56A0EE8C9}"/>
          </ac:picMkLst>
        </pc:picChg>
        <pc:picChg chg="add mod">
          <ac:chgData name="Amanda Howell" userId="20a5d47f-2e28-474b-9061-a652fd3db5f8" providerId="ADAL" clId="{55E2065B-9FF9-42A4-A09A-17D48C6CFD37}" dt="2022-10-02T14:17:59.106" v="233" actId="26606"/>
          <ac:picMkLst>
            <pc:docMk/>
            <pc:sldMk cId="2457041396" sldId="256"/>
            <ac:picMk id="5" creationId="{697284CE-1AAA-4652-97E1-7EACEAC38920}"/>
          </ac:picMkLst>
        </pc:picChg>
        <pc:picChg chg="add">
          <ac:chgData name="Amanda Howell" userId="20a5d47f-2e28-474b-9061-a652fd3db5f8" providerId="ADAL" clId="{55E2065B-9FF9-42A4-A09A-17D48C6CFD37}" dt="2022-10-02T14:17:59.106" v="233" actId="26606"/>
          <ac:picMkLst>
            <pc:docMk/>
            <pc:sldMk cId="2457041396" sldId="256"/>
            <ac:picMk id="45" creationId="{CB6FDB89-2A51-4C88-B7C2-7FAF0D4F1011}"/>
          </ac:picMkLst>
        </pc:picChg>
      </pc:sldChg>
      <pc:sldChg chg="addSp delSp modSp new mod setBg">
        <pc:chgData name="Amanda Howell" userId="20a5d47f-2e28-474b-9061-a652fd3db5f8" providerId="ADAL" clId="{55E2065B-9FF9-42A4-A09A-17D48C6CFD37}" dt="2022-10-02T13:35:47.235" v="25" actId="27636"/>
        <pc:sldMkLst>
          <pc:docMk/>
          <pc:sldMk cId="2061728762" sldId="257"/>
        </pc:sldMkLst>
        <pc:spChg chg="del">
          <ac:chgData name="Amanda Howell" userId="20a5d47f-2e28-474b-9061-a652fd3db5f8" providerId="ADAL" clId="{55E2065B-9FF9-42A4-A09A-17D48C6CFD37}" dt="2022-10-02T13:34:27.623" v="11" actId="478"/>
          <ac:spMkLst>
            <pc:docMk/>
            <pc:sldMk cId="2061728762" sldId="257"/>
            <ac:spMk id="2" creationId="{0368737E-F835-4133-8AB3-1B6D29FB9050}"/>
          </ac:spMkLst>
        </pc:spChg>
        <pc:spChg chg="mod">
          <ac:chgData name="Amanda Howell" userId="20a5d47f-2e28-474b-9061-a652fd3db5f8" providerId="ADAL" clId="{55E2065B-9FF9-42A4-A09A-17D48C6CFD37}" dt="2022-10-02T13:35:47.235" v="25" actId="27636"/>
          <ac:spMkLst>
            <pc:docMk/>
            <pc:sldMk cId="2061728762" sldId="257"/>
            <ac:spMk id="3" creationId="{D1B48382-D9A9-4CCA-8561-BE59F2859E92}"/>
          </ac:spMkLst>
        </pc:spChg>
        <pc:spChg chg="add del">
          <ac:chgData name="Amanda Howell" userId="20a5d47f-2e28-474b-9061-a652fd3db5f8" providerId="ADAL" clId="{55E2065B-9FF9-42A4-A09A-17D48C6CFD37}" dt="2022-10-02T13:35:16.945" v="15" actId="26606"/>
          <ac:spMkLst>
            <pc:docMk/>
            <pc:sldMk cId="2061728762" sldId="257"/>
            <ac:spMk id="8" creationId="{E174D5FB-8628-46BB-8D03-326CDC9595D7}"/>
          </ac:spMkLst>
        </pc:spChg>
        <pc:spChg chg="add del">
          <ac:chgData name="Amanda Howell" userId="20a5d47f-2e28-474b-9061-a652fd3db5f8" providerId="ADAL" clId="{55E2065B-9FF9-42A4-A09A-17D48C6CFD37}" dt="2022-10-02T13:35:16.945" v="15" actId="26606"/>
          <ac:spMkLst>
            <pc:docMk/>
            <pc:sldMk cId="2061728762" sldId="257"/>
            <ac:spMk id="10" creationId="{BC13C9C4-B9DC-4669-B764-5269CECF5FD8}"/>
          </ac:spMkLst>
        </pc:spChg>
        <pc:spChg chg="add del">
          <ac:chgData name="Amanda Howell" userId="20a5d47f-2e28-474b-9061-a652fd3db5f8" providerId="ADAL" clId="{55E2065B-9FF9-42A4-A09A-17D48C6CFD37}" dt="2022-10-02T13:35:16.945" v="15" actId="26606"/>
          <ac:spMkLst>
            <pc:docMk/>
            <pc:sldMk cId="2061728762" sldId="257"/>
            <ac:spMk id="12" creationId="{F49C0767-CDBC-4C58-A929-55BA8FF21B26}"/>
          </ac:spMkLst>
        </pc:spChg>
        <pc:spChg chg="add">
          <ac:chgData name="Amanda Howell" userId="20a5d47f-2e28-474b-9061-a652fd3db5f8" providerId="ADAL" clId="{55E2065B-9FF9-42A4-A09A-17D48C6CFD37}" dt="2022-10-02T13:35:20.455" v="18" actId="26606"/>
          <ac:spMkLst>
            <pc:docMk/>
            <pc:sldMk cId="2061728762" sldId="257"/>
            <ac:spMk id="18" creationId="{90A794CF-C9D1-401A-8377-720A352860FD}"/>
          </ac:spMkLst>
        </pc:spChg>
        <pc:spChg chg="add del">
          <ac:chgData name="Amanda Howell" userId="20a5d47f-2e28-474b-9061-a652fd3db5f8" providerId="ADAL" clId="{55E2065B-9FF9-42A4-A09A-17D48C6CFD37}" dt="2022-10-02T13:35:20.404" v="17" actId="26606"/>
          <ac:spMkLst>
            <pc:docMk/>
            <pc:sldMk cId="2061728762" sldId="257"/>
            <ac:spMk id="20" creationId="{617BF969-E9DF-46D8-B8CA-E33DFD3EE06F}"/>
          </ac:spMkLst>
        </pc:spChg>
        <pc:spChg chg="add del">
          <ac:chgData name="Amanda Howell" userId="20a5d47f-2e28-474b-9061-a652fd3db5f8" providerId="ADAL" clId="{55E2065B-9FF9-42A4-A09A-17D48C6CFD37}" dt="2022-10-02T13:35:20.404" v="17" actId="26606"/>
          <ac:spMkLst>
            <pc:docMk/>
            <pc:sldMk cId="2061728762" sldId="257"/>
            <ac:spMk id="23" creationId="{DA92FA62-7A45-4F89-A245-0BA05F754F35}"/>
          </ac:spMkLst>
        </pc:spChg>
        <pc:spChg chg="add del">
          <ac:chgData name="Amanda Howell" userId="20a5d47f-2e28-474b-9061-a652fd3db5f8" providerId="ADAL" clId="{55E2065B-9FF9-42A4-A09A-17D48C6CFD37}" dt="2022-10-02T13:35:20.404" v="17" actId="26606"/>
          <ac:spMkLst>
            <pc:docMk/>
            <pc:sldMk cId="2061728762" sldId="257"/>
            <ac:spMk id="24" creationId="{0A431FA1-4FB8-4CB5-AB06-09E989A31F93}"/>
          </ac:spMkLst>
        </pc:spChg>
        <pc:spChg chg="add del">
          <ac:chgData name="Amanda Howell" userId="20a5d47f-2e28-474b-9061-a652fd3db5f8" providerId="ADAL" clId="{55E2065B-9FF9-42A4-A09A-17D48C6CFD37}" dt="2022-10-02T13:35:20.404" v="17" actId="26606"/>
          <ac:spMkLst>
            <pc:docMk/>
            <pc:sldMk cId="2061728762" sldId="257"/>
            <ac:spMk id="25" creationId="{979E52E1-CB55-4954-96F6-B863715C8D7A}"/>
          </ac:spMkLst>
        </pc:spChg>
        <pc:spChg chg="add">
          <ac:chgData name="Amanda Howell" userId="20a5d47f-2e28-474b-9061-a652fd3db5f8" providerId="ADAL" clId="{55E2065B-9FF9-42A4-A09A-17D48C6CFD37}" dt="2022-10-02T13:35:20.455" v="18" actId="26606"/>
          <ac:spMkLst>
            <pc:docMk/>
            <pc:sldMk cId="2061728762" sldId="257"/>
            <ac:spMk id="35" creationId="{87B7A78A-DD31-48C6-B8F4-0083EF11ECA7}"/>
          </ac:spMkLst>
        </pc:spChg>
        <pc:spChg chg="add">
          <ac:chgData name="Amanda Howell" userId="20a5d47f-2e28-474b-9061-a652fd3db5f8" providerId="ADAL" clId="{55E2065B-9FF9-42A4-A09A-17D48C6CFD37}" dt="2022-10-02T13:35:20.455" v="18" actId="26606"/>
          <ac:spMkLst>
            <pc:docMk/>
            <pc:sldMk cId="2061728762" sldId="257"/>
            <ac:spMk id="36" creationId="{2DB05F44-653C-4D7B-B74D-DEB6B8CC7926}"/>
          </ac:spMkLst>
        </pc:spChg>
        <pc:spChg chg="add">
          <ac:chgData name="Amanda Howell" userId="20a5d47f-2e28-474b-9061-a652fd3db5f8" providerId="ADAL" clId="{55E2065B-9FF9-42A4-A09A-17D48C6CFD37}" dt="2022-10-02T13:35:20.455" v="18" actId="26606"/>
          <ac:spMkLst>
            <pc:docMk/>
            <pc:sldMk cId="2061728762" sldId="257"/>
            <ac:spMk id="40" creationId="{C25E45C5-9A47-4CC1-92F9-6BC5DE68ED01}"/>
          </ac:spMkLst>
        </pc:spChg>
        <pc:spChg chg="add">
          <ac:chgData name="Amanda Howell" userId="20a5d47f-2e28-474b-9061-a652fd3db5f8" providerId="ADAL" clId="{55E2065B-9FF9-42A4-A09A-17D48C6CFD37}" dt="2022-10-02T13:35:20.455" v="18" actId="26606"/>
          <ac:spMkLst>
            <pc:docMk/>
            <pc:sldMk cId="2061728762" sldId="257"/>
            <ac:spMk id="42" creationId="{35539F8A-F167-4D29-8668-E0F8C2E12D46}"/>
          </ac:spMkLst>
        </pc:spChg>
        <pc:spChg chg="add">
          <ac:chgData name="Amanda Howell" userId="20a5d47f-2e28-474b-9061-a652fd3db5f8" providerId="ADAL" clId="{55E2065B-9FF9-42A4-A09A-17D48C6CFD37}" dt="2022-10-02T13:35:20.455" v="18" actId="26606"/>
          <ac:spMkLst>
            <pc:docMk/>
            <pc:sldMk cId="2061728762" sldId="257"/>
            <ac:spMk id="44" creationId="{80A8C9CB-E08C-47F3-BE45-D0AA9534A2F9}"/>
          </ac:spMkLst>
        </pc:spChg>
        <pc:grpChg chg="add del">
          <ac:chgData name="Amanda Howell" userId="20a5d47f-2e28-474b-9061-a652fd3db5f8" providerId="ADAL" clId="{55E2065B-9FF9-42A4-A09A-17D48C6CFD37}" dt="2022-10-02T13:35:16.945" v="15" actId="26606"/>
          <ac:grpSpMkLst>
            <pc:docMk/>
            <pc:sldMk cId="2061728762" sldId="257"/>
            <ac:grpSpMk id="14" creationId="{1146B482-2685-4CDA-BC29-3BEA195D8D63}"/>
          </ac:grpSpMkLst>
        </pc:grpChg>
        <pc:grpChg chg="add del">
          <ac:chgData name="Amanda Howell" userId="20a5d47f-2e28-474b-9061-a652fd3db5f8" providerId="ADAL" clId="{55E2065B-9FF9-42A4-A09A-17D48C6CFD37}" dt="2022-10-02T13:35:20.404" v="17" actId="26606"/>
          <ac:grpSpMkLst>
            <pc:docMk/>
            <pc:sldMk cId="2061728762" sldId="257"/>
            <ac:grpSpMk id="27" creationId="{40839DED-D13B-4FE2-AF8E-2113D887C8F1}"/>
          </ac:grpSpMkLst>
        </pc:grpChg>
        <pc:grpChg chg="add">
          <ac:chgData name="Amanda Howell" userId="20a5d47f-2e28-474b-9061-a652fd3db5f8" providerId="ADAL" clId="{55E2065B-9FF9-42A4-A09A-17D48C6CFD37}" dt="2022-10-02T13:35:20.455" v="18" actId="26606"/>
          <ac:grpSpMkLst>
            <pc:docMk/>
            <pc:sldMk cId="2061728762" sldId="257"/>
            <ac:grpSpMk id="37" creationId="{F0DEE4EA-2009-4B4E-AA04-0212307404F0}"/>
          </ac:grpSpMkLst>
        </pc:grpChg>
        <pc:picChg chg="add del">
          <ac:chgData name="Amanda Howell" userId="20a5d47f-2e28-474b-9061-a652fd3db5f8" providerId="ADAL" clId="{55E2065B-9FF9-42A4-A09A-17D48C6CFD37}" dt="2022-10-02T13:35:16.945" v="15" actId="26606"/>
          <ac:picMkLst>
            <pc:docMk/>
            <pc:sldMk cId="2061728762" sldId="257"/>
            <ac:picMk id="21" creationId="{73BE819B-0E5C-444B-9817-533A44AC26BF}"/>
          </ac:picMkLst>
        </pc:picChg>
        <pc:picChg chg="add del">
          <ac:chgData name="Amanda Howell" userId="20a5d47f-2e28-474b-9061-a652fd3db5f8" providerId="ADAL" clId="{55E2065B-9FF9-42A4-A09A-17D48C6CFD37}" dt="2022-10-02T13:35:20.404" v="17" actId="26606"/>
          <ac:picMkLst>
            <pc:docMk/>
            <pc:sldMk cId="2061728762" sldId="257"/>
            <ac:picMk id="22" creationId="{795AC1B9-428F-4D7F-BAA0-63B0FAC268F9}"/>
          </ac:picMkLst>
        </pc:picChg>
        <pc:picChg chg="add del">
          <ac:chgData name="Amanda Howell" userId="20a5d47f-2e28-474b-9061-a652fd3db5f8" providerId="ADAL" clId="{55E2065B-9FF9-42A4-A09A-17D48C6CFD37}" dt="2022-10-02T13:35:20.404" v="17" actId="26606"/>
          <ac:picMkLst>
            <pc:docMk/>
            <pc:sldMk cId="2061728762" sldId="257"/>
            <ac:picMk id="26" creationId="{5568B90D-1554-4791-ACD8-CA2511F62A45}"/>
          </ac:picMkLst>
        </pc:picChg>
        <pc:picChg chg="add del">
          <ac:chgData name="Amanda Howell" userId="20a5d47f-2e28-474b-9061-a652fd3db5f8" providerId="ADAL" clId="{55E2065B-9FF9-42A4-A09A-17D48C6CFD37}" dt="2022-10-02T13:35:20.404" v="17" actId="26606"/>
          <ac:picMkLst>
            <pc:docMk/>
            <pc:sldMk cId="2061728762" sldId="257"/>
            <ac:picMk id="28" creationId="{B0791895-5729-444A-BF43-B325E066B2EB}"/>
          </ac:picMkLst>
        </pc:picChg>
        <pc:picChg chg="add">
          <ac:chgData name="Amanda Howell" userId="20a5d47f-2e28-474b-9061-a652fd3db5f8" providerId="ADAL" clId="{55E2065B-9FF9-42A4-A09A-17D48C6CFD37}" dt="2022-10-02T13:35:20.455" v="18" actId="26606"/>
          <ac:picMkLst>
            <pc:docMk/>
            <pc:sldMk cId="2061728762" sldId="257"/>
            <ac:picMk id="41" creationId="{0FFAC6A3-6189-49F7-A9EF-882EE611380B}"/>
          </ac:picMkLst>
        </pc:picChg>
        <pc:picChg chg="add">
          <ac:chgData name="Amanda Howell" userId="20a5d47f-2e28-474b-9061-a652fd3db5f8" providerId="ADAL" clId="{55E2065B-9FF9-42A4-A09A-17D48C6CFD37}" dt="2022-10-02T13:35:20.455" v="18" actId="26606"/>
          <ac:picMkLst>
            <pc:docMk/>
            <pc:sldMk cId="2061728762" sldId="257"/>
            <ac:picMk id="43" creationId="{CA9E0BBD-ED3E-49C0-95A3-2404FA7F98F2}"/>
          </ac:picMkLst>
        </pc:picChg>
        <pc:picChg chg="add">
          <ac:chgData name="Amanda Howell" userId="20a5d47f-2e28-474b-9061-a652fd3db5f8" providerId="ADAL" clId="{55E2065B-9FF9-42A4-A09A-17D48C6CFD37}" dt="2022-10-02T13:35:20.455" v="18" actId="26606"/>
          <ac:picMkLst>
            <pc:docMk/>
            <pc:sldMk cId="2061728762" sldId="257"/>
            <ac:picMk id="45" creationId="{5E8C10D9-DC88-4FE5-AD6F-D3093ED95A62}"/>
          </ac:picMkLst>
        </pc:picChg>
        <pc:picChg chg="add">
          <ac:chgData name="Amanda Howell" userId="20a5d47f-2e28-474b-9061-a652fd3db5f8" providerId="ADAL" clId="{55E2065B-9FF9-42A4-A09A-17D48C6CFD37}" dt="2022-10-02T13:35:20.455" v="18" actId="26606"/>
          <ac:picMkLst>
            <pc:docMk/>
            <pc:sldMk cId="2061728762" sldId="257"/>
            <ac:picMk id="46" creationId="{79626D93-E25E-4743-8D61-94F74B506580}"/>
          </ac:picMkLst>
        </pc:picChg>
      </pc:sldChg>
      <pc:sldChg chg="modSp new mod">
        <pc:chgData name="Amanda Howell" userId="20a5d47f-2e28-474b-9061-a652fd3db5f8" providerId="ADAL" clId="{55E2065B-9FF9-42A4-A09A-17D48C6CFD37}" dt="2022-10-02T13:39:54.455" v="231" actId="114"/>
        <pc:sldMkLst>
          <pc:docMk/>
          <pc:sldMk cId="2463011859" sldId="258"/>
        </pc:sldMkLst>
        <pc:spChg chg="mod">
          <ac:chgData name="Amanda Howell" userId="20a5d47f-2e28-474b-9061-a652fd3db5f8" providerId="ADAL" clId="{55E2065B-9FF9-42A4-A09A-17D48C6CFD37}" dt="2022-10-02T13:39:11.823" v="157" actId="114"/>
          <ac:spMkLst>
            <pc:docMk/>
            <pc:sldMk cId="2463011859" sldId="258"/>
            <ac:spMk id="2" creationId="{D439FD5D-33D3-4175-BD46-534EE2A175AB}"/>
          </ac:spMkLst>
        </pc:spChg>
        <pc:spChg chg="mod">
          <ac:chgData name="Amanda Howell" userId="20a5d47f-2e28-474b-9061-a652fd3db5f8" providerId="ADAL" clId="{55E2065B-9FF9-42A4-A09A-17D48C6CFD37}" dt="2022-10-02T13:39:54.455" v="231" actId="114"/>
          <ac:spMkLst>
            <pc:docMk/>
            <pc:sldMk cId="2463011859" sldId="258"/>
            <ac:spMk id="3" creationId="{9DB6DFF2-B1D0-4C69-9853-A5BE4C9E1F76}"/>
          </ac:spMkLst>
        </pc:spChg>
      </pc:sldChg>
      <pc:sldChg chg="addSp delSp modSp new mod setBg">
        <pc:chgData name="Amanda Howell" userId="20a5d47f-2e28-474b-9061-a652fd3db5f8" providerId="ADAL" clId="{55E2065B-9FF9-42A4-A09A-17D48C6CFD37}" dt="2022-10-02T14:20:33.742" v="237" actId="26606"/>
        <pc:sldMkLst>
          <pc:docMk/>
          <pc:sldMk cId="4175174953" sldId="259"/>
        </pc:sldMkLst>
        <pc:spChg chg="del">
          <ac:chgData name="Amanda Howell" userId="20a5d47f-2e28-474b-9061-a652fd3db5f8" providerId="ADAL" clId="{55E2065B-9FF9-42A4-A09A-17D48C6CFD37}" dt="2022-10-02T14:20:33.742" v="237" actId="26606"/>
          <ac:spMkLst>
            <pc:docMk/>
            <pc:sldMk cId="4175174953" sldId="259"/>
            <ac:spMk id="2" creationId="{40782B6A-ED20-46F5-BC3C-98F1A5752E85}"/>
          </ac:spMkLst>
        </pc:spChg>
        <pc:spChg chg="del">
          <ac:chgData name="Amanda Howell" userId="20a5d47f-2e28-474b-9061-a652fd3db5f8" providerId="ADAL" clId="{55E2065B-9FF9-42A4-A09A-17D48C6CFD37}" dt="2022-10-02T14:20:30.358" v="236"/>
          <ac:spMkLst>
            <pc:docMk/>
            <pc:sldMk cId="4175174953" sldId="259"/>
            <ac:spMk id="3" creationId="{51CC15E9-A01C-46A4-9765-7CDCC6AB8C1C}"/>
          </ac:spMkLst>
        </pc:spChg>
        <pc:spChg chg="add">
          <ac:chgData name="Amanda Howell" userId="20a5d47f-2e28-474b-9061-a652fd3db5f8" providerId="ADAL" clId="{55E2065B-9FF9-42A4-A09A-17D48C6CFD37}" dt="2022-10-02T14:20:33.742" v="237" actId="26606"/>
          <ac:spMkLst>
            <pc:docMk/>
            <pc:sldMk cId="4175174953" sldId="259"/>
            <ac:spMk id="9" creationId="{99B5B3C5-A599-465B-B2B9-866E8B2087CE}"/>
          </ac:spMkLst>
        </pc:spChg>
        <pc:spChg chg="add">
          <ac:chgData name="Amanda Howell" userId="20a5d47f-2e28-474b-9061-a652fd3db5f8" providerId="ADAL" clId="{55E2065B-9FF9-42A4-A09A-17D48C6CFD37}" dt="2022-10-02T14:20:33.742" v="237" actId="26606"/>
          <ac:spMkLst>
            <pc:docMk/>
            <pc:sldMk cId="4175174953" sldId="259"/>
            <ac:spMk id="11" creationId="{25C84982-7DD0-43B1-8A2D-BFA4DF1B4E60}"/>
          </ac:spMkLst>
        </pc:spChg>
        <pc:spChg chg="add">
          <ac:chgData name="Amanda Howell" userId="20a5d47f-2e28-474b-9061-a652fd3db5f8" providerId="ADAL" clId="{55E2065B-9FF9-42A4-A09A-17D48C6CFD37}" dt="2022-10-02T14:20:33.742" v="237" actId="26606"/>
          <ac:spMkLst>
            <pc:docMk/>
            <pc:sldMk cId="4175174953" sldId="259"/>
            <ac:spMk id="30" creationId="{B7818AA9-82F7-46F6-8A83-1A6258163B48}"/>
          </ac:spMkLst>
        </pc:spChg>
        <pc:grpChg chg="add">
          <ac:chgData name="Amanda Howell" userId="20a5d47f-2e28-474b-9061-a652fd3db5f8" providerId="ADAL" clId="{55E2065B-9FF9-42A4-A09A-17D48C6CFD37}" dt="2022-10-02T14:20:33.742" v="237" actId="26606"/>
          <ac:grpSpMkLst>
            <pc:docMk/>
            <pc:sldMk cId="4175174953" sldId="259"/>
            <ac:grpSpMk id="13" creationId="{1D912E1C-3BBA-42F0-A3EE-FEC382E7230A}"/>
          </ac:grpSpMkLst>
        </pc:grpChg>
        <pc:picChg chg="add mod">
          <ac:chgData name="Amanda Howell" userId="20a5d47f-2e28-474b-9061-a652fd3db5f8" providerId="ADAL" clId="{55E2065B-9FF9-42A4-A09A-17D48C6CFD37}" dt="2022-10-02T14:20:33.742" v="237" actId="26606"/>
          <ac:picMkLst>
            <pc:docMk/>
            <pc:sldMk cId="4175174953" sldId="259"/>
            <ac:picMk id="4" creationId="{DDF3EE32-6DF5-4D18-B0A8-D93C02AA264C}"/>
          </ac:picMkLst>
        </pc:picChg>
      </pc:sldChg>
      <pc:sldChg chg="addSp delSp modSp new mod setBg">
        <pc:chgData name="Amanda Howell" userId="20a5d47f-2e28-474b-9061-a652fd3db5f8" providerId="ADAL" clId="{55E2065B-9FF9-42A4-A09A-17D48C6CFD37}" dt="2022-10-02T14:22:17.957" v="327" actId="14100"/>
        <pc:sldMkLst>
          <pc:docMk/>
          <pc:sldMk cId="1498327427" sldId="260"/>
        </pc:sldMkLst>
        <pc:spChg chg="mod">
          <ac:chgData name="Amanda Howell" userId="20a5d47f-2e28-474b-9061-a652fd3db5f8" providerId="ADAL" clId="{55E2065B-9FF9-42A4-A09A-17D48C6CFD37}" dt="2022-10-02T14:22:17.957" v="327" actId="14100"/>
          <ac:spMkLst>
            <pc:docMk/>
            <pc:sldMk cId="1498327427" sldId="260"/>
            <ac:spMk id="2" creationId="{C5748406-7EC9-4A67-9BDC-9CB48DA536B1}"/>
          </ac:spMkLst>
        </pc:spChg>
        <pc:spChg chg="del">
          <ac:chgData name="Amanda Howell" userId="20a5d47f-2e28-474b-9061-a652fd3db5f8" providerId="ADAL" clId="{55E2065B-9FF9-42A4-A09A-17D48C6CFD37}" dt="2022-10-02T14:21:21.102" v="238"/>
          <ac:spMkLst>
            <pc:docMk/>
            <pc:sldMk cId="1498327427" sldId="260"/>
            <ac:spMk id="3" creationId="{9ADDD4FC-6EF5-430E-897F-0CA6BBDB9163}"/>
          </ac:spMkLst>
        </pc:spChg>
        <pc:spChg chg="add del">
          <ac:chgData name="Amanda Howell" userId="20a5d47f-2e28-474b-9061-a652fd3db5f8" providerId="ADAL" clId="{55E2065B-9FF9-42A4-A09A-17D48C6CFD37}" dt="2022-10-02T14:21:59.786" v="320" actId="26606"/>
          <ac:spMkLst>
            <pc:docMk/>
            <pc:sldMk cId="1498327427" sldId="260"/>
            <ac:spMk id="9" creationId="{99B5B3C5-A599-465B-B2B9-866E8B2087CE}"/>
          </ac:spMkLst>
        </pc:spChg>
        <pc:spChg chg="add del">
          <ac:chgData name="Amanda Howell" userId="20a5d47f-2e28-474b-9061-a652fd3db5f8" providerId="ADAL" clId="{55E2065B-9FF9-42A4-A09A-17D48C6CFD37}" dt="2022-10-02T14:21:59.786" v="320" actId="26606"/>
          <ac:spMkLst>
            <pc:docMk/>
            <pc:sldMk cId="1498327427" sldId="260"/>
            <ac:spMk id="11" creationId="{25C84982-7DD0-43B1-8A2D-BFA4DF1B4E60}"/>
          </ac:spMkLst>
        </pc:spChg>
        <pc:spChg chg="add del">
          <ac:chgData name="Amanda Howell" userId="20a5d47f-2e28-474b-9061-a652fd3db5f8" providerId="ADAL" clId="{55E2065B-9FF9-42A4-A09A-17D48C6CFD37}" dt="2022-10-02T14:21:59.786" v="320" actId="26606"/>
          <ac:spMkLst>
            <pc:docMk/>
            <pc:sldMk cId="1498327427" sldId="260"/>
            <ac:spMk id="30" creationId="{1FD5705B-63E0-4364-B909-EC902FEAAC07}"/>
          </ac:spMkLst>
        </pc:spChg>
        <pc:spChg chg="add del">
          <ac:chgData name="Amanda Howell" userId="20a5d47f-2e28-474b-9061-a652fd3db5f8" providerId="ADAL" clId="{55E2065B-9FF9-42A4-A09A-17D48C6CFD37}" dt="2022-10-02T14:21:59.786" v="320" actId="26606"/>
          <ac:spMkLst>
            <pc:docMk/>
            <pc:sldMk cId="1498327427" sldId="260"/>
            <ac:spMk id="32" creationId="{0B7E355D-DAEA-4421-B67A-FA13C0FBDCE8}"/>
          </ac:spMkLst>
        </pc:spChg>
        <pc:spChg chg="add">
          <ac:chgData name="Amanda Howell" userId="20a5d47f-2e28-474b-9061-a652fd3db5f8" providerId="ADAL" clId="{55E2065B-9FF9-42A4-A09A-17D48C6CFD37}" dt="2022-10-02T14:21:59.786" v="320" actId="26606"/>
          <ac:spMkLst>
            <pc:docMk/>
            <pc:sldMk cId="1498327427" sldId="260"/>
            <ac:spMk id="47" creationId="{99B5B3C5-A599-465B-B2B9-866E8B2087CE}"/>
          </ac:spMkLst>
        </pc:spChg>
        <pc:spChg chg="add">
          <ac:chgData name="Amanda Howell" userId="20a5d47f-2e28-474b-9061-a652fd3db5f8" providerId="ADAL" clId="{55E2065B-9FF9-42A4-A09A-17D48C6CFD37}" dt="2022-10-02T14:21:59.786" v="320" actId="26606"/>
          <ac:spMkLst>
            <pc:docMk/>
            <pc:sldMk cId="1498327427" sldId="260"/>
            <ac:spMk id="49" creationId="{25C84982-7DD0-43B1-8A2D-BFA4DF1B4E60}"/>
          </ac:spMkLst>
        </pc:spChg>
        <pc:spChg chg="add">
          <ac:chgData name="Amanda Howell" userId="20a5d47f-2e28-474b-9061-a652fd3db5f8" providerId="ADAL" clId="{55E2065B-9FF9-42A4-A09A-17D48C6CFD37}" dt="2022-10-02T14:21:59.786" v="320" actId="26606"/>
          <ac:spMkLst>
            <pc:docMk/>
            <pc:sldMk cId="1498327427" sldId="260"/>
            <ac:spMk id="68" creationId="{1FD5705B-63E0-4364-B909-EC902FEAAC07}"/>
          </ac:spMkLst>
        </pc:spChg>
        <pc:spChg chg="add">
          <ac:chgData name="Amanda Howell" userId="20a5d47f-2e28-474b-9061-a652fd3db5f8" providerId="ADAL" clId="{55E2065B-9FF9-42A4-A09A-17D48C6CFD37}" dt="2022-10-02T14:21:59.786" v="320" actId="26606"/>
          <ac:spMkLst>
            <pc:docMk/>
            <pc:sldMk cId="1498327427" sldId="260"/>
            <ac:spMk id="70" creationId="{0B7E355D-DAEA-4421-B67A-FA13C0FBDCE8}"/>
          </ac:spMkLst>
        </pc:spChg>
        <pc:grpChg chg="add del">
          <ac:chgData name="Amanda Howell" userId="20a5d47f-2e28-474b-9061-a652fd3db5f8" providerId="ADAL" clId="{55E2065B-9FF9-42A4-A09A-17D48C6CFD37}" dt="2022-10-02T14:21:59.786" v="320" actId="26606"/>
          <ac:grpSpMkLst>
            <pc:docMk/>
            <pc:sldMk cId="1498327427" sldId="260"/>
            <ac:grpSpMk id="13" creationId="{1D912E1C-3BBA-42F0-A3EE-FEC382E7230A}"/>
          </ac:grpSpMkLst>
        </pc:grpChg>
        <pc:grpChg chg="add del">
          <ac:chgData name="Amanda Howell" userId="20a5d47f-2e28-474b-9061-a652fd3db5f8" providerId="ADAL" clId="{55E2065B-9FF9-42A4-A09A-17D48C6CFD37}" dt="2022-10-02T14:21:59.786" v="320" actId="26606"/>
          <ac:grpSpMkLst>
            <pc:docMk/>
            <pc:sldMk cId="1498327427" sldId="260"/>
            <ac:grpSpMk id="34" creationId="{61D9147E-6246-4344-B99C-7E58532D8CB5}"/>
          </ac:grpSpMkLst>
        </pc:grpChg>
        <pc:grpChg chg="add">
          <ac:chgData name="Amanda Howell" userId="20a5d47f-2e28-474b-9061-a652fd3db5f8" providerId="ADAL" clId="{55E2065B-9FF9-42A4-A09A-17D48C6CFD37}" dt="2022-10-02T14:21:59.786" v="320" actId="26606"/>
          <ac:grpSpMkLst>
            <pc:docMk/>
            <pc:sldMk cId="1498327427" sldId="260"/>
            <ac:grpSpMk id="51" creationId="{1D912E1C-3BBA-42F0-A3EE-FEC382E7230A}"/>
          </ac:grpSpMkLst>
        </pc:grpChg>
        <pc:grpChg chg="add">
          <ac:chgData name="Amanda Howell" userId="20a5d47f-2e28-474b-9061-a652fd3db5f8" providerId="ADAL" clId="{55E2065B-9FF9-42A4-A09A-17D48C6CFD37}" dt="2022-10-02T14:21:59.786" v="320" actId="26606"/>
          <ac:grpSpMkLst>
            <pc:docMk/>
            <pc:sldMk cId="1498327427" sldId="260"/>
            <ac:grpSpMk id="72" creationId="{61D9147E-6246-4344-B99C-7E58532D8CB5}"/>
          </ac:grpSpMkLst>
        </pc:grpChg>
        <pc:picChg chg="add mod">
          <ac:chgData name="Amanda Howell" userId="20a5d47f-2e28-474b-9061-a652fd3db5f8" providerId="ADAL" clId="{55E2065B-9FF9-42A4-A09A-17D48C6CFD37}" dt="2022-10-02T14:21:25.377" v="239" actId="26606"/>
          <ac:picMkLst>
            <pc:docMk/>
            <pc:sldMk cId="1498327427" sldId="260"/>
            <ac:picMk id="4" creationId="{B2DEE5FE-FABF-4A40-81FC-6977E2FD7493}"/>
          </ac:picMkLst>
        </pc:picChg>
      </pc:sldChg>
      <pc:sldChg chg="addSp delSp modSp new mod setBg">
        <pc:chgData name="Amanda Howell" userId="20a5d47f-2e28-474b-9061-a652fd3db5f8" providerId="ADAL" clId="{55E2065B-9FF9-42A4-A09A-17D48C6CFD37}" dt="2022-10-02T14:24:44.233" v="339" actId="1076"/>
        <pc:sldMkLst>
          <pc:docMk/>
          <pc:sldMk cId="273356118" sldId="261"/>
        </pc:sldMkLst>
        <pc:spChg chg="mod ord">
          <ac:chgData name="Amanda Howell" userId="20a5d47f-2e28-474b-9061-a652fd3db5f8" providerId="ADAL" clId="{55E2065B-9FF9-42A4-A09A-17D48C6CFD37}" dt="2022-10-02T14:24:44.233" v="339" actId="1076"/>
          <ac:spMkLst>
            <pc:docMk/>
            <pc:sldMk cId="273356118" sldId="261"/>
            <ac:spMk id="2" creationId="{4F1842E5-BE03-4163-8697-EC809F8A90BD}"/>
          </ac:spMkLst>
        </pc:spChg>
        <pc:spChg chg="del">
          <ac:chgData name="Amanda Howell" userId="20a5d47f-2e28-474b-9061-a652fd3db5f8" providerId="ADAL" clId="{55E2065B-9FF9-42A4-A09A-17D48C6CFD37}" dt="2022-10-02T14:23:12.145" v="328"/>
          <ac:spMkLst>
            <pc:docMk/>
            <pc:sldMk cId="273356118" sldId="261"/>
            <ac:spMk id="3" creationId="{313F4A9F-17DC-486D-B90E-29CE17D34405}"/>
          </ac:spMkLst>
        </pc:spChg>
        <pc:spChg chg="add">
          <ac:chgData name="Amanda Howell" userId="20a5d47f-2e28-474b-9061-a652fd3db5f8" providerId="ADAL" clId="{55E2065B-9FF9-42A4-A09A-17D48C6CFD37}" dt="2022-10-02T14:24:08.980" v="331" actId="26606"/>
          <ac:spMkLst>
            <pc:docMk/>
            <pc:sldMk cId="273356118" sldId="261"/>
            <ac:spMk id="9" creationId="{99B5B3C5-A599-465B-B2B9-866E8B2087CE}"/>
          </ac:spMkLst>
        </pc:spChg>
        <pc:spChg chg="add">
          <ac:chgData name="Amanda Howell" userId="20a5d47f-2e28-474b-9061-a652fd3db5f8" providerId="ADAL" clId="{55E2065B-9FF9-42A4-A09A-17D48C6CFD37}" dt="2022-10-02T14:24:08.980" v="331" actId="26606"/>
          <ac:spMkLst>
            <pc:docMk/>
            <pc:sldMk cId="273356118" sldId="261"/>
            <ac:spMk id="11" creationId="{25C84982-7DD0-43B1-8A2D-BFA4DF1B4E60}"/>
          </ac:spMkLst>
        </pc:spChg>
        <pc:spChg chg="add">
          <ac:chgData name="Amanda Howell" userId="20a5d47f-2e28-474b-9061-a652fd3db5f8" providerId="ADAL" clId="{55E2065B-9FF9-42A4-A09A-17D48C6CFD37}" dt="2022-10-02T14:24:08.980" v="331" actId="26606"/>
          <ac:spMkLst>
            <pc:docMk/>
            <pc:sldMk cId="273356118" sldId="261"/>
            <ac:spMk id="30" creationId="{E2748806-3AF5-4078-830A-C1F26BF1B200}"/>
          </ac:spMkLst>
        </pc:spChg>
        <pc:spChg chg="add">
          <ac:chgData name="Amanda Howell" userId="20a5d47f-2e28-474b-9061-a652fd3db5f8" providerId="ADAL" clId="{55E2065B-9FF9-42A4-A09A-17D48C6CFD37}" dt="2022-10-02T14:24:08.980" v="331" actId="26606"/>
          <ac:spMkLst>
            <pc:docMk/>
            <pc:sldMk cId="273356118" sldId="261"/>
            <ac:spMk id="32" creationId="{34FBEBF3-C941-4CB0-8AC2-3B50E1371BBF}"/>
          </ac:spMkLst>
        </pc:spChg>
        <pc:grpChg chg="add">
          <ac:chgData name="Amanda Howell" userId="20a5d47f-2e28-474b-9061-a652fd3db5f8" providerId="ADAL" clId="{55E2065B-9FF9-42A4-A09A-17D48C6CFD37}" dt="2022-10-02T14:24:08.980" v="331" actId="26606"/>
          <ac:grpSpMkLst>
            <pc:docMk/>
            <pc:sldMk cId="273356118" sldId="261"/>
            <ac:grpSpMk id="13" creationId="{1D912E1C-3BBA-42F0-A3EE-FEC382E7230A}"/>
          </ac:grpSpMkLst>
        </pc:grpChg>
        <pc:grpChg chg="add">
          <ac:chgData name="Amanda Howell" userId="20a5d47f-2e28-474b-9061-a652fd3db5f8" providerId="ADAL" clId="{55E2065B-9FF9-42A4-A09A-17D48C6CFD37}" dt="2022-10-02T14:24:08.980" v="331" actId="26606"/>
          <ac:grpSpMkLst>
            <pc:docMk/>
            <pc:sldMk cId="273356118" sldId="261"/>
            <ac:grpSpMk id="34" creationId="{AFCA5498-D019-48A6-B194-72CE1ABB0B3A}"/>
          </ac:grpSpMkLst>
        </pc:grpChg>
        <pc:picChg chg="add mod">
          <ac:chgData name="Amanda Howell" userId="20a5d47f-2e28-474b-9061-a652fd3db5f8" providerId="ADAL" clId="{55E2065B-9FF9-42A4-A09A-17D48C6CFD37}" dt="2022-10-02T14:24:08.980" v="331" actId="26606"/>
          <ac:picMkLst>
            <pc:docMk/>
            <pc:sldMk cId="273356118" sldId="261"/>
            <ac:picMk id="4" creationId="{3F936CD0-926B-4C81-9FAB-711E1A4C653F}"/>
          </ac:picMkLst>
        </pc:picChg>
      </pc:sldChg>
      <pc:sldChg chg="addSp delSp modSp new mod setBg">
        <pc:chgData name="Amanda Howell" userId="20a5d47f-2e28-474b-9061-a652fd3db5f8" providerId="ADAL" clId="{55E2065B-9FF9-42A4-A09A-17D48C6CFD37}" dt="2022-10-02T14:26:30.870" v="351" actId="26606"/>
        <pc:sldMkLst>
          <pc:docMk/>
          <pc:sldMk cId="1312242313" sldId="262"/>
        </pc:sldMkLst>
        <pc:spChg chg="mod">
          <ac:chgData name="Amanda Howell" userId="20a5d47f-2e28-474b-9061-a652fd3db5f8" providerId="ADAL" clId="{55E2065B-9FF9-42A4-A09A-17D48C6CFD37}" dt="2022-10-02T14:26:30.870" v="351" actId="26606"/>
          <ac:spMkLst>
            <pc:docMk/>
            <pc:sldMk cId="1312242313" sldId="262"/>
            <ac:spMk id="2" creationId="{131EF0B0-7C04-409B-8390-00397E3A0C90}"/>
          </ac:spMkLst>
        </pc:spChg>
        <pc:spChg chg="del">
          <ac:chgData name="Amanda Howell" userId="20a5d47f-2e28-474b-9061-a652fd3db5f8" providerId="ADAL" clId="{55E2065B-9FF9-42A4-A09A-17D48C6CFD37}" dt="2022-10-02T14:26:30.870" v="351" actId="26606"/>
          <ac:spMkLst>
            <pc:docMk/>
            <pc:sldMk cId="1312242313" sldId="262"/>
            <ac:spMk id="3" creationId="{64EB7D55-A6F0-48A3-A336-DF2A7B3B0981}"/>
          </ac:spMkLst>
        </pc:spChg>
        <pc:spChg chg="add">
          <ac:chgData name="Amanda Howell" userId="20a5d47f-2e28-474b-9061-a652fd3db5f8" providerId="ADAL" clId="{55E2065B-9FF9-42A4-A09A-17D48C6CFD37}" dt="2022-10-02T14:26:30.870" v="351" actId="26606"/>
          <ac:spMkLst>
            <pc:docMk/>
            <pc:sldMk cId="1312242313" sldId="262"/>
            <ac:spMk id="9" creationId="{99B5B3C5-A599-465B-B2B9-866E8B2087CE}"/>
          </ac:spMkLst>
        </pc:spChg>
        <pc:spChg chg="add">
          <ac:chgData name="Amanda Howell" userId="20a5d47f-2e28-474b-9061-a652fd3db5f8" providerId="ADAL" clId="{55E2065B-9FF9-42A4-A09A-17D48C6CFD37}" dt="2022-10-02T14:26:30.870" v="351" actId="26606"/>
          <ac:spMkLst>
            <pc:docMk/>
            <pc:sldMk cId="1312242313" sldId="262"/>
            <ac:spMk id="11" creationId="{25C84982-7DD0-43B1-8A2D-BFA4DF1B4E60}"/>
          </ac:spMkLst>
        </pc:spChg>
        <pc:spChg chg="add">
          <ac:chgData name="Amanda Howell" userId="20a5d47f-2e28-474b-9061-a652fd3db5f8" providerId="ADAL" clId="{55E2065B-9FF9-42A4-A09A-17D48C6CFD37}" dt="2022-10-02T14:26:30.870" v="351" actId="26606"/>
          <ac:spMkLst>
            <pc:docMk/>
            <pc:sldMk cId="1312242313" sldId="262"/>
            <ac:spMk id="30" creationId="{D6A5485D-4AF6-47BA-8BB1-44D0639B9FA6}"/>
          </ac:spMkLst>
        </pc:spChg>
        <pc:spChg chg="add">
          <ac:chgData name="Amanda Howell" userId="20a5d47f-2e28-474b-9061-a652fd3db5f8" providerId="ADAL" clId="{55E2065B-9FF9-42A4-A09A-17D48C6CFD37}" dt="2022-10-02T14:26:30.870" v="351" actId="26606"/>
          <ac:spMkLst>
            <pc:docMk/>
            <pc:sldMk cId="1312242313" sldId="262"/>
            <ac:spMk id="32" creationId="{E9B141D4-C8D6-48AA-95E4-9D7277D2A93D}"/>
          </ac:spMkLst>
        </pc:spChg>
        <pc:spChg chg="add">
          <ac:chgData name="Amanda Howell" userId="20a5d47f-2e28-474b-9061-a652fd3db5f8" providerId="ADAL" clId="{55E2065B-9FF9-42A4-A09A-17D48C6CFD37}" dt="2022-10-02T14:26:30.870" v="351" actId="26606"/>
          <ac:spMkLst>
            <pc:docMk/>
            <pc:sldMk cId="1312242313" sldId="262"/>
            <ac:spMk id="34" creationId="{9150435D-CA82-40CE-954B-EAF77FB12920}"/>
          </ac:spMkLst>
        </pc:spChg>
        <pc:spChg chg="add">
          <ac:chgData name="Amanda Howell" userId="20a5d47f-2e28-474b-9061-a652fd3db5f8" providerId="ADAL" clId="{55E2065B-9FF9-42A4-A09A-17D48C6CFD37}" dt="2022-10-02T14:26:30.870" v="351" actId="26606"/>
          <ac:spMkLst>
            <pc:docMk/>
            <pc:sldMk cId="1312242313" sldId="262"/>
            <ac:spMk id="36" creationId="{F384E378-44EE-43CF-80E1-ECE2AF785894}"/>
          </ac:spMkLst>
        </pc:spChg>
        <pc:spChg chg="add">
          <ac:chgData name="Amanda Howell" userId="20a5d47f-2e28-474b-9061-a652fd3db5f8" providerId="ADAL" clId="{55E2065B-9FF9-42A4-A09A-17D48C6CFD37}" dt="2022-10-02T14:26:30.870" v="351" actId="26606"/>
          <ac:spMkLst>
            <pc:docMk/>
            <pc:sldMk cId="1312242313" sldId="262"/>
            <ac:spMk id="38" creationId="{58606AA2-E69C-4A42-8D9F-E9747752DDDE}"/>
          </ac:spMkLst>
        </pc:spChg>
        <pc:spChg chg="add">
          <ac:chgData name="Amanda Howell" userId="20a5d47f-2e28-474b-9061-a652fd3db5f8" providerId="ADAL" clId="{55E2065B-9FF9-42A4-A09A-17D48C6CFD37}" dt="2022-10-02T14:26:30.870" v="351" actId="26606"/>
          <ac:spMkLst>
            <pc:docMk/>
            <pc:sldMk cId="1312242313" sldId="262"/>
            <ac:spMk id="40" creationId="{8D56DBB4-69C9-48F4-94E5-3F0B9E8D7662}"/>
          </ac:spMkLst>
        </pc:spChg>
        <pc:spChg chg="add">
          <ac:chgData name="Amanda Howell" userId="20a5d47f-2e28-474b-9061-a652fd3db5f8" providerId="ADAL" clId="{55E2065B-9FF9-42A4-A09A-17D48C6CFD37}" dt="2022-10-02T14:26:30.870" v="351" actId="26606"/>
          <ac:spMkLst>
            <pc:docMk/>
            <pc:sldMk cId="1312242313" sldId="262"/>
            <ac:spMk id="42" creationId="{772E76EB-531B-4745-BE92-4AE3CFF5F21E}"/>
          </ac:spMkLst>
        </pc:spChg>
        <pc:spChg chg="add">
          <ac:chgData name="Amanda Howell" userId="20a5d47f-2e28-474b-9061-a652fd3db5f8" providerId="ADAL" clId="{55E2065B-9FF9-42A4-A09A-17D48C6CFD37}" dt="2022-10-02T14:26:30.870" v="351" actId="26606"/>
          <ac:spMkLst>
            <pc:docMk/>
            <pc:sldMk cId="1312242313" sldId="262"/>
            <ac:spMk id="44" creationId="{DC16CFC8-F3C3-4765-9768-9F10E6B531C6}"/>
          </ac:spMkLst>
        </pc:spChg>
        <pc:spChg chg="add">
          <ac:chgData name="Amanda Howell" userId="20a5d47f-2e28-474b-9061-a652fd3db5f8" providerId="ADAL" clId="{55E2065B-9FF9-42A4-A09A-17D48C6CFD37}" dt="2022-10-02T14:26:30.870" v="351" actId="26606"/>
          <ac:spMkLst>
            <pc:docMk/>
            <pc:sldMk cId="1312242313" sldId="262"/>
            <ac:spMk id="46" creationId="{F868898F-D22E-4E6A-8DD3-FE24FF0F73CC}"/>
          </ac:spMkLst>
        </pc:spChg>
        <pc:spChg chg="add">
          <ac:chgData name="Amanda Howell" userId="20a5d47f-2e28-474b-9061-a652fd3db5f8" providerId="ADAL" clId="{55E2065B-9FF9-42A4-A09A-17D48C6CFD37}" dt="2022-10-02T14:26:30.870" v="351" actId="26606"/>
          <ac:spMkLst>
            <pc:docMk/>
            <pc:sldMk cId="1312242313" sldId="262"/>
            <ac:spMk id="48" creationId="{21B65DAB-5A32-48EC-A4A4-64E6D1CD0B4B}"/>
          </ac:spMkLst>
        </pc:spChg>
        <pc:spChg chg="add">
          <ac:chgData name="Amanda Howell" userId="20a5d47f-2e28-474b-9061-a652fd3db5f8" providerId="ADAL" clId="{55E2065B-9FF9-42A4-A09A-17D48C6CFD37}" dt="2022-10-02T14:26:30.870" v="351" actId="26606"/>
          <ac:spMkLst>
            <pc:docMk/>
            <pc:sldMk cId="1312242313" sldId="262"/>
            <ac:spMk id="50" creationId="{08EC2A46-C18F-4863-B4EB-B7B873FD0226}"/>
          </ac:spMkLst>
        </pc:spChg>
        <pc:spChg chg="add">
          <ac:chgData name="Amanda Howell" userId="20a5d47f-2e28-474b-9061-a652fd3db5f8" providerId="ADAL" clId="{55E2065B-9FF9-42A4-A09A-17D48C6CFD37}" dt="2022-10-02T14:26:30.870" v="351" actId="26606"/>
          <ac:spMkLst>
            <pc:docMk/>
            <pc:sldMk cId="1312242313" sldId="262"/>
            <ac:spMk id="52" creationId="{CE8EA60C-5FEB-439D-82C1-E1A33B9ED97C}"/>
          </ac:spMkLst>
        </pc:spChg>
        <pc:spChg chg="add">
          <ac:chgData name="Amanda Howell" userId="20a5d47f-2e28-474b-9061-a652fd3db5f8" providerId="ADAL" clId="{55E2065B-9FF9-42A4-A09A-17D48C6CFD37}" dt="2022-10-02T14:26:30.870" v="351" actId="26606"/>
          <ac:spMkLst>
            <pc:docMk/>
            <pc:sldMk cId="1312242313" sldId="262"/>
            <ac:spMk id="54" creationId="{4BD9DC6E-71EF-4302-BD87-C70C8AFCB7D8}"/>
          </ac:spMkLst>
        </pc:spChg>
        <pc:spChg chg="add">
          <ac:chgData name="Amanda Howell" userId="20a5d47f-2e28-474b-9061-a652fd3db5f8" providerId="ADAL" clId="{55E2065B-9FF9-42A4-A09A-17D48C6CFD37}" dt="2022-10-02T14:26:30.870" v="351" actId="26606"/>
          <ac:spMkLst>
            <pc:docMk/>
            <pc:sldMk cId="1312242313" sldId="262"/>
            <ac:spMk id="56" creationId="{71CABA3D-675F-405D-9552-216F2DDD1285}"/>
          </ac:spMkLst>
        </pc:spChg>
        <pc:grpChg chg="add">
          <ac:chgData name="Amanda Howell" userId="20a5d47f-2e28-474b-9061-a652fd3db5f8" providerId="ADAL" clId="{55E2065B-9FF9-42A4-A09A-17D48C6CFD37}" dt="2022-10-02T14:26:30.870" v="351" actId="26606"/>
          <ac:grpSpMkLst>
            <pc:docMk/>
            <pc:sldMk cId="1312242313" sldId="262"/>
            <ac:grpSpMk id="13" creationId="{1D912E1C-3BBA-42F0-A3EE-FEC382E7230A}"/>
          </ac:grpSpMkLst>
        </pc:grpChg>
        <pc:picChg chg="add">
          <ac:chgData name="Amanda Howell" userId="20a5d47f-2e28-474b-9061-a652fd3db5f8" providerId="ADAL" clId="{55E2065B-9FF9-42A4-A09A-17D48C6CFD37}" dt="2022-10-02T14:26:30.870" v="351" actId="26606"/>
          <ac:picMkLst>
            <pc:docMk/>
            <pc:sldMk cId="1312242313" sldId="262"/>
            <ac:picMk id="5" creationId="{41E9F4E5-9A38-E27D-05C7-B98870DBA09E}"/>
          </ac:picMkLst>
        </pc:picChg>
      </pc:sldChg>
      <pc:sldChg chg="addSp delSp modSp new mod setBg">
        <pc:chgData name="Amanda Howell" userId="20a5d47f-2e28-474b-9061-a652fd3db5f8" providerId="ADAL" clId="{55E2065B-9FF9-42A4-A09A-17D48C6CFD37}" dt="2022-10-02T14:28:43.024" v="373" actId="27636"/>
        <pc:sldMkLst>
          <pc:docMk/>
          <pc:sldMk cId="1535800100" sldId="263"/>
        </pc:sldMkLst>
        <pc:spChg chg="del">
          <ac:chgData name="Amanda Howell" userId="20a5d47f-2e28-474b-9061-a652fd3db5f8" providerId="ADAL" clId="{55E2065B-9FF9-42A4-A09A-17D48C6CFD37}" dt="2022-10-02T14:27:40.358" v="362" actId="478"/>
          <ac:spMkLst>
            <pc:docMk/>
            <pc:sldMk cId="1535800100" sldId="263"/>
            <ac:spMk id="2" creationId="{7834AF84-98E7-492A-8A55-69EE51A3422D}"/>
          </ac:spMkLst>
        </pc:spChg>
        <pc:spChg chg="mod">
          <ac:chgData name="Amanda Howell" userId="20a5d47f-2e28-474b-9061-a652fd3db5f8" providerId="ADAL" clId="{55E2065B-9FF9-42A4-A09A-17D48C6CFD37}" dt="2022-10-02T14:28:43.024" v="373" actId="27636"/>
          <ac:spMkLst>
            <pc:docMk/>
            <pc:sldMk cId="1535800100" sldId="263"/>
            <ac:spMk id="3" creationId="{00775C4B-E98B-42BB-BDD6-2F289945C6E5}"/>
          </ac:spMkLst>
        </pc:spChg>
        <pc:spChg chg="add">
          <ac:chgData name="Amanda Howell" userId="20a5d47f-2e28-474b-9061-a652fd3db5f8" providerId="ADAL" clId="{55E2065B-9FF9-42A4-A09A-17D48C6CFD37}" dt="2022-10-02T14:28:30.816" v="367" actId="26606"/>
          <ac:spMkLst>
            <pc:docMk/>
            <pc:sldMk cId="1535800100" sldId="263"/>
            <ac:spMk id="9" creationId="{F596E531-7430-4087-BC87-6EBBD9F5BB53}"/>
          </ac:spMkLst>
        </pc:spChg>
        <pc:spChg chg="add">
          <ac:chgData name="Amanda Howell" userId="20a5d47f-2e28-474b-9061-a652fd3db5f8" providerId="ADAL" clId="{55E2065B-9FF9-42A4-A09A-17D48C6CFD37}" dt="2022-10-02T14:28:30.816" v="367" actId="26606"/>
          <ac:spMkLst>
            <pc:docMk/>
            <pc:sldMk cId="1535800100" sldId="263"/>
            <ac:spMk id="11" creationId="{3761DBE9-7FE6-4545-A3E3-3CB13BEFBE41}"/>
          </ac:spMkLst>
        </pc:spChg>
        <pc:grpChg chg="add">
          <ac:chgData name="Amanda Howell" userId="20a5d47f-2e28-474b-9061-a652fd3db5f8" providerId="ADAL" clId="{55E2065B-9FF9-42A4-A09A-17D48C6CFD37}" dt="2022-10-02T14:28:30.816" v="367" actId="26606"/>
          <ac:grpSpMkLst>
            <pc:docMk/>
            <pc:sldMk cId="1535800100" sldId="263"/>
            <ac:grpSpMk id="13" creationId="{090D15CC-A235-4941-B59D-649F70CD1B7A}"/>
          </ac:grpSpMkLst>
        </pc:grpChg>
        <pc:picChg chg="add mod">
          <ac:chgData name="Amanda Howell" userId="20a5d47f-2e28-474b-9061-a652fd3db5f8" providerId="ADAL" clId="{55E2065B-9FF9-42A4-A09A-17D48C6CFD37}" dt="2022-10-02T14:28:30.816" v="367" actId="26606"/>
          <ac:picMkLst>
            <pc:docMk/>
            <pc:sldMk cId="1535800100" sldId="263"/>
            <ac:picMk id="4" creationId="{23B0E9F0-B79E-4B1C-BA73-06B0C959585E}"/>
          </ac:picMkLst>
        </pc:picChg>
      </pc:sldChg>
      <pc:sldChg chg="addSp delSp modSp new mod setBg">
        <pc:chgData name="Amanda Howell" userId="20a5d47f-2e28-474b-9061-a652fd3db5f8" providerId="ADAL" clId="{55E2065B-9FF9-42A4-A09A-17D48C6CFD37}" dt="2022-10-02T14:39:49.070" v="591" actId="26606"/>
        <pc:sldMkLst>
          <pc:docMk/>
          <pc:sldMk cId="1451425869" sldId="264"/>
        </pc:sldMkLst>
        <pc:spChg chg="del">
          <ac:chgData name="Amanda Howell" userId="20a5d47f-2e28-474b-9061-a652fd3db5f8" providerId="ADAL" clId="{55E2065B-9FF9-42A4-A09A-17D48C6CFD37}" dt="2022-10-02T14:39:49.070" v="591" actId="26606"/>
          <ac:spMkLst>
            <pc:docMk/>
            <pc:sldMk cId="1451425869" sldId="264"/>
            <ac:spMk id="2" creationId="{8ACC56D5-C18E-4649-A8F9-09D4E8479D70}"/>
          </ac:spMkLst>
        </pc:spChg>
        <pc:spChg chg="del">
          <ac:chgData name="Amanda Howell" userId="20a5d47f-2e28-474b-9061-a652fd3db5f8" providerId="ADAL" clId="{55E2065B-9FF9-42A4-A09A-17D48C6CFD37}" dt="2022-10-02T14:39:46.603" v="590"/>
          <ac:spMkLst>
            <pc:docMk/>
            <pc:sldMk cId="1451425869" sldId="264"/>
            <ac:spMk id="3" creationId="{B959E4C9-8E1F-41B1-9868-DF7879C7C424}"/>
          </ac:spMkLst>
        </pc:spChg>
        <pc:spChg chg="add">
          <ac:chgData name="Amanda Howell" userId="20a5d47f-2e28-474b-9061-a652fd3db5f8" providerId="ADAL" clId="{55E2065B-9FF9-42A4-A09A-17D48C6CFD37}" dt="2022-10-02T14:39:49.070" v="591" actId="26606"/>
          <ac:spMkLst>
            <pc:docMk/>
            <pc:sldMk cId="1451425869" sldId="264"/>
            <ac:spMk id="9" creationId="{99B5B3C5-A599-465B-B2B9-866E8B2087CE}"/>
          </ac:spMkLst>
        </pc:spChg>
        <pc:spChg chg="add">
          <ac:chgData name="Amanda Howell" userId="20a5d47f-2e28-474b-9061-a652fd3db5f8" providerId="ADAL" clId="{55E2065B-9FF9-42A4-A09A-17D48C6CFD37}" dt="2022-10-02T14:39:49.070" v="591" actId="26606"/>
          <ac:spMkLst>
            <pc:docMk/>
            <pc:sldMk cId="1451425869" sldId="264"/>
            <ac:spMk id="11" creationId="{25C84982-7DD0-43B1-8A2D-BFA4DF1B4E60}"/>
          </ac:spMkLst>
        </pc:spChg>
        <pc:spChg chg="add">
          <ac:chgData name="Amanda Howell" userId="20a5d47f-2e28-474b-9061-a652fd3db5f8" providerId="ADAL" clId="{55E2065B-9FF9-42A4-A09A-17D48C6CFD37}" dt="2022-10-02T14:39:49.070" v="591" actId="26606"/>
          <ac:spMkLst>
            <pc:docMk/>
            <pc:sldMk cId="1451425869" sldId="264"/>
            <ac:spMk id="30" creationId="{B7818AA9-82F7-46F6-8A83-1A6258163B48}"/>
          </ac:spMkLst>
        </pc:spChg>
        <pc:grpChg chg="add">
          <ac:chgData name="Amanda Howell" userId="20a5d47f-2e28-474b-9061-a652fd3db5f8" providerId="ADAL" clId="{55E2065B-9FF9-42A4-A09A-17D48C6CFD37}" dt="2022-10-02T14:39:49.070" v="591" actId="26606"/>
          <ac:grpSpMkLst>
            <pc:docMk/>
            <pc:sldMk cId="1451425869" sldId="264"/>
            <ac:grpSpMk id="13" creationId="{1D912E1C-3BBA-42F0-A3EE-FEC382E7230A}"/>
          </ac:grpSpMkLst>
        </pc:grpChg>
        <pc:picChg chg="add mod">
          <ac:chgData name="Amanda Howell" userId="20a5d47f-2e28-474b-9061-a652fd3db5f8" providerId="ADAL" clId="{55E2065B-9FF9-42A4-A09A-17D48C6CFD37}" dt="2022-10-02T14:39:49.070" v="591" actId="26606"/>
          <ac:picMkLst>
            <pc:docMk/>
            <pc:sldMk cId="1451425869" sldId="264"/>
            <ac:picMk id="4" creationId="{B8D348B8-27AC-4717-9BCB-B0D04FD432E9}"/>
          </ac:picMkLst>
        </pc:picChg>
      </pc:sldChg>
      <pc:sldChg chg="modSp add mod">
        <pc:chgData name="Amanda Howell" userId="20a5d47f-2e28-474b-9061-a652fd3db5f8" providerId="ADAL" clId="{55E2065B-9FF9-42A4-A09A-17D48C6CFD37}" dt="2022-10-02T14:30:08.910" v="393" actId="2711"/>
        <pc:sldMkLst>
          <pc:docMk/>
          <pc:sldMk cId="2712379022" sldId="265"/>
        </pc:sldMkLst>
        <pc:spChg chg="mod">
          <ac:chgData name="Amanda Howell" userId="20a5d47f-2e28-474b-9061-a652fd3db5f8" providerId="ADAL" clId="{55E2065B-9FF9-42A4-A09A-17D48C6CFD37}" dt="2022-10-02T14:30:08.910" v="393" actId="2711"/>
          <ac:spMkLst>
            <pc:docMk/>
            <pc:sldMk cId="2712379022" sldId="265"/>
            <ac:spMk id="3" creationId="{00775C4B-E98B-42BB-BDD6-2F289945C6E5}"/>
          </ac:spMkLst>
        </pc:spChg>
      </pc:sldChg>
      <pc:sldChg chg="modSp add mod">
        <pc:chgData name="Amanda Howell" userId="20a5d47f-2e28-474b-9061-a652fd3db5f8" providerId="ADAL" clId="{55E2065B-9FF9-42A4-A09A-17D48C6CFD37}" dt="2022-10-02T14:31:13.867" v="411" actId="27636"/>
        <pc:sldMkLst>
          <pc:docMk/>
          <pc:sldMk cId="268903222" sldId="266"/>
        </pc:sldMkLst>
        <pc:spChg chg="mod">
          <ac:chgData name="Amanda Howell" userId="20a5d47f-2e28-474b-9061-a652fd3db5f8" providerId="ADAL" clId="{55E2065B-9FF9-42A4-A09A-17D48C6CFD37}" dt="2022-10-02T14:31:13.867" v="411" actId="27636"/>
          <ac:spMkLst>
            <pc:docMk/>
            <pc:sldMk cId="268903222" sldId="266"/>
            <ac:spMk id="3" creationId="{00775C4B-E98B-42BB-BDD6-2F289945C6E5}"/>
          </ac:spMkLst>
        </pc:spChg>
      </pc:sldChg>
      <pc:sldChg chg="modSp add mod">
        <pc:chgData name="Amanda Howell" userId="20a5d47f-2e28-474b-9061-a652fd3db5f8" providerId="ADAL" clId="{55E2065B-9FF9-42A4-A09A-17D48C6CFD37}" dt="2022-10-02T14:33:16.683" v="478" actId="27636"/>
        <pc:sldMkLst>
          <pc:docMk/>
          <pc:sldMk cId="407923598" sldId="267"/>
        </pc:sldMkLst>
        <pc:spChg chg="mod">
          <ac:chgData name="Amanda Howell" userId="20a5d47f-2e28-474b-9061-a652fd3db5f8" providerId="ADAL" clId="{55E2065B-9FF9-42A4-A09A-17D48C6CFD37}" dt="2022-10-02T14:33:16.683" v="478" actId="27636"/>
          <ac:spMkLst>
            <pc:docMk/>
            <pc:sldMk cId="407923598" sldId="267"/>
            <ac:spMk id="3" creationId="{00775C4B-E98B-42BB-BDD6-2F289945C6E5}"/>
          </ac:spMkLst>
        </pc:spChg>
      </pc:sldChg>
      <pc:sldChg chg="addSp delSp modSp new mod setBg">
        <pc:chgData name="Amanda Howell" userId="20a5d47f-2e28-474b-9061-a652fd3db5f8" providerId="ADAL" clId="{55E2065B-9FF9-42A4-A09A-17D48C6CFD37}" dt="2022-10-02T14:34:53.204" v="578" actId="1076"/>
        <pc:sldMkLst>
          <pc:docMk/>
          <pc:sldMk cId="796641848" sldId="268"/>
        </pc:sldMkLst>
        <pc:spChg chg="del mod">
          <ac:chgData name="Amanda Howell" userId="20a5d47f-2e28-474b-9061-a652fd3db5f8" providerId="ADAL" clId="{55E2065B-9FF9-42A4-A09A-17D48C6CFD37}" dt="2022-10-02T14:34:39.053" v="574" actId="478"/>
          <ac:spMkLst>
            <pc:docMk/>
            <pc:sldMk cId="796641848" sldId="268"/>
            <ac:spMk id="2" creationId="{BC11F647-71EB-4460-BE78-B5FA50BEB136}"/>
          </ac:spMkLst>
        </pc:spChg>
        <pc:spChg chg="mod">
          <ac:chgData name="Amanda Howell" userId="20a5d47f-2e28-474b-9061-a652fd3db5f8" providerId="ADAL" clId="{55E2065B-9FF9-42A4-A09A-17D48C6CFD37}" dt="2022-10-02T14:34:53.204" v="578" actId="1076"/>
          <ac:spMkLst>
            <pc:docMk/>
            <pc:sldMk cId="796641848" sldId="268"/>
            <ac:spMk id="3" creationId="{FE606FEE-9C6B-4BBA-84B3-21339632F7BD}"/>
          </ac:spMkLst>
        </pc:spChg>
        <pc:spChg chg="add">
          <ac:chgData name="Amanda Howell" userId="20a5d47f-2e28-474b-9061-a652fd3db5f8" providerId="ADAL" clId="{55E2065B-9FF9-42A4-A09A-17D48C6CFD37}" dt="2022-10-02T14:34:32.697" v="573" actId="26606"/>
          <ac:spMkLst>
            <pc:docMk/>
            <pc:sldMk cId="796641848" sldId="268"/>
            <ac:spMk id="9" creationId="{B7FE4429-4098-4DC5-8AAF-CD576D5A4D03}"/>
          </ac:spMkLst>
        </pc:spChg>
        <pc:spChg chg="add">
          <ac:chgData name="Amanda Howell" userId="20a5d47f-2e28-474b-9061-a652fd3db5f8" providerId="ADAL" clId="{55E2065B-9FF9-42A4-A09A-17D48C6CFD37}" dt="2022-10-02T14:34:32.697" v="573" actId="26606"/>
          <ac:spMkLst>
            <pc:docMk/>
            <pc:sldMk cId="796641848" sldId="268"/>
            <ac:spMk id="11" creationId="{EE5B5ABD-C761-4C9B-9350-8CA2F38DE572}"/>
          </ac:spMkLst>
        </pc:spChg>
        <pc:spChg chg="add">
          <ac:chgData name="Amanda Howell" userId="20a5d47f-2e28-474b-9061-a652fd3db5f8" providerId="ADAL" clId="{55E2065B-9FF9-42A4-A09A-17D48C6CFD37}" dt="2022-10-02T14:34:32.697" v="573" actId="26606"/>
          <ac:spMkLst>
            <pc:docMk/>
            <pc:sldMk cId="796641848" sldId="268"/>
            <ac:spMk id="19" creationId="{17664B09-3BFD-479E-87EB-34EFABCCB923}"/>
          </ac:spMkLst>
        </pc:spChg>
        <pc:spChg chg="add">
          <ac:chgData name="Amanda Howell" userId="20a5d47f-2e28-474b-9061-a652fd3db5f8" providerId="ADAL" clId="{55E2065B-9FF9-42A4-A09A-17D48C6CFD37}" dt="2022-10-02T14:34:32.697" v="573" actId="26606"/>
          <ac:spMkLst>
            <pc:docMk/>
            <pc:sldMk cId="796641848" sldId="268"/>
            <ac:spMk id="23" creationId="{1C4103B9-97DA-4038-B315-BA54539DC3AB}"/>
          </ac:spMkLst>
        </pc:spChg>
        <pc:grpChg chg="add">
          <ac:chgData name="Amanda Howell" userId="20a5d47f-2e28-474b-9061-a652fd3db5f8" providerId="ADAL" clId="{55E2065B-9FF9-42A4-A09A-17D48C6CFD37}" dt="2022-10-02T14:34:32.697" v="573" actId="26606"/>
          <ac:grpSpMkLst>
            <pc:docMk/>
            <pc:sldMk cId="796641848" sldId="268"/>
            <ac:grpSpMk id="13" creationId="{70CB5E2F-AED0-4F2F-B2E5-9F34F74F72B5}"/>
          </ac:grpSpMkLst>
        </pc:grpChg>
        <pc:picChg chg="add mod ord">
          <ac:chgData name="Amanda Howell" userId="20a5d47f-2e28-474b-9061-a652fd3db5f8" providerId="ADAL" clId="{55E2065B-9FF9-42A4-A09A-17D48C6CFD37}" dt="2022-10-02T14:34:32.697" v="573" actId="26606"/>
          <ac:picMkLst>
            <pc:docMk/>
            <pc:sldMk cId="796641848" sldId="268"/>
            <ac:picMk id="4" creationId="{5286F42A-0404-4607-9704-5E0695C939C1}"/>
          </ac:picMkLst>
        </pc:picChg>
        <pc:picChg chg="add">
          <ac:chgData name="Amanda Howell" userId="20a5d47f-2e28-474b-9061-a652fd3db5f8" providerId="ADAL" clId="{55E2065B-9FF9-42A4-A09A-17D48C6CFD37}" dt="2022-10-02T14:34:32.697" v="573" actId="26606"/>
          <ac:picMkLst>
            <pc:docMk/>
            <pc:sldMk cId="796641848" sldId="268"/>
            <ac:picMk id="21" creationId="{79DD2249-4D2E-4AE0-84AA-21B343E33DFC}"/>
          </ac:picMkLst>
        </pc:picChg>
        <pc:picChg chg="add">
          <ac:chgData name="Amanda Howell" userId="20a5d47f-2e28-474b-9061-a652fd3db5f8" providerId="ADAL" clId="{55E2065B-9FF9-42A4-A09A-17D48C6CFD37}" dt="2022-10-02T14:34:32.697" v="573" actId="26606"/>
          <ac:picMkLst>
            <pc:docMk/>
            <pc:sldMk cId="796641848" sldId="268"/>
            <ac:picMk id="25" creationId="{4E0D328F-62A8-4AE4-B043-4A60DF1115B3}"/>
          </ac:picMkLst>
        </pc:picChg>
      </pc:sldChg>
      <pc:sldChg chg="addSp delSp modSp new mod setBg">
        <pc:chgData name="Amanda Howell" userId="20a5d47f-2e28-474b-9061-a652fd3db5f8" providerId="ADAL" clId="{55E2065B-9FF9-42A4-A09A-17D48C6CFD37}" dt="2022-10-02T14:37:29.891" v="589" actId="14100"/>
        <pc:sldMkLst>
          <pc:docMk/>
          <pc:sldMk cId="140829658" sldId="269"/>
        </pc:sldMkLst>
        <pc:spChg chg="del mod">
          <ac:chgData name="Amanda Howell" userId="20a5d47f-2e28-474b-9061-a652fd3db5f8" providerId="ADAL" clId="{55E2065B-9FF9-42A4-A09A-17D48C6CFD37}" dt="2022-10-02T14:37:22.006" v="587" actId="478"/>
          <ac:spMkLst>
            <pc:docMk/>
            <pc:sldMk cId="140829658" sldId="269"/>
            <ac:spMk id="2" creationId="{81639B7C-43DC-4397-94E8-AF046507A2F9}"/>
          </ac:spMkLst>
        </pc:spChg>
        <pc:spChg chg="mod">
          <ac:chgData name="Amanda Howell" userId="20a5d47f-2e28-474b-9061-a652fd3db5f8" providerId="ADAL" clId="{55E2065B-9FF9-42A4-A09A-17D48C6CFD37}" dt="2022-10-02T14:37:29.891" v="589" actId="14100"/>
          <ac:spMkLst>
            <pc:docMk/>
            <pc:sldMk cId="140829658" sldId="269"/>
            <ac:spMk id="3" creationId="{FE283B92-2C96-4B8F-AD68-D56109CB7DF6}"/>
          </ac:spMkLst>
        </pc:spChg>
        <pc:spChg chg="add">
          <ac:chgData name="Amanda Howell" userId="20a5d47f-2e28-474b-9061-a652fd3db5f8" providerId="ADAL" clId="{55E2065B-9FF9-42A4-A09A-17D48C6CFD37}" dt="2022-10-02T14:37:10.221" v="585" actId="26606"/>
          <ac:spMkLst>
            <pc:docMk/>
            <pc:sldMk cId="140829658" sldId="269"/>
            <ac:spMk id="9" creationId="{096EB0D9-0E3B-4CE8-AEF1-31B5E8C6E32A}"/>
          </ac:spMkLst>
        </pc:spChg>
        <pc:spChg chg="add">
          <ac:chgData name="Amanda Howell" userId="20a5d47f-2e28-474b-9061-a652fd3db5f8" providerId="ADAL" clId="{55E2065B-9FF9-42A4-A09A-17D48C6CFD37}" dt="2022-10-02T14:37:10.221" v="585" actId="26606"/>
          <ac:spMkLst>
            <pc:docMk/>
            <pc:sldMk cId="140829658" sldId="269"/>
            <ac:spMk id="11" creationId="{68AC2319-61EF-4CF9-A249-7C5159095F76}"/>
          </ac:spMkLst>
        </pc:spChg>
        <pc:spChg chg="add">
          <ac:chgData name="Amanda Howell" userId="20a5d47f-2e28-474b-9061-a652fd3db5f8" providerId="ADAL" clId="{55E2065B-9FF9-42A4-A09A-17D48C6CFD37}" dt="2022-10-02T14:37:10.221" v="585" actId="26606"/>
          <ac:spMkLst>
            <pc:docMk/>
            <pc:sldMk cId="140829658" sldId="269"/>
            <ac:spMk id="13" creationId="{E2142AD8-F4F0-41F1-A59F-410D1CC365AD}"/>
          </ac:spMkLst>
        </pc:spChg>
        <pc:spChg chg="add">
          <ac:chgData name="Amanda Howell" userId="20a5d47f-2e28-474b-9061-a652fd3db5f8" providerId="ADAL" clId="{55E2065B-9FF9-42A4-A09A-17D48C6CFD37}" dt="2022-10-02T14:37:10.221" v="585" actId="26606"/>
          <ac:spMkLst>
            <pc:docMk/>
            <pc:sldMk cId="140829658" sldId="269"/>
            <ac:spMk id="24" creationId="{10C2373C-C0B7-4A53-964E-345391B3FA95}"/>
          </ac:spMkLst>
        </pc:spChg>
        <pc:spChg chg="add">
          <ac:chgData name="Amanda Howell" userId="20a5d47f-2e28-474b-9061-a652fd3db5f8" providerId="ADAL" clId="{55E2065B-9FF9-42A4-A09A-17D48C6CFD37}" dt="2022-10-02T14:37:10.221" v="585" actId="26606"/>
          <ac:spMkLst>
            <pc:docMk/>
            <pc:sldMk cId="140829658" sldId="269"/>
            <ac:spMk id="26" creationId="{EA0178DB-17D1-4B21-8EE1-0C944D21DD8D}"/>
          </ac:spMkLst>
        </pc:spChg>
        <pc:grpChg chg="add">
          <ac:chgData name="Amanda Howell" userId="20a5d47f-2e28-474b-9061-a652fd3db5f8" providerId="ADAL" clId="{55E2065B-9FF9-42A4-A09A-17D48C6CFD37}" dt="2022-10-02T14:37:10.221" v="585" actId="26606"/>
          <ac:grpSpMkLst>
            <pc:docMk/>
            <pc:sldMk cId="140829658" sldId="269"/>
            <ac:grpSpMk id="15" creationId="{C05A329F-18E8-4EB4-A8B7-A33F563A6685}"/>
          </ac:grpSpMkLst>
        </pc:grpChg>
        <pc:picChg chg="add mod">
          <ac:chgData name="Amanda Howell" userId="20a5d47f-2e28-474b-9061-a652fd3db5f8" providerId="ADAL" clId="{55E2065B-9FF9-42A4-A09A-17D48C6CFD37}" dt="2022-10-02T14:37:10.221" v="585" actId="26606"/>
          <ac:picMkLst>
            <pc:docMk/>
            <pc:sldMk cId="140829658" sldId="269"/>
            <ac:picMk id="4" creationId="{8B8C70FD-1818-402F-884B-2E96C608F709}"/>
          </ac:picMkLst>
        </pc:picChg>
        <pc:picChg chg="add">
          <ac:chgData name="Amanda Howell" userId="20a5d47f-2e28-474b-9061-a652fd3db5f8" providerId="ADAL" clId="{55E2065B-9FF9-42A4-A09A-17D48C6CFD37}" dt="2022-10-02T14:37:10.221" v="585" actId="26606"/>
          <ac:picMkLst>
            <pc:docMk/>
            <pc:sldMk cId="140829658" sldId="269"/>
            <ac:picMk id="28" creationId="{B4443D71-4F2B-4B94-9102-DC868EF9AC18}"/>
          </ac:picMkLst>
        </pc:picChg>
        <pc:picChg chg="add">
          <ac:chgData name="Amanda Howell" userId="20a5d47f-2e28-474b-9061-a652fd3db5f8" providerId="ADAL" clId="{55E2065B-9FF9-42A4-A09A-17D48C6CFD37}" dt="2022-10-02T14:37:10.221" v="585" actId="26606"/>
          <ac:picMkLst>
            <pc:docMk/>
            <pc:sldMk cId="140829658" sldId="269"/>
            <ac:picMk id="30" creationId="{5F099849-AE01-4438-8587-1EE9DC8CED61}"/>
          </ac:picMkLst>
        </pc:picChg>
      </pc:sldChg>
    </pc:docChg>
  </pc:docChgLst>
  <pc:docChgLst>
    <pc:chgData name="Amanda Howell" userId="20a5d47f-2e28-474b-9061-a652fd3db5f8" providerId="ADAL" clId="{303AB733-1918-43BC-AEA1-091D7B2681BF}"/>
    <pc:docChg chg="custSel modSld">
      <pc:chgData name="Amanda Howell" userId="20a5d47f-2e28-474b-9061-a652fd3db5f8" providerId="ADAL" clId="{303AB733-1918-43BC-AEA1-091D7B2681BF}" dt="2022-10-02T14:48:48.171" v="6" actId="1076"/>
      <pc:docMkLst>
        <pc:docMk/>
      </pc:docMkLst>
      <pc:sldChg chg="modSp mod">
        <pc:chgData name="Amanda Howell" userId="20a5d47f-2e28-474b-9061-a652fd3db5f8" providerId="ADAL" clId="{303AB733-1918-43BC-AEA1-091D7B2681BF}" dt="2022-10-02T14:48:48.171" v="6" actId="1076"/>
        <pc:sldMkLst>
          <pc:docMk/>
          <pc:sldMk cId="2457041396" sldId="256"/>
        </pc:sldMkLst>
        <pc:spChg chg="mod">
          <ac:chgData name="Amanda Howell" userId="20a5d47f-2e28-474b-9061-a652fd3db5f8" providerId="ADAL" clId="{303AB733-1918-43BC-AEA1-091D7B2681BF}" dt="2022-10-02T14:48:39.667" v="5" actId="1076"/>
          <ac:spMkLst>
            <pc:docMk/>
            <pc:sldMk cId="2457041396" sldId="256"/>
            <ac:spMk id="2" creationId="{CCF497A0-81B6-4C87-9B86-8ED61CDC7629}"/>
          </ac:spMkLst>
        </pc:spChg>
        <pc:spChg chg="mod">
          <ac:chgData name="Amanda Howell" userId="20a5d47f-2e28-474b-9061-a652fd3db5f8" providerId="ADAL" clId="{303AB733-1918-43BC-AEA1-091D7B2681BF}" dt="2022-10-02T14:48:48.171" v="6" actId="1076"/>
          <ac:spMkLst>
            <pc:docMk/>
            <pc:sldMk cId="2457041396" sldId="256"/>
            <ac:spMk id="3" creationId="{6371C3C0-12EF-47DF-BD7F-02BF24981C0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10/2/2022</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35882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10/2/2022</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5622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10/2/2022</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7315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10/2/2022</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9548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10/2/2022</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0115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10/2/2022</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2076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10/2/2022</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5208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10/2/2022</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0007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10/2/2022</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4129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10/2/2022</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2023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10/2/2022</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7500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10/2/2022</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72384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pOQjcVExQbY"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11D54C4-1E19-49DD-9BC8-27B81BA87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E4DBAB3-A81E-473B-B682-E7B130DDF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CF497A0-81B6-4C87-9B86-8ED61CDC7629}"/>
              </a:ext>
            </a:extLst>
          </p:cNvPr>
          <p:cNvSpPr>
            <a:spLocks noGrp="1"/>
          </p:cNvSpPr>
          <p:nvPr>
            <p:ph type="ctrTitle"/>
          </p:nvPr>
        </p:nvSpPr>
        <p:spPr>
          <a:xfrm>
            <a:off x="735491" y="1423733"/>
            <a:ext cx="6424138" cy="2387600"/>
          </a:xfrm>
        </p:spPr>
        <p:txBody>
          <a:bodyPr>
            <a:normAutofit fontScale="90000"/>
          </a:bodyPr>
          <a:lstStyle/>
          <a:p>
            <a:pPr algn="l"/>
            <a:r>
              <a:rPr lang="en-US" dirty="0"/>
              <a:t>With God, all things are possible</a:t>
            </a:r>
            <a:br>
              <a:rPr lang="en-US" dirty="0"/>
            </a:br>
            <a:r>
              <a:rPr lang="en-US" dirty="0">
                <a:hlinkClick r:id="rId2"/>
              </a:rPr>
              <a:t>Every Giant Will Fall - Rend Collective (Lyrics) – YouTube</a:t>
            </a:r>
            <a:r>
              <a:rPr lang="en-US" dirty="0"/>
              <a:t> </a:t>
            </a:r>
            <a:endParaRPr lang="en-GB" dirty="0"/>
          </a:p>
        </p:txBody>
      </p:sp>
      <p:sp>
        <p:nvSpPr>
          <p:cNvPr id="3" name="Subtitle 2">
            <a:extLst>
              <a:ext uri="{FF2B5EF4-FFF2-40B4-BE49-F238E27FC236}">
                <a16:creationId xmlns:a16="http://schemas.microsoft.com/office/drawing/2014/main" id="{6371C3C0-12EF-47DF-BD7F-02BF24981C06}"/>
              </a:ext>
            </a:extLst>
          </p:cNvPr>
          <p:cNvSpPr>
            <a:spLocks noGrp="1"/>
          </p:cNvSpPr>
          <p:nvPr>
            <p:ph type="subTitle" idx="1"/>
          </p:nvPr>
        </p:nvSpPr>
        <p:spPr>
          <a:xfrm>
            <a:off x="735093" y="4562069"/>
            <a:ext cx="6424138" cy="1655762"/>
          </a:xfrm>
        </p:spPr>
        <p:txBody>
          <a:bodyPr>
            <a:normAutofit/>
          </a:bodyPr>
          <a:lstStyle/>
          <a:p>
            <a:pPr algn="l">
              <a:spcAft>
                <a:spcPts val="600"/>
              </a:spcAft>
            </a:pPr>
            <a:r>
              <a:rPr lang="en-US" dirty="0"/>
              <a:t>Twenty seventh Sunday in ordinary time</a:t>
            </a:r>
            <a:endParaRPr lang="en-GB" dirty="0"/>
          </a:p>
        </p:txBody>
      </p:sp>
      <p:grpSp>
        <p:nvGrpSpPr>
          <p:cNvPr id="37" name="decorative circles">
            <a:extLst>
              <a:ext uri="{FF2B5EF4-FFF2-40B4-BE49-F238E27FC236}">
                <a16:creationId xmlns:a16="http://schemas.microsoft.com/office/drawing/2014/main" id="{73326E1E-12AE-4D2B-8D2A-2599A67963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38" name="Oval 37">
              <a:extLst>
                <a:ext uri="{FF2B5EF4-FFF2-40B4-BE49-F238E27FC236}">
                  <a16:creationId xmlns:a16="http://schemas.microsoft.com/office/drawing/2014/main" id="{2F85DADE-CAB7-4781-9683-392A05F56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67C79CF-98DD-46F1-9D1F-509DE4C99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20C707-3351-4C83-9533-F5980F1A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8CE7C9D-3CC2-4C50-A6CF-9702DDD4C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01AF941-481C-4630-BDF6-8B29E3BDC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C468F32-6DB7-4EE4-A22B-33359B48E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Pink and blue clouds">
            <a:extLst>
              <a:ext uri="{FF2B5EF4-FFF2-40B4-BE49-F238E27FC236}">
                <a16:creationId xmlns:a16="http://schemas.microsoft.com/office/drawing/2014/main" id="{43BBE97A-5B53-376D-E8CD-3CF56A0EE8C9}"/>
              </a:ext>
            </a:extLst>
          </p:cNvPr>
          <p:cNvPicPr>
            <a:picLocks noChangeAspect="1"/>
          </p:cNvPicPr>
          <p:nvPr/>
        </p:nvPicPr>
        <p:blipFill rotWithShape="1">
          <a:blip r:embed="rId3"/>
          <a:srcRect l="17570" r="10235" b="2"/>
          <a:stretch/>
        </p:blipFill>
        <p:spPr>
          <a:xfrm>
            <a:off x="7842678" y="7601"/>
            <a:ext cx="2661680" cy="2424023"/>
          </a:xfrm>
          <a:custGeom>
            <a:avLst/>
            <a:gdLst/>
            <a:ahLst/>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p:spPr>
      </p:pic>
      <p:pic>
        <p:nvPicPr>
          <p:cNvPr id="45" name="Graphic 44">
            <a:extLst>
              <a:ext uri="{FF2B5EF4-FFF2-40B4-BE49-F238E27FC236}">
                <a16:creationId xmlns:a16="http://schemas.microsoft.com/office/drawing/2014/main" id="{CB6FDB89-2A51-4C88-B7C2-7FAF0D4F10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pic>
        <p:nvPicPr>
          <p:cNvPr id="5" name="Picture 4">
            <a:extLst>
              <a:ext uri="{FF2B5EF4-FFF2-40B4-BE49-F238E27FC236}">
                <a16:creationId xmlns:a16="http://schemas.microsoft.com/office/drawing/2014/main" id="{697284CE-1AAA-4652-97E1-7EACEAC38920}"/>
              </a:ext>
            </a:extLst>
          </p:cNvPr>
          <p:cNvPicPr>
            <a:picLocks noChangeAspect="1"/>
          </p:cNvPicPr>
          <p:nvPr/>
        </p:nvPicPr>
        <p:blipFill rotWithShape="1">
          <a:blip r:embed="rId6"/>
          <a:srcRect l="6361" r="17471" b="3"/>
          <a:stretch/>
        </p:blipFill>
        <p:spPr>
          <a:xfrm>
            <a:off x="8176094" y="2906800"/>
            <a:ext cx="4012858" cy="3951198"/>
          </a:xfrm>
          <a:custGeom>
            <a:avLst/>
            <a:gdLst/>
            <a:ahLst/>
            <a:cxnLst/>
            <a:rect l="l" t="t" r="r" b="b"/>
            <a:pathLst>
              <a:path w="4012858" h="3951198">
                <a:moveTo>
                  <a:pt x="2361523" y="0"/>
                </a:moveTo>
                <a:cubicBezTo>
                  <a:pt x="2932125" y="0"/>
                  <a:pt x="3455460" y="202372"/>
                  <a:pt x="3863671" y="539257"/>
                </a:cubicBezTo>
                <a:lnTo>
                  <a:pt x="4012858" y="674848"/>
                </a:lnTo>
                <a:lnTo>
                  <a:pt x="4012858" y="3951198"/>
                </a:lnTo>
                <a:lnTo>
                  <a:pt x="618807" y="3951198"/>
                </a:lnTo>
                <a:lnTo>
                  <a:pt x="539257" y="3863671"/>
                </a:lnTo>
                <a:cubicBezTo>
                  <a:pt x="202372" y="3455461"/>
                  <a:pt x="0" y="2932125"/>
                  <a:pt x="0" y="2361523"/>
                </a:cubicBezTo>
                <a:cubicBezTo>
                  <a:pt x="0" y="1057290"/>
                  <a:pt x="1057290" y="0"/>
                  <a:pt x="2361523" y="0"/>
                </a:cubicBezTo>
                <a:close/>
              </a:path>
            </a:pathLst>
          </a:custGeom>
        </p:spPr>
      </p:pic>
    </p:spTree>
    <p:extLst>
      <p:ext uri="{BB962C8B-B14F-4D97-AF65-F5344CB8AC3E}">
        <p14:creationId xmlns:p14="http://schemas.microsoft.com/office/powerpoint/2010/main" val="24570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00775C4B-E98B-42BB-BDD6-2F289945C6E5}"/>
              </a:ext>
            </a:extLst>
          </p:cNvPr>
          <p:cNvSpPr>
            <a:spLocks noGrp="1"/>
          </p:cNvSpPr>
          <p:nvPr>
            <p:ph idx="1"/>
          </p:nvPr>
        </p:nvSpPr>
        <p:spPr>
          <a:xfrm>
            <a:off x="777240" y="546509"/>
            <a:ext cx="6765026" cy="5630454"/>
          </a:xfrm>
        </p:spPr>
        <p:txBody>
          <a:bodyPr anchor="t">
            <a:normAutofit fontScale="47500" lnSpcReduction="20000"/>
          </a:bodyPr>
          <a:lstStyle/>
          <a:p>
            <a:pPr marL="0" indent="0">
              <a:lnSpc>
                <a:spcPct val="200000"/>
              </a:lnSpc>
              <a:buNone/>
            </a:pPr>
            <a:r>
              <a:rPr lang="en-GB" sz="6500" b="1" dirty="0">
                <a:solidFill>
                  <a:schemeClr val="tx1"/>
                </a:solidFill>
                <a:latin typeface="Arial" panose="020B0604020202020204" pitchFamily="34" charset="0"/>
                <a:cs typeface="Arial" panose="020B0604020202020204" pitchFamily="34" charset="0"/>
              </a:rPr>
              <a:t>We pray for our school, family and friends: that we may have the faith and courage to try to make a real difference to our world so that it becomes a fairer place for all. </a:t>
            </a:r>
          </a:p>
          <a:p>
            <a:pPr marL="0" indent="0">
              <a:buNone/>
            </a:pPr>
            <a:endParaRPr lang="en-GB" sz="7000" b="1" dirty="0">
              <a:latin typeface="Arial" panose="020B0604020202020204" pitchFamily="34" charset="0"/>
              <a:cs typeface="Arial" panose="020B0604020202020204" pitchFamily="34" charset="0"/>
            </a:endParaRPr>
          </a:p>
          <a:p>
            <a:pPr marL="0" indent="0">
              <a:buNone/>
            </a:pPr>
            <a:r>
              <a:rPr lang="en-GB" sz="7000" b="1" dirty="0">
                <a:latin typeface="Arial" panose="020B0604020202020204" pitchFamily="34" charset="0"/>
                <a:cs typeface="Arial" panose="020B0604020202020204" pitchFamily="34" charset="0"/>
              </a:rPr>
              <a:t>Lord, in your mercy… </a:t>
            </a:r>
          </a:p>
          <a:p>
            <a:endParaRPr lang="en-GB" sz="1800" dirty="0"/>
          </a:p>
        </p:txBody>
      </p:sp>
      <p:grpSp>
        <p:nvGrpSpPr>
          <p:cNvPr id="13"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4" name="Oval 13">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3B0E9F0-B79E-4B1C-BA73-06B0C959585E}"/>
              </a:ext>
            </a:extLst>
          </p:cNvPr>
          <p:cNvPicPr>
            <a:picLocks noChangeAspect="1"/>
          </p:cNvPicPr>
          <p:nvPr/>
        </p:nvPicPr>
        <p:blipFill rotWithShape="1">
          <a:blip r:embed="rId2"/>
          <a:srcRect l="32974" r="30144"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26890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FE4429-4098-4DC5-8AAF-CD576D5A4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5B5ABD-C761-4C9B-9350-8CA2F38DE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13" name="decorative circles">
            <a:extLst>
              <a:ext uri="{FF2B5EF4-FFF2-40B4-BE49-F238E27FC236}">
                <a16:creationId xmlns:a16="http://schemas.microsoft.com/office/drawing/2014/main" id="{70CB5E2F-AED0-4F2F-B2E5-9F34F74F7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310026"/>
            <a:ext cx="1902995" cy="6016634"/>
            <a:chOff x="7098662" y="310026"/>
            <a:chExt cx="1902995" cy="6016634"/>
          </a:xfrm>
        </p:grpSpPr>
        <p:sp>
          <p:nvSpPr>
            <p:cNvPr id="14" name="Oval 13">
              <a:extLst>
                <a:ext uri="{FF2B5EF4-FFF2-40B4-BE49-F238E27FC236}">
                  <a16:creationId xmlns:a16="http://schemas.microsoft.com/office/drawing/2014/main" id="{4D139E05-F590-4887-875D-D18604475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CFA3A2-66C1-4C1E-B9E1-78119E776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15B710-753B-483A-8D39-D22B79AD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8481"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24B7764-0302-4AB4-B0D2-6268A827F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35216" y="735547"/>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3">
            <a:extLst>
              <a:ext uri="{FF2B5EF4-FFF2-40B4-BE49-F238E27FC236}">
                <a16:creationId xmlns:a16="http://schemas.microsoft.com/office/drawing/2014/main" id="{17664B09-3BFD-479E-87EB-34EFABCCB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567" y="200312"/>
            <a:ext cx="1571298" cy="157129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606FEE-9C6B-4BBA-84B3-21339632F7BD}"/>
              </a:ext>
            </a:extLst>
          </p:cNvPr>
          <p:cNvSpPr>
            <a:spLocks noGrp="1"/>
          </p:cNvSpPr>
          <p:nvPr>
            <p:ph idx="1"/>
          </p:nvPr>
        </p:nvSpPr>
        <p:spPr>
          <a:xfrm>
            <a:off x="585260" y="1771610"/>
            <a:ext cx="5040553" cy="2181432"/>
          </a:xfrm>
        </p:spPr>
        <p:txBody>
          <a:bodyPr anchor="t">
            <a:noAutofit/>
          </a:bodyPr>
          <a:lstStyle/>
          <a:p>
            <a:pPr marL="0" indent="0">
              <a:buNone/>
            </a:pPr>
            <a:r>
              <a:rPr lang="en-US" sz="4000" b="1" dirty="0">
                <a:latin typeface="Arial" panose="020B0604020202020204" pitchFamily="34" charset="0"/>
                <a:cs typeface="Arial" panose="020B0604020202020204" pitchFamily="34" charset="0"/>
              </a:rPr>
              <a:t>We ask Our Lady to take these and all of our prayers as we say, </a:t>
            </a:r>
          </a:p>
          <a:p>
            <a:pPr marL="0" indent="0">
              <a:buNone/>
            </a:pPr>
            <a:endParaRPr lang="en-US" sz="4000" b="1"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Hail Mary ..</a:t>
            </a:r>
            <a:endParaRPr lang="en-GB"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286F42A-0404-4607-9704-5E0695C939C1}"/>
              </a:ext>
            </a:extLst>
          </p:cNvPr>
          <p:cNvPicPr>
            <a:picLocks noChangeAspect="1"/>
          </p:cNvPicPr>
          <p:nvPr/>
        </p:nvPicPr>
        <p:blipFill rotWithShape="1">
          <a:blip r:embed="rId2"/>
          <a:srcRect l="3834" r="40166"/>
          <a:stretch/>
        </p:blipFill>
        <p:spPr>
          <a:xfrm>
            <a:off x="6775322" y="651862"/>
            <a:ext cx="5039984" cy="503998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21" name="Graphic 20">
            <a:extLst>
              <a:ext uri="{FF2B5EF4-FFF2-40B4-BE49-F238E27FC236}">
                <a16:creationId xmlns:a16="http://schemas.microsoft.com/office/drawing/2014/main" id="{79DD2249-4D2E-4AE0-84AA-21B343E33D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1567" y="200311"/>
            <a:ext cx="1571299" cy="1571299"/>
          </a:xfrm>
          <a:prstGeom prst="rect">
            <a:avLst/>
          </a:prstGeom>
        </p:spPr>
      </p:pic>
      <p:sp>
        <p:nvSpPr>
          <p:cNvPr id="23" name="Oval 1">
            <a:extLst>
              <a:ext uri="{FF2B5EF4-FFF2-40B4-BE49-F238E27FC236}">
                <a16:creationId xmlns:a16="http://schemas.microsoft.com/office/drawing/2014/main" id="{1C4103B9-97DA-4038-B315-BA54539DC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2422" y="4357470"/>
            <a:ext cx="1996328" cy="19963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4E0D328F-62A8-4AE4-B043-4A60DF1115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2420" y="4355804"/>
            <a:ext cx="2000751" cy="1996328"/>
          </a:xfrm>
          <a:prstGeom prst="rect">
            <a:avLst/>
          </a:prstGeom>
        </p:spPr>
      </p:pic>
    </p:spTree>
    <p:extLst>
      <p:ext uri="{BB962C8B-B14F-4D97-AF65-F5344CB8AC3E}">
        <p14:creationId xmlns:p14="http://schemas.microsoft.com/office/powerpoint/2010/main" val="79664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6EB0D9-0E3B-4CE8-AEF1-31B5E8C6E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AC2319-61EF-4CF9-A249-7C5159095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Oval 12">
            <a:extLst>
              <a:ext uri="{FF2B5EF4-FFF2-40B4-BE49-F238E27FC236}">
                <a16:creationId xmlns:a16="http://schemas.microsoft.com/office/drawing/2014/main" id="{E2142AD8-F4F0-41F1-A59F-410D1CC36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7383" y="3403204"/>
            <a:ext cx="2938649" cy="293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Decorative Circles">
            <a:extLst>
              <a:ext uri="{FF2B5EF4-FFF2-40B4-BE49-F238E27FC236}">
                <a16:creationId xmlns:a16="http://schemas.microsoft.com/office/drawing/2014/main" id="{C05A329F-18E8-4EB4-A8B7-A33F563A6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0986" y="299808"/>
            <a:ext cx="4206670" cy="5057725"/>
            <a:chOff x="7890986" y="299808"/>
            <a:chExt cx="4206670" cy="5057725"/>
          </a:xfrm>
        </p:grpSpPr>
        <p:sp>
          <p:nvSpPr>
            <p:cNvPr id="16" name="Oval 15">
              <a:extLst>
                <a:ext uri="{FF2B5EF4-FFF2-40B4-BE49-F238E27FC236}">
                  <a16:creationId xmlns:a16="http://schemas.microsoft.com/office/drawing/2014/main" id="{27F490E1-0C1E-46EB-A13A-A59B7AD5E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51990" y="103364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F6C260-525C-4FAE-BD96-9D9C6251B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1215" y="584917"/>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EE9758-1E70-44EB-B16F-48974880A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B956B6-6269-407C-9CA3-BC55FB34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0986" y="3432229"/>
              <a:ext cx="262912" cy="262912"/>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3F00C-E7A6-47EF-99CD-4C8658AA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74974" y="34028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90C4BC-A3A5-4059-895B-71ECF360D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8623" y="524416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BA083D-0685-4644-9644-BD381D2DE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0039" y="311536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
            <a:extLst>
              <a:ext uri="{FF2B5EF4-FFF2-40B4-BE49-F238E27FC236}">
                <a16:creationId xmlns:a16="http://schemas.microsoft.com/office/drawing/2014/main" id="{10C2373C-C0B7-4A53-964E-345391B3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6338" y="1284120"/>
            <a:ext cx="3462614" cy="3973992"/>
          </a:xfrm>
          <a:custGeom>
            <a:avLst/>
            <a:gdLst>
              <a:gd name="connsiteX0" fmla="*/ 1986996 w 3462614"/>
              <a:gd name="connsiteY0" fmla="*/ 0 h 3973992"/>
              <a:gd name="connsiteX1" fmla="*/ 3392015 w 3462614"/>
              <a:gd name="connsiteY1" fmla="*/ 581978 h 3973992"/>
              <a:gd name="connsiteX2" fmla="*/ 3462614 w 3462614"/>
              <a:gd name="connsiteY2" fmla="*/ 659657 h 3973992"/>
              <a:gd name="connsiteX3" fmla="*/ 3462614 w 3462614"/>
              <a:gd name="connsiteY3" fmla="*/ 3314336 h 3973992"/>
              <a:gd name="connsiteX4" fmla="*/ 3392015 w 3462614"/>
              <a:gd name="connsiteY4" fmla="*/ 3392015 h 3973992"/>
              <a:gd name="connsiteX5" fmla="*/ 1986996 w 3462614"/>
              <a:gd name="connsiteY5" fmla="*/ 3973992 h 3973992"/>
              <a:gd name="connsiteX6" fmla="*/ 0 w 3462614"/>
              <a:gd name="connsiteY6" fmla="*/ 1986996 h 3973992"/>
              <a:gd name="connsiteX7" fmla="*/ 1986996 w 3462614"/>
              <a:gd name="connsiteY7" fmla="*/ 0 h 397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614" h="3973992">
                <a:moveTo>
                  <a:pt x="1986996" y="0"/>
                </a:moveTo>
                <a:cubicBezTo>
                  <a:pt x="2535690" y="0"/>
                  <a:pt x="3032439" y="222402"/>
                  <a:pt x="3392015" y="581978"/>
                </a:cubicBezTo>
                <a:lnTo>
                  <a:pt x="3462614" y="659657"/>
                </a:lnTo>
                <a:lnTo>
                  <a:pt x="3462614" y="3314336"/>
                </a:lnTo>
                <a:lnTo>
                  <a:pt x="3392015" y="3392015"/>
                </a:lnTo>
                <a:cubicBezTo>
                  <a:pt x="3032439" y="3751590"/>
                  <a:pt x="2535690" y="3973992"/>
                  <a:pt x="1986996" y="3973992"/>
                </a:cubicBezTo>
                <a:cubicBezTo>
                  <a:pt x="889608" y="3973992"/>
                  <a:pt x="0" y="3084384"/>
                  <a:pt x="0" y="1986996"/>
                </a:cubicBezTo>
                <a:cubicBezTo>
                  <a:pt x="0" y="889608"/>
                  <a:pt x="889608" y="0"/>
                  <a:pt x="198699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1">
            <a:extLst>
              <a:ext uri="{FF2B5EF4-FFF2-40B4-BE49-F238E27FC236}">
                <a16:creationId xmlns:a16="http://schemas.microsoft.com/office/drawing/2014/main" id="{EA0178DB-17D1-4B21-8EE1-0C944D21D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592" y="0"/>
            <a:ext cx="3047060" cy="2463497"/>
          </a:xfrm>
          <a:custGeom>
            <a:avLst/>
            <a:gdLst>
              <a:gd name="connsiteX0" fmla="*/ 326110 w 3047060"/>
              <a:gd name="connsiteY0" fmla="*/ 0 h 2463497"/>
              <a:gd name="connsiteX1" fmla="*/ 2720950 w 3047060"/>
              <a:gd name="connsiteY1" fmla="*/ 0 h 2463497"/>
              <a:gd name="connsiteX2" fmla="*/ 2786865 w 3047060"/>
              <a:gd name="connsiteY2" fmla="*/ 88147 h 2463497"/>
              <a:gd name="connsiteX3" fmla="*/ 3047060 w 3047060"/>
              <a:gd name="connsiteY3" fmla="*/ 939967 h 2463497"/>
              <a:gd name="connsiteX4" fmla="*/ 1523530 w 3047060"/>
              <a:gd name="connsiteY4" fmla="*/ 2463497 h 2463497"/>
              <a:gd name="connsiteX5" fmla="*/ 0 w 3047060"/>
              <a:gd name="connsiteY5" fmla="*/ 939967 h 2463497"/>
              <a:gd name="connsiteX6" fmla="*/ 260195 w 3047060"/>
              <a:gd name="connsiteY6" fmla="*/ 88147 h 246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060" h="2463497">
                <a:moveTo>
                  <a:pt x="326110" y="0"/>
                </a:moveTo>
                <a:lnTo>
                  <a:pt x="2720950" y="0"/>
                </a:lnTo>
                <a:lnTo>
                  <a:pt x="2786865" y="88147"/>
                </a:lnTo>
                <a:cubicBezTo>
                  <a:pt x="2951138" y="331304"/>
                  <a:pt x="3047060" y="624434"/>
                  <a:pt x="3047060" y="939967"/>
                </a:cubicBezTo>
                <a:cubicBezTo>
                  <a:pt x="3047060" y="1781389"/>
                  <a:pt x="2364952" y="2463497"/>
                  <a:pt x="1523530" y="2463497"/>
                </a:cubicBezTo>
                <a:cubicBezTo>
                  <a:pt x="682108" y="2463497"/>
                  <a:pt x="0" y="1781389"/>
                  <a:pt x="0" y="939967"/>
                </a:cubicBezTo>
                <a:cubicBezTo>
                  <a:pt x="0" y="624434"/>
                  <a:pt x="95922" y="331304"/>
                  <a:pt x="260195" y="8814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B4443D71-4F2B-4B94-9102-DC868EF9A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101" t="12146" r="12288" b="12942"/>
          <a:stretch/>
        </p:blipFill>
        <p:spPr>
          <a:xfrm rot="16200000" flipH="1">
            <a:off x="6334008" y="-265192"/>
            <a:ext cx="2456695" cy="2987080"/>
          </a:xfrm>
          <a:prstGeom prst="rect">
            <a:avLst/>
          </a:prstGeom>
        </p:spPr>
      </p:pic>
      <p:sp>
        <p:nvSpPr>
          <p:cNvPr id="3" name="Content Placeholder 2">
            <a:extLst>
              <a:ext uri="{FF2B5EF4-FFF2-40B4-BE49-F238E27FC236}">
                <a16:creationId xmlns:a16="http://schemas.microsoft.com/office/drawing/2014/main" id="{FE283B92-2C96-4B8F-AD68-D56109CB7DF6}"/>
              </a:ext>
            </a:extLst>
          </p:cNvPr>
          <p:cNvSpPr>
            <a:spLocks noGrp="1"/>
          </p:cNvSpPr>
          <p:nvPr>
            <p:ph idx="1"/>
          </p:nvPr>
        </p:nvSpPr>
        <p:spPr>
          <a:xfrm>
            <a:off x="777239" y="1284121"/>
            <a:ext cx="5436380" cy="4892842"/>
          </a:xfrm>
        </p:spPr>
        <p:txBody>
          <a:bodyPr anchor="t">
            <a:normAutofit/>
          </a:bodyPr>
          <a:lstStyle/>
          <a:p>
            <a:r>
              <a:rPr lang="en-GB" sz="4000" b="1" dirty="0">
                <a:latin typeface="Arial" panose="020B0604020202020204" pitchFamily="34" charset="0"/>
                <a:cs typeface="Arial" panose="020B0604020202020204" pitchFamily="34" charset="0"/>
              </a:rPr>
              <a:t>What change will you try to make in the world this week? </a:t>
            </a:r>
            <a:endParaRPr lang="en-US" sz="4000" b="1" dirty="0">
              <a:latin typeface="Arial" panose="020B0604020202020204" pitchFamily="34" charset="0"/>
              <a:cs typeface="Arial" panose="020B0604020202020204" pitchFamily="34" charset="0"/>
            </a:endParaRPr>
          </a:p>
          <a:p>
            <a:endParaRPr lang="en-GB" sz="1800" dirty="0"/>
          </a:p>
        </p:txBody>
      </p:sp>
      <p:pic>
        <p:nvPicPr>
          <p:cNvPr id="4" name="Picture 3">
            <a:extLst>
              <a:ext uri="{FF2B5EF4-FFF2-40B4-BE49-F238E27FC236}">
                <a16:creationId xmlns:a16="http://schemas.microsoft.com/office/drawing/2014/main" id="{8B8C70FD-1818-402F-884B-2E96C608F709}"/>
              </a:ext>
            </a:extLst>
          </p:cNvPr>
          <p:cNvPicPr>
            <a:picLocks noChangeAspect="1"/>
          </p:cNvPicPr>
          <p:nvPr/>
        </p:nvPicPr>
        <p:blipFill>
          <a:blip r:embed="rId4"/>
          <a:stretch>
            <a:fillRect/>
          </a:stretch>
        </p:blipFill>
        <p:spPr>
          <a:xfrm>
            <a:off x="6465014" y="4562451"/>
            <a:ext cx="1865126" cy="620154"/>
          </a:xfrm>
          <a:prstGeom prst="rect">
            <a:avLst/>
          </a:prstGeom>
        </p:spPr>
      </p:pic>
      <p:pic>
        <p:nvPicPr>
          <p:cNvPr id="30" name="Graphic 29">
            <a:extLst>
              <a:ext uri="{FF2B5EF4-FFF2-40B4-BE49-F238E27FC236}">
                <a16:creationId xmlns:a16="http://schemas.microsoft.com/office/drawing/2014/main" id="{5F099849-AE01-4438-8587-1EE9DC8CED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1182" y="1595556"/>
            <a:ext cx="3462614" cy="3462614"/>
          </a:xfrm>
          <a:prstGeom prst="rect">
            <a:avLst/>
          </a:prstGeom>
        </p:spPr>
      </p:pic>
    </p:spTree>
    <p:extLst>
      <p:ext uri="{BB962C8B-B14F-4D97-AF65-F5344CB8AC3E}">
        <p14:creationId xmlns:p14="http://schemas.microsoft.com/office/powerpoint/2010/main" val="14082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00775C4B-E98B-42BB-BDD6-2F289945C6E5}"/>
              </a:ext>
            </a:extLst>
          </p:cNvPr>
          <p:cNvSpPr>
            <a:spLocks noGrp="1"/>
          </p:cNvSpPr>
          <p:nvPr>
            <p:ph idx="1"/>
          </p:nvPr>
        </p:nvSpPr>
        <p:spPr>
          <a:xfrm>
            <a:off x="508594" y="165565"/>
            <a:ext cx="6765026" cy="6216241"/>
          </a:xfrm>
        </p:spPr>
        <p:txBody>
          <a:bodyPr anchor="t">
            <a:normAutofit fontScale="25000" lnSpcReduction="20000"/>
          </a:bodyPr>
          <a:lstStyle/>
          <a:p>
            <a:pPr marL="0" indent="0">
              <a:lnSpc>
                <a:spcPct val="200000"/>
              </a:lnSpc>
              <a:buNone/>
            </a:pPr>
            <a:r>
              <a:rPr lang="en-GB" sz="11100" b="1" dirty="0">
                <a:solidFill>
                  <a:schemeClr val="tx1"/>
                </a:solidFill>
                <a:latin typeface="Arial" panose="020B0604020202020204" pitchFamily="34" charset="0"/>
                <a:cs typeface="Arial" panose="020B0604020202020204" pitchFamily="34" charset="0"/>
              </a:rPr>
              <a:t>God of life, </a:t>
            </a:r>
          </a:p>
          <a:p>
            <a:pPr marL="0" indent="0">
              <a:lnSpc>
                <a:spcPct val="200000"/>
              </a:lnSpc>
              <a:buNone/>
            </a:pPr>
            <a:r>
              <a:rPr lang="en-GB" sz="11100" b="1" dirty="0">
                <a:solidFill>
                  <a:schemeClr val="tx1"/>
                </a:solidFill>
                <a:latin typeface="Arial" panose="020B0604020202020204" pitchFamily="34" charset="0"/>
                <a:cs typeface="Arial" panose="020B0604020202020204" pitchFamily="34" charset="0"/>
              </a:rPr>
              <a:t>give us the courage to try to make a change to our world, no matter how small, and the faith to know that with you all things are possible.</a:t>
            </a:r>
          </a:p>
          <a:p>
            <a:pPr marL="0" indent="0">
              <a:lnSpc>
                <a:spcPct val="200000"/>
              </a:lnSpc>
              <a:buNone/>
            </a:pPr>
            <a:r>
              <a:rPr lang="en-GB" sz="11100" b="1" dirty="0">
                <a:solidFill>
                  <a:schemeClr val="tx1"/>
                </a:solidFill>
                <a:latin typeface="Arial" panose="020B0604020202020204" pitchFamily="34" charset="0"/>
                <a:cs typeface="Arial" panose="020B0604020202020204" pitchFamily="34" charset="0"/>
              </a:rPr>
              <a:t> Amen.</a:t>
            </a:r>
          </a:p>
          <a:p>
            <a:pPr marL="0" indent="0">
              <a:lnSpc>
                <a:spcPct val="200000"/>
              </a:lnSpc>
              <a:buNone/>
            </a:pPr>
            <a:endParaRPr lang="en-GB" sz="7000" b="1" dirty="0">
              <a:latin typeface="Arial" panose="020B0604020202020204" pitchFamily="34" charset="0"/>
              <a:cs typeface="Arial" panose="020B0604020202020204" pitchFamily="34" charset="0"/>
            </a:endParaRPr>
          </a:p>
          <a:p>
            <a:endParaRPr lang="en-GB" sz="1800" dirty="0"/>
          </a:p>
        </p:txBody>
      </p:sp>
      <p:grpSp>
        <p:nvGrpSpPr>
          <p:cNvPr id="13"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4" name="Oval 13">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3B0E9F0-B79E-4B1C-BA73-06B0C959585E}"/>
              </a:ext>
            </a:extLst>
          </p:cNvPr>
          <p:cNvPicPr>
            <a:picLocks noChangeAspect="1"/>
          </p:cNvPicPr>
          <p:nvPr/>
        </p:nvPicPr>
        <p:blipFill rotWithShape="1">
          <a:blip r:embed="rId2"/>
          <a:srcRect l="32974" r="30144"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40792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B8D348B8-27AC-4717-9BCB-B0D04FD432E9}"/>
              </a:ext>
            </a:extLst>
          </p:cNvPr>
          <p:cNvPicPr>
            <a:picLocks noGrp="1" noChangeAspect="1"/>
          </p:cNvPicPr>
          <p:nvPr>
            <p:ph idx="1"/>
          </p:nvPr>
        </p:nvPicPr>
        <p:blipFill rotWithShape="1">
          <a:blip r:embed="rId2">
            <a:alphaModFix/>
          </a:blip>
          <a:srcRect/>
          <a:stretch/>
        </p:blipFill>
        <p:spPr>
          <a:xfrm>
            <a:off x="-1" y="10"/>
            <a:ext cx="12192001" cy="6857990"/>
          </a:xfrm>
          <a:prstGeom prst="rect">
            <a:avLst/>
          </a:prstGeom>
        </p:spPr>
      </p:pic>
    </p:spTree>
    <p:extLst>
      <p:ext uri="{BB962C8B-B14F-4D97-AF65-F5344CB8AC3E}">
        <p14:creationId xmlns:p14="http://schemas.microsoft.com/office/powerpoint/2010/main" val="145142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87B7A78A-DD31-48C6-B8F4-0083EF11E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9">
            <a:extLst>
              <a:ext uri="{FF2B5EF4-FFF2-40B4-BE49-F238E27FC236}">
                <a16:creationId xmlns:a16="http://schemas.microsoft.com/office/drawing/2014/main" id="{2DB05F44-653C-4D7B-B74D-DEB6B8CC7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7" name="Decorative circles">
            <a:extLst>
              <a:ext uri="{FF2B5EF4-FFF2-40B4-BE49-F238E27FC236}">
                <a16:creationId xmlns:a16="http://schemas.microsoft.com/office/drawing/2014/main" id="{F0DEE4EA-2009-4B4E-AA04-0212307404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5126" y="310026"/>
            <a:ext cx="896531" cy="5965317"/>
            <a:chOff x="8105126" y="310026"/>
            <a:chExt cx="896531" cy="5965317"/>
          </a:xfrm>
        </p:grpSpPr>
        <p:sp>
          <p:nvSpPr>
            <p:cNvPr id="38" name="Oval 12">
              <a:extLst>
                <a:ext uri="{FF2B5EF4-FFF2-40B4-BE49-F238E27FC236}">
                  <a16:creationId xmlns:a16="http://schemas.microsoft.com/office/drawing/2014/main" id="{D2429488-2056-403A-B93F-E7E04E2EC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4834" y="5969563"/>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3">
              <a:extLst>
                <a:ext uri="{FF2B5EF4-FFF2-40B4-BE49-F238E27FC236}">
                  <a16:creationId xmlns:a16="http://schemas.microsoft.com/office/drawing/2014/main" id="{E2F91912-D913-413D-A0F6-C7E574880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5126" y="573568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D884D3-14F1-4675-8D54-0641201D8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8481" y="310026"/>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848247-A192-415A-AD4A-AC2B8E0DF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35216" y="735547"/>
              <a:ext cx="466441" cy="46644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90A794CF-C9D1-401A-8377-720A35286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211" y="1506406"/>
            <a:ext cx="3529419" cy="35294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
            <a:extLst>
              <a:ext uri="{FF2B5EF4-FFF2-40B4-BE49-F238E27FC236}">
                <a16:creationId xmlns:a16="http://schemas.microsoft.com/office/drawing/2014/main" id="{C25E45C5-9A47-4CC1-92F9-6BC5DE68E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603" y="0"/>
            <a:ext cx="2315058" cy="1533849"/>
          </a:xfrm>
          <a:custGeom>
            <a:avLst/>
            <a:gdLst>
              <a:gd name="connsiteX0" fmla="*/ 67919 w 2315058"/>
              <a:gd name="connsiteY0" fmla="*/ 0 h 1533849"/>
              <a:gd name="connsiteX1" fmla="*/ 2247140 w 2315058"/>
              <a:gd name="connsiteY1" fmla="*/ 0 h 1533849"/>
              <a:gd name="connsiteX2" fmla="*/ 2291541 w 2315058"/>
              <a:gd name="connsiteY2" fmla="*/ 143038 h 1533849"/>
              <a:gd name="connsiteX3" fmla="*/ 2315058 w 2315058"/>
              <a:gd name="connsiteY3" fmla="*/ 376320 h 1533849"/>
              <a:gd name="connsiteX4" fmla="*/ 1157529 w 2315058"/>
              <a:gd name="connsiteY4" fmla="*/ 1533849 h 1533849"/>
              <a:gd name="connsiteX5" fmla="*/ 0 w 2315058"/>
              <a:gd name="connsiteY5" fmla="*/ 376320 h 1533849"/>
              <a:gd name="connsiteX6" fmla="*/ 23517 w 2315058"/>
              <a:gd name="connsiteY6" fmla="*/ 143038 h 153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5058" h="1533849">
                <a:moveTo>
                  <a:pt x="67919" y="0"/>
                </a:moveTo>
                <a:lnTo>
                  <a:pt x="2247140" y="0"/>
                </a:lnTo>
                <a:lnTo>
                  <a:pt x="2291541" y="143038"/>
                </a:lnTo>
                <a:cubicBezTo>
                  <a:pt x="2306961" y="218390"/>
                  <a:pt x="2315058" y="296409"/>
                  <a:pt x="2315058" y="376320"/>
                </a:cubicBezTo>
                <a:cubicBezTo>
                  <a:pt x="2315058" y="1015606"/>
                  <a:pt x="1796815" y="1533849"/>
                  <a:pt x="1157529" y="1533849"/>
                </a:cubicBezTo>
                <a:cubicBezTo>
                  <a:pt x="518244" y="1533849"/>
                  <a:pt x="0" y="1015606"/>
                  <a:pt x="0" y="376320"/>
                </a:cubicBezTo>
                <a:cubicBezTo>
                  <a:pt x="0" y="296409"/>
                  <a:pt x="8098" y="218390"/>
                  <a:pt x="23517" y="14303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Graphic 21">
            <a:extLst>
              <a:ext uri="{FF2B5EF4-FFF2-40B4-BE49-F238E27FC236}">
                <a16:creationId xmlns:a16="http://schemas.microsoft.com/office/drawing/2014/main" id="{0FFAC6A3-6189-49F7-A9EF-882EE61138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832" t="41008" r="13582" b="10443"/>
          <a:stretch/>
        </p:blipFill>
        <p:spPr>
          <a:xfrm>
            <a:off x="5088835" y="0"/>
            <a:ext cx="2248620" cy="1524974"/>
          </a:xfrm>
          <a:prstGeom prst="rect">
            <a:avLst/>
          </a:prstGeom>
        </p:spPr>
      </p:pic>
      <p:sp>
        <p:nvSpPr>
          <p:cNvPr id="42" name="Oval 1">
            <a:extLst>
              <a:ext uri="{FF2B5EF4-FFF2-40B4-BE49-F238E27FC236}">
                <a16:creationId xmlns:a16="http://schemas.microsoft.com/office/drawing/2014/main" id="{35539F8A-F167-4D29-8668-E0F8C2E12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9918" y="0"/>
            <a:ext cx="2579034" cy="2619754"/>
          </a:xfrm>
          <a:custGeom>
            <a:avLst/>
            <a:gdLst>
              <a:gd name="connsiteX0" fmla="*/ 455682 w 2579034"/>
              <a:gd name="connsiteY0" fmla="*/ 0 h 2619754"/>
              <a:gd name="connsiteX1" fmla="*/ 2579034 w 2579034"/>
              <a:gd name="connsiteY1" fmla="*/ 0 h 2619754"/>
              <a:gd name="connsiteX2" fmla="*/ 2579034 w 2579034"/>
              <a:gd name="connsiteY2" fmla="*/ 2202359 h 2619754"/>
              <a:gd name="connsiteX3" fmla="*/ 2504372 w 2579034"/>
              <a:gd name="connsiteY3" fmla="*/ 2270216 h 2619754"/>
              <a:gd name="connsiteX4" fmla="*/ 1530703 w 2579034"/>
              <a:gd name="connsiteY4" fmla="*/ 2619754 h 2619754"/>
              <a:gd name="connsiteX5" fmla="*/ 0 w 2579034"/>
              <a:gd name="connsiteY5" fmla="*/ 1089051 h 2619754"/>
              <a:gd name="connsiteX6" fmla="*/ 448332 w 2579034"/>
              <a:gd name="connsiteY6" fmla="*/ 6680 h 261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034" h="2619754">
                <a:moveTo>
                  <a:pt x="455682" y="0"/>
                </a:moveTo>
                <a:lnTo>
                  <a:pt x="2579034" y="0"/>
                </a:lnTo>
                <a:lnTo>
                  <a:pt x="2579034" y="2202359"/>
                </a:lnTo>
                <a:lnTo>
                  <a:pt x="2504372" y="2270216"/>
                </a:lnTo>
                <a:cubicBezTo>
                  <a:pt x="2239776" y="2488580"/>
                  <a:pt x="1900558" y="2619754"/>
                  <a:pt x="1530703" y="2619754"/>
                </a:cubicBezTo>
                <a:cubicBezTo>
                  <a:pt x="685318" y="2619754"/>
                  <a:pt x="0" y="1934436"/>
                  <a:pt x="0" y="1089051"/>
                </a:cubicBezTo>
                <a:cubicBezTo>
                  <a:pt x="0" y="666360"/>
                  <a:pt x="171330" y="283684"/>
                  <a:pt x="448332" y="668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pic>
        <p:nvPicPr>
          <p:cNvPr id="43" name="Graphic 25">
            <a:extLst>
              <a:ext uri="{FF2B5EF4-FFF2-40B4-BE49-F238E27FC236}">
                <a16:creationId xmlns:a16="http://schemas.microsoft.com/office/drawing/2014/main" id="{CA9E0BBD-ED3E-49C0-95A3-2404FA7F98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9847" t="26686" r="26950" b="8984"/>
          <a:stretch/>
        </p:blipFill>
        <p:spPr>
          <a:xfrm>
            <a:off x="9609918" y="0"/>
            <a:ext cx="2582083" cy="2628227"/>
          </a:xfrm>
          <a:prstGeom prst="rect">
            <a:avLst/>
          </a:prstGeom>
        </p:spPr>
      </p:pic>
      <p:sp>
        <p:nvSpPr>
          <p:cNvPr id="3" name="Content Placeholder 2">
            <a:extLst>
              <a:ext uri="{FF2B5EF4-FFF2-40B4-BE49-F238E27FC236}">
                <a16:creationId xmlns:a16="http://schemas.microsoft.com/office/drawing/2014/main" id="{D1B48382-D9A9-4CCA-8561-BE59F2859E92}"/>
              </a:ext>
            </a:extLst>
          </p:cNvPr>
          <p:cNvSpPr>
            <a:spLocks noGrp="1"/>
          </p:cNvSpPr>
          <p:nvPr>
            <p:ph idx="1"/>
          </p:nvPr>
        </p:nvSpPr>
        <p:spPr>
          <a:xfrm>
            <a:off x="777240" y="1371601"/>
            <a:ext cx="5420360" cy="4805362"/>
          </a:xfrm>
        </p:spPr>
        <p:txBody>
          <a:bodyPr anchor="t">
            <a:normAutofit lnSpcReduction="10000"/>
          </a:bodyPr>
          <a:lstStyle/>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God of light,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help us to see that even with the smallest amount of faith,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can do anything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you ask of us.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ask this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through Christ our Lord. </a:t>
            </a:r>
          </a:p>
          <a:p>
            <a:pPr marL="0" marR="0" lvl="0" indent="0" defTabSz="914400" rtl="0" eaLnBrk="1" fontAlgn="auto" latinLnBrk="0" hangingPunct="1">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Amen.</a:t>
            </a:r>
            <a:endParaRPr kumimoji="0" lang="en-US" sz="3600" b="1" i="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endParaRPr>
          </a:p>
          <a:p>
            <a:endParaRPr lang="en-GB" sz="1800" dirty="0"/>
          </a:p>
        </p:txBody>
      </p:sp>
      <p:sp>
        <p:nvSpPr>
          <p:cNvPr id="44" name="Oval 3">
            <a:extLst>
              <a:ext uri="{FF2B5EF4-FFF2-40B4-BE49-F238E27FC236}">
                <a16:creationId xmlns:a16="http://schemas.microsoft.com/office/drawing/2014/main" id="{80A8C9CB-E08C-47F3-BE45-D0AA9534A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9613" y="4258197"/>
            <a:ext cx="2315057" cy="231505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45" name="Graphic 29">
            <a:extLst>
              <a:ext uri="{FF2B5EF4-FFF2-40B4-BE49-F238E27FC236}">
                <a16:creationId xmlns:a16="http://schemas.microsoft.com/office/drawing/2014/main" id="{5E8C10D9-DC88-4FE5-AD6F-D3093ED95A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7210" y="1664290"/>
            <a:ext cx="3529420" cy="3529420"/>
          </a:xfrm>
          <a:prstGeom prst="rect">
            <a:avLst/>
          </a:prstGeom>
        </p:spPr>
      </p:pic>
      <p:pic>
        <p:nvPicPr>
          <p:cNvPr id="46" name="Graphic 31">
            <a:extLst>
              <a:ext uri="{FF2B5EF4-FFF2-40B4-BE49-F238E27FC236}">
                <a16:creationId xmlns:a16="http://schemas.microsoft.com/office/drawing/2014/main" id="{79626D93-E25E-4743-8D61-94F74B5065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9612" y="4253876"/>
            <a:ext cx="2315057" cy="2315057"/>
          </a:xfrm>
          <a:prstGeom prst="rect">
            <a:avLst/>
          </a:prstGeom>
        </p:spPr>
      </p:pic>
    </p:spTree>
    <p:extLst>
      <p:ext uri="{BB962C8B-B14F-4D97-AF65-F5344CB8AC3E}">
        <p14:creationId xmlns:p14="http://schemas.microsoft.com/office/powerpoint/2010/main" val="206172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FD5D-33D3-4175-BD46-534EE2A175AB}"/>
              </a:ext>
            </a:extLst>
          </p:cNvPr>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The Lord be with you</a:t>
            </a:r>
            <a:br>
              <a:rPr lang="en-US" sz="2800" dirty="0">
                <a:latin typeface="Arial" panose="020B0604020202020204" pitchFamily="34" charset="0"/>
                <a:cs typeface="Arial" panose="020B0604020202020204" pitchFamily="34" charset="0"/>
              </a:rPr>
            </a:br>
            <a:r>
              <a:rPr lang="en-US" sz="2800" b="1" i="1" dirty="0">
                <a:latin typeface="Arial" panose="020B0604020202020204" pitchFamily="34" charset="0"/>
                <a:cs typeface="Arial" panose="020B0604020202020204" pitchFamily="34" charset="0"/>
              </a:rPr>
              <a:t>And with your spirit.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 reading from the Gospel according to St Luke</a:t>
            </a:r>
            <a:br>
              <a:rPr lang="en-US" sz="2800" dirty="0">
                <a:latin typeface="Arial" panose="020B0604020202020204" pitchFamily="34" charset="0"/>
                <a:cs typeface="Arial" panose="020B0604020202020204" pitchFamily="34" charset="0"/>
              </a:rPr>
            </a:br>
            <a:r>
              <a:rPr lang="en-US" sz="2800" b="1" i="1" dirty="0">
                <a:latin typeface="Arial" panose="020B0604020202020204" pitchFamily="34" charset="0"/>
                <a:cs typeface="Arial" panose="020B0604020202020204" pitchFamily="34" charset="0"/>
              </a:rPr>
              <a:t>Glory to you, O Lord</a:t>
            </a:r>
            <a:endParaRPr lang="en-GB" sz="2800"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B6DFF2-B1D0-4C69-9853-A5BE4C9E1F76}"/>
              </a:ext>
            </a:extLst>
          </p:cNvPr>
          <p:cNvSpPr>
            <a:spLocks noGrp="1"/>
          </p:cNvSpPr>
          <p:nvPr>
            <p:ph idx="1"/>
          </p:nvPr>
        </p:nvSpPr>
        <p:spPr/>
        <p:txBody>
          <a:bodyPr>
            <a:normAutofit fontScale="85000" lnSpcReduction="10000"/>
          </a:bodyPr>
          <a:lstStyle/>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r>
              <a:rPr kumimoji="0" lang="en-GB"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apostles said to the Lord, “Make our faith greater.”</a:t>
            </a:r>
          </a:p>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r>
              <a:rPr kumimoji="0" lang="en-GB"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Lord answered, “If you had faith as big as a mustard seed, you could say to this mulberry tree, ‘Pull yourself up by the roots and plant yourself in the sea!’ and it would obey you.</a:t>
            </a:r>
          </a:p>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r>
              <a:rPr kumimoji="0" lang="en-GB"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“Suppose one of you has a servant who is ploughing or looking after the sheep. When he comes in from the field, do you tell him to hurry and eat his meal? Of course not! Instead, you say to him, ‘Get my supper ready, then put on your apron and wait on me while I eat and drink; after that you may have your meal.’ The servant does not deserve thanks for obeying orders, does he? It is the same with you; when you have done all you have been told to do, say, ‘We are ordinary servants; we have only done our duty.’”</a:t>
            </a:r>
          </a:p>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r>
              <a:rPr lang="en-GB" sz="3000" dirty="0">
                <a:solidFill>
                  <a:prstClr val="black"/>
                </a:solidFill>
                <a:latin typeface="Arial" panose="020B0604020202020204" pitchFamily="34" charset="0"/>
                <a:cs typeface="Arial" panose="020B0604020202020204" pitchFamily="34" charset="0"/>
              </a:rPr>
              <a:t>The Gospel of the Lord</a:t>
            </a:r>
          </a:p>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r>
              <a:rPr kumimoji="0" lang="en-GB" sz="3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Praise to you, Lord Jesus Christ</a:t>
            </a:r>
          </a:p>
          <a:p>
            <a:pPr marL="0" marR="0" lvl="0" indent="0" algn="l" defTabSz="914400" rtl="0" eaLnBrk="1" fontAlgn="auto" latinLnBrk="0" hangingPunct="1">
              <a:lnSpc>
                <a:spcPct val="100000"/>
              </a:lnSpc>
              <a:spcBef>
                <a:spcPts val="100"/>
              </a:spcBef>
              <a:spcAft>
                <a:spcPts val="1100"/>
              </a:spcAft>
              <a:buClr>
                <a:srgbClr val="A5C400"/>
              </a:buClr>
              <a:buSzPct val="120000"/>
              <a:buFont typeface="Arial" panose="020B0604020202020204" pitchFamily="34" charset="0"/>
              <a:buNone/>
              <a:tabLst/>
              <a:defRPr/>
            </a:pPr>
            <a:endParaRPr kumimoji="0" lang="en-GB"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6301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DDF3EE32-6DF5-4D18-B0A8-D93C02AA264C}"/>
              </a:ext>
            </a:extLst>
          </p:cNvPr>
          <p:cNvPicPr>
            <a:picLocks noGrp="1" noChangeAspect="1"/>
          </p:cNvPicPr>
          <p:nvPr>
            <p:ph idx="1"/>
          </p:nvPr>
        </p:nvPicPr>
        <p:blipFill rotWithShape="1">
          <a:blip r:embed="rId2">
            <a:alphaModFix/>
          </a:blip>
          <a:srcRect l="7111" r="-1" b="-1"/>
          <a:stretch/>
        </p:blipFill>
        <p:spPr>
          <a:xfrm>
            <a:off x="-1" y="10"/>
            <a:ext cx="12192001" cy="6857990"/>
          </a:xfrm>
          <a:prstGeom prst="rect">
            <a:avLst/>
          </a:prstGeom>
        </p:spPr>
      </p:pic>
    </p:spTree>
    <p:extLst>
      <p:ext uri="{BB962C8B-B14F-4D97-AF65-F5344CB8AC3E}">
        <p14:creationId xmlns:p14="http://schemas.microsoft.com/office/powerpoint/2010/main" val="417517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2" name="Oval 5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3" name="Freeform: Shape 6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6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Oval 6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8" name="Rectangle 67">
            <a:extLst>
              <a:ext uri="{FF2B5EF4-FFF2-40B4-BE49-F238E27FC236}">
                <a16:creationId xmlns:a16="http://schemas.microsoft.com/office/drawing/2014/main" id="{1FD5705B-63E0-4364-B909-EC902FEAA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B7E355D-DAEA-4421-B67A-FA13C0FB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5748406-7EC9-4A67-9BDC-9CB48DA536B1}"/>
              </a:ext>
            </a:extLst>
          </p:cNvPr>
          <p:cNvSpPr>
            <a:spLocks noGrp="1"/>
          </p:cNvSpPr>
          <p:nvPr>
            <p:ph type="title"/>
          </p:nvPr>
        </p:nvSpPr>
        <p:spPr>
          <a:xfrm>
            <a:off x="777239" y="1122362"/>
            <a:ext cx="5047488" cy="4736685"/>
          </a:xfrm>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Even a little bit of faith can make a big difference to everyone</a:t>
            </a:r>
            <a:r>
              <a:rPr lang="en-US" sz="3800" dirty="0"/>
              <a:t>.</a:t>
            </a:r>
          </a:p>
        </p:txBody>
      </p:sp>
      <p:grpSp>
        <p:nvGrpSpPr>
          <p:cNvPr id="72" name="decorative circles">
            <a:extLst>
              <a:ext uri="{FF2B5EF4-FFF2-40B4-BE49-F238E27FC236}">
                <a16:creationId xmlns:a16="http://schemas.microsoft.com/office/drawing/2014/main" id="{61D9147E-6246-4344-B99C-7E58532D8C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73" name="Oval 72">
              <a:extLst>
                <a:ext uri="{FF2B5EF4-FFF2-40B4-BE49-F238E27FC236}">
                  <a16:creationId xmlns:a16="http://schemas.microsoft.com/office/drawing/2014/main" id="{B9D06285-CD49-4308-BDD4-0AF48D39B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D4A3886-A465-4577-99CE-251AA7B92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B4A1D21-7CBB-44D9-A528-DB74C3107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3600DE0-90F9-4BD7-A084-ECB65A2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C243907-3995-49EB-94E9-35C68C13C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629A2DC-7066-4487-A307-68F210722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0508B2B-067E-421A-9C09-522CFF39F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89BA730-4DAE-4702-A5C5-013F9CEB0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B2DEE5FE-FABF-4A40-81FC-6977E2FD7493}"/>
              </a:ext>
            </a:extLst>
          </p:cNvPr>
          <p:cNvPicPr>
            <a:picLocks noGrp="1" noChangeAspect="1"/>
          </p:cNvPicPr>
          <p:nvPr>
            <p:ph idx="1"/>
          </p:nvPr>
        </p:nvPicPr>
        <p:blipFill rotWithShape="1">
          <a:blip r:embed="rId2"/>
          <a:srcRect l="20840" r="12613" b="-2"/>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149832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Content Placeholder 3">
            <a:extLst>
              <a:ext uri="{FF2B5EF4-FFF2-40B4-BE49-F238E27FC236}">
                <a16:creationId xmlns:a16="http://schemas.microsoft.com/office/drawing/2014/main" id="{3F936CD0-926B-4C81-9FAB-711E1A4C653F}"/>
              </a:ext>
            </a:extLst>
          </p:cNvPr>
          <p:cNvPicPr>
            <a:picLocks noGrp="1" noChangeAspect="1"/>
          </p:cNvPicPr>
          <p:nvPr>
            <p:ph idx="1"/>
          </p:nvPr>
        </p:nvPicPr>
        <p:blipFill rotWithShape="1">
          <a:blip r:embed="rId2">
            <a:alphaModFix/>
          </a:blip>
          <a:srcRect t="4627" r="-1" b="37368"/>
          <a:stretch/>
        </p:blipFill>
        <p:spPr>
          <a:xfrm>
            <a:off x="1524" y="10"/>
            <a:ext cx="12188952" cy="6857990"/>
          </a:xfrm>
          <a:prstGeom prst="rect">
            <a:avLst/>
          </a:prstGeom>
        </p:spPr>
      </p:pic>
      <p:sp>
        <p:nvSpPr>
          <p:cNvPr id="32" name="Rectangle 31">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842E5-BE03-4163-8697-EC809F8A90BD}"/>
              </a:ext>
            </a:extLst>
          </p:cNvPr>
          <p:cNvSpPr>
            <a:spLocks noGrp="1"/>
          </p:cNvSpPr>
          <p:nvPr>
            <p:ph type="title"/>
          </p:nvPr>
        </p:nvSpPr>
        <p:spPr>
          <a:xfrm>
            <a:off x="323937" y="2276905"/>
            <a:ext cx="6859238" cy="4310954"/>
          </a:xfrm>
        </p:spPr>
        <p:txBody>
          <a:bodyPr vert="horz" lIns="91440" tIns="45720" rIns="91440" bIns="45720" rtlCol="0" anchor="b">
            <a:noAutofit/>
          </a:bodyPr>
          <a:lstStyle/>
          <a:p>
            <a:r>
              <a:rPr lang="en-US" sz="2800" b="1" dirty="0">
                <a:solidFill>
                  <a:srgbClr val="FFFFFF"/>
                </a:solidFill>
                <a:latin typeface="Arial" panose="020B0604020202020204" pitchFamily="34" charset="0"/>
                <a:cs typeface="Arial" panose="020B0604020202020204" pitchFamily="34" charset="0"/>
              </a:rPr>
              <a:t>We could raise money to help families around the world have enough to eat. This week is Family Fast Day, when we might eat a simple meal and give the money that we save to CAFOD.</a:t>
            </a:r>
            <a:br>
              <a:rPr lang="en-US" sz="2800" b="1" dirty="0">
                <a:solidFill>
                  <a:srgbClr val="FFFFFF"/>
                </a:solidFill>
                <a:latin typeface="Arial" panose="020B0604020202020204" pitchFamily="34" charset="0"/>
                <a:cs typeface="Arial" panose="020B0604020202020204" pitchFamily="34" charset="0"/>
              </a:rPr>
            </a:br>
            <a:br>
              <a:rPr lang="en-US" sz="28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If we have more than we need, we can share what we have with others. </a:t>
            </a:r>
            <a:br>
              <a:rPr lang="en-US" sz="2800" b="1" dirty="0">
                <a:solidFill>
                  <a:srgbClr val="FFFFFF"/>
                </a:solidFill>
                <a:latin typeface="Arial" panose="020B0604020202020204" pitchFamily="34" charset="0"/>
                <a:cs typeface="Arial" panose="020B0604020202020204" pitchFamily="34" charset="0"/>
              </a:rPr>
            </a:br>
            <a:br>
              <a:rPr lang="en-US" sz="28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We can ask world leaders to make a change so that the world is a fairer place for all people.</a:t>
            </a:r>
            <a:br>
              <a:rPr lang="en-US" sz="2800" b="1" dirty="0">
                <a:solidFill>
                  <a:srgbClr val="FFFFFF"/>
                </a:solidFill>
                <a:latin typeface="Arial" panose="020B0604020202020204" pitchFamily="34" charset="0"/>
                <a:cs typeface="Arial" panose="020B0604020202020204" pitchFamily="34" charset="0"/>
              </a:rPr>
            </a:br>
            <a:br>
              <a:rPr lang="en-US" sz="28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And we can pray for a world where food is grown and shared fairly. </a:t>
            </a:r>
            <a:br>
              <a:rPr lang="en-US" sz="2800" b="1" dirty="0">
                <a:solidFill>
                  <a:srgbClr val="FFFFFF"/>
                </a:solidFill>
                <a:latin typeface="Arial" panose="020B0604020202020204" pitchFamily="34" charset="0"/>
                <a:cs typeface="Arial" panose="020B0604020202020204" pitchFamily="34" charset="0"/>
              </a:rPr>
            </a:br>
            <a:endParaRPr lang="en-US" sz="2800" b="1" dirty="0">
              <a:solidFill>
                <a:srgbClr val="FFFFFF"/>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35" name="Oval 3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35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Hand reaching out to sun">
            <a:extLst>
              <a:ext uri="{FF2B5EF4-FFF2-40B4-BE49-F238E27FC236}">
                <a16:creationId xmlns:a16="http://schemas.microsoft.com/office/drawing/2014/main" id="{41E9F4E5-9A38-E27D-05C7-B98870DBA09E}"/>
              </a:ext>
            </a:extLst>
          </p:cNvPr>
          <p:cNvPicPr>
            <a:picLocks noChangeAspect="1"/>
          </p:cNvPicPr>
          <p:nvPr/>
        </p:nvPicPr>
        <p:blipFill rotWithShape="1">
          <a:blip r:embed="rId2">
            <a:alphaModFix/>
          </a:blip>
          <a:srcRect b="16045"/>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E9B141D4-C8D6-48AA-95E4-9D7277D2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47811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EF0B0-7C04-409B-8390-00397E3A0C90}"/>
              </a:ext>
            </a:extLst>
          </p:cNvPr>
          <p:cNvSpPr>
            <a:spLocks noGrp="1"/>
          </p:cNvSpPr>
          <p:nvPr>
            <p:ph type="title"/>
          </p:nvPr>
        </p:nvSpPr>
        <p:spPr>
          <a:xfrm>
            <a:off x="777240" y="532995"/>
            <a:ext cx="7207683" cy="1515091"/>
          </a:xfrm>
        </p:spPr>
        <p:txBody>
          <a:bodyPr vert="horz" lIns="91440" tIns="45720" rIns="91440" bIns="45720" rtlCol="0" anchor="b">
            <a:normAutofit/>
          </a:bodyPr>
          <a:lstStyle/>
          <a:p>
            <a:r>
              <a:rPr lang="en-US" sz="6000">
                <a:solidFill>
                  <a:srgbClr val="FFFFFF"/>
                </a:solidFill>
              </a:rPr>
              <a:t>Let us pray</a:t>
            </a:r>
          </a:p>
        </p:txBody>
      </p:sp>
      <p:sp>
        <p:nvSpPr>
          <p:cNvPr id="34" name="Oval 33">
            <a:extLst>
              <a:ext uri="{FF2B5EF4-FFF2-40B4-BE49-F238E27FC236}">
                <a16:creationId xmlns:a16="http://schemas.microsoft.com/office/drawing/2014/main" id="{9150435D-CA82-40CE-954B-EAF77FB12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03110" y="2889102"/>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384E378-44EE-43CF-80E1-ECE2AF785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685100" y="3689818"/>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606AA2-E69C-4A42-8D9F-E9747752D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964111" y="450803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D56DBB4-69C9-48F4-94E5-3F0B9E8D7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58942" y="5508464"/>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72E76EB-531B-4745-BE92-4AE3CFF5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784590" y="5222789"/>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C16CFC8-F3C3-4765-9768-9F10E6B53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48330" y="56395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868898F-D22E-4E6A-8DD3-FE24FF0F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370" y="579607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1B65DAB-5A32-48EC-A4A4-64E6D1CD0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464029" y="603142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8EC2A46-C18F-4863-B4EB-B7B873FD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88354" y="5602414"/>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E8EA60C-5FEB-439D-82C1-E1A33B9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85463" y="6119667"/>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BD9DC6E-71EF-4302-BD87-C70C8AFCB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42637" y="6605011"/>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1CABA3D-675F-405D-9552-216F2DDD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23926" y="6611226"/>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24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00775C4B-E98B-42BB-BDD6-2F289945C6E5}"/>
              </a:ext>
            </a:extLst>
          </p:cNvPr>
          <p:cNvSpPr>
            <a:spLocks noGrp="1"/>
          </p:cNvSpPr>
          <p:nvPr>
            <p:ph idx="1"/>
          </p:nvPr>
        </p:nvSpPr>
        <p:spPr>
          <a:xfrm>
            <a:off x="777240" y="546509"/>
            <a:ext cx="6765026" cy="5630454"/>
          </a:xfrm>
        </p:spPr>
        <p:txBody>
          <a:bodyPr anchor="t">
            <a:normAutofit lnSpcReduction="10000"/>
          </a:bodyPr>
          <a:lstStyle/>
          <a:p>
            <a:pPr marL="0" indent="0">
              <a:buNone/>
            </a:pPr>
            <a:r>
              <a:rPr lang="en-GB" sz="4400" b="1" dirty="0">
                <a:latin typeface="Arial" panose="020B0604020202020204" pitchFamily="34" charset="0"/>
                <a:cs typeface="Arial" panose="020B0604020202020204" pitchFamily="34" charset="0"/>
              </a:rPr>
              <a:t>We pray for world leaders: </a:t>
            </a:r>
          </a:p>
          <a:p>
            <a:pPr marL="0" indent="0">
              <a:buNone/>
            </a:pPr>
            <a:r>
              <a:rPr lang="en-GB" sz="4400" b="1" dirty="0">
                <a:latin typeface="Arial" panose="020B0604020202020204" pitchFamily="34" charset="0"/>
                <a:cs typeface="Arial" panose="020B0604020202020204" pitchFamily="34" charset="0"/>
              </a:rPr>
              <a:t>that they may see that real change is possible </a:t>
            </a:r>
          </a:p>
          <a:p>
            <a:pPr marL="0" indent="0">
              <a:buNone/>
            </a:pPr>
            <a:r>
              <a:rPr lang="en-GB" sz="4400" b="1" dirty="0">
                <a:latin typeface="Arial" panose="020B0604020202020204" pitchFamily="34" charset="0"/>
                <a:cs typeface="Arial" panose="020B0604020202020204" pitchFamily="34" charset="0"/>
              </a:rPr>
              <a:t>and act to make the world a fairer place for everyone to live. </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4400" b="1" dirty="0">
                <a:latin typeface="Arial" panose="020B0604020202020204" pitchFamily="34" charset="0"/>
                <a:cs typeface="Arial" panose="020B0604020202020204" pitchFamily="34" charset="0"/>
              </a:rPr>
              <a:t>Lord, in your mercy… </a:t>
            </a:r>
          </a:p>
          <a:p>
            <a:endParaRPr lang="en-GB" sz="1800" dirty="0"/>
          </a:p>
        </p:txBody>
      </p:sp>
      <p:grpSp>
        <p:nvGrpSpPr>
          <p:cNvPr id="13"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4" name="Oval 13">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3B0E9F0-B79E-4B1C-BA73-06B0C959585E}"/>
              </a:ext>
            </a:extLst>
          </p:cNvPr>
          <p:cNvPicPr>
            <a:picLocks noChangeAspect="1"/>
          </p:cNvPicPr>
          <p:nvPr/>
        </p:nvPicPr>
        <p:blipFill rotWithShape="1">
          <a:blip r:embed="rId2"/>
          <a:srcRect l="32974" r="30144"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153580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00775C4B-E98B-42BB-BDD6-2F289945C6E5}"/>
              </a:ext>
            </a:extLst>
          </p:cNvPr>
          <p:cNvSpPr>
            <a:spLocks noGrp="1"/>
          </p:cNvSpPr>
          <p:nvPr>
            <p:ph idx="1"/>
          </p:nvPr>
        </p:nvSpPr>
        <p:spPr>
          <a:xfrm>
            <a:off x="777240" y="546509"/>
            <a:ext cx="6765026" cy="5630454"/>
          </a:xfrm>
        </p:spPr>
        <p:txBody>
          <a:bodyPr anchor="t">
            <a:normAutofit fontScale="70000" lnSpcReduction="20000"/>
          </a:bodyPr>
          <a:lstStyle/>
          <a:p>
            <a:pPr marL="0" indent="0">
              <a:lnSpc>
                <a:spcPct val="150000"/>
              </a:lnSpc>
              <a:buNone/>
            </a:pPr>
            <a:r>
              <a:rPr lang="en-GB" sz="4400" b="1" dirty="0">
                <a:solidFill>
                  <a:schemeClr val="tx1"/>
                </a:solidFill>
                <a:latin typeface="Arial" panose="020B0604020202020204" pitchFamily="34" charset="0"/>
                <a:cs typeface="Arial" panose="020B0604020202020204" pitchFamily="34" charset="0"/>
              </a:rPr>
              <a:t>We pray for all people throughout the world who do not have enough food or water: that they may have hope, faith and the support that they need, as they work to change their lives for the better.</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4400" b="1" dirty="0">
                <a:latin typeface="Arial" panose="020B0604020202020204" pitchFamily="34" charset="0"/>
                <a:cs typeface="Arial" panose="020B0604020202020204" pitchFamily="34" charset="0"/>
              </a:rPr>
              <a:t>Lord, in your mercy… </a:t>
            </a:r>
          </a:p>
          <a:p>
            <a:endParaRPr lang="en-GB" sz="1800" dirty="0"/>
          </a:p>
        </p:txBody>
      </p:sp>
      <p:grpSp>
        <p:nvGrpSpPr>
          <p:cNvPr id="13"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4" name="Oval 13">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23B0E9F0-B79E-4B1C-BA73-06B0C959585E}"/>
              </a:ext>
            </a:extLst>
          </p:cNvPr>
          <p:cNvPicPr>
            <a:picLocks noChangeAspect="1"/>
          </p:cNvPicPr>
          <p:nvPr/>
        </p:nvPicPr>
        <p:blipFill rotWithShape="1">
          <a:blip r:embed="rId2"/>
          <a:srcRect l="32974" r="30144"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2712379022"/>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E06FC89EB8749859917A0F8071692" ma:contentTypeVersion="14" ma:contentTypeDescription="Create a new document." ma:contentTypeScope="" ma:versionID="a686784e31189a464a5965a9a14bc484">
  <xsd:schema xmlns:xsd="http://www.w3.org/2001/XMLSchema" xmlns:xs="http://www.w3.org/2001/XMLSchema" xmlns:p="http://schemas.microsoft.com/office/2006/metadata/properties" xmlns:ns3="47316619-bcf3-4685-b63c-5f2df5645985" xmlns:ns4="1ddcc70e-e86b-4a96-9da2-3fe8eceec8f9" targetNamespace="http://schemas.microsoft.com/office/2006/metadata/properties" ma:root="true" ma:fieldsID="69de48c6273f8a7461549e1340a44f4b" ns3:_="" ns4:_="">
    <xsd:import namespace="47316619-bcf3-4685-b63c-5f2df5645985"/>
    <xsd:import namespace="1ddcc70e-e86b-4a96-9da2-3fe8eceec8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16619-bcf3-4685-b63c-5f2df56459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dcc70e-e86b-4a96-9da2-3fe8eceec8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31944D-2E24-4F5D-BC62-54B2D2E65535}">
  <ds:schemaRefs>
    <ds:schemaRef ds:uri="http://schemas.microsoft.com/sharepoint/v3/contenttype/forms"/>
  </ds:schemaRefs>
</ds:datastoreItem>
</file>

<file path=customXml/itemProps2.xml><?xml version="1.0" encoding="utf-8"?>
<ds:datastoreItem xmlns:ds="http://schemas.openxmlformats.org/officeDocument/2006/customXml" ds:itemID="{4A2208B3-0D13-49A3-BD57-3DE3C3B23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16619-bcf3-4685-b63c-5f2df5645985"/>
    <ds:schemaRef ds:uri="1ddcc70e-e86b-4a96-9da2-3fe8eceec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1471D7-C7A1-422B-A644-FCF934F8C015}">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1ddcc70e-e86b-4a96-9da2-3fe8eceec8f9"/>
    <ds:schemaRef ds:uri="47316619-bcf3-4685-b63c-5f2df564598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84</TotalTime>
  <Words>596</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AvenirNext LT Pro Medium</vt:lpstr>
      <vt:lpstr>Calibri</vt:lpstr>
      <vt:lpstr>Gill Sans Nova</vt:lpstr>
      <vt:lpstr>ConfettiVTI</vt:lpstr>
      <vt:lpstr>With God, all things are possible Every Giant Will Fall - Rend Collective (Lyrics) – YouTube </vt:lpstr>
      <vt:lpstr>PowerPoint Presentation</vt:lpstr>
      <vt:lpstr>The Lord be with you And with your spirit. A reading from the Gospel according to St Luke Glory to you, O Lord</vt:lpstr>
      <vt:lpstr>PowerPoint Presentation</vt:lpstr>
      <vt:lpstr>Even a little bit of faith can make a big difference to everyone.</vt:lpstr>
      <vt:lpstr>We could raise money to help families around the world have enough to eat. This week is Family Fast Day, when we might eat a simple meal and give the money that we save to CAFOD.  If we have more than we need, we can share what we have with others.   We can ask world leaders to make a change so that the world is a fairer place for all people.  And we can pray for a world where food is grown and shared fairly.  </vt:lpstr>
      <vt:lpstr>Let us pray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God, all things are possible</dc:title>
  <dc:creator>Amanda Howell</dc:creator>
  <cp:lastModifiedBy>Amanda Howell</cp:lastModifiedBy>
  <cp:revision>1</cp:revision>
  <dcterms:created xsi:type="dcterms:W3CDTF">2022-10-02T13:15:16Z</dcterms:created>
  <dcterms:modified xsi:type="dcterms:W3CDTF">2022-10-02T14:48:49Z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0x0101003D0E06FC89EB8749859917A0F8071692</vt:lpwstr>
  </property>
</Properties>
</file>