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0"/>
  </p:notesMasterIdLst>
  <p:sldIdLst>
    <p:sldId id="259" r:id="rId5"/>
    <p:sldId id="263" r:id="rId6"/>
    <p:sldId id="264" r:id="rId7"/>
    <p:sldId id="265" r:id="rId8"/>
    <p:sldId id="258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unch" id="{FD94C502-AB40-1047-977C-43B2FFB6782A}">
          <p14:sldIdLst>
            <p14:sldId id="259"/>
            <p14:sldId id="263"/>
            <p14:sldId id="264"/>
          </p14:sldIdLst>
        </p14:section>
        <p14:section name="Salad Bar" id="{2E5BAB91-241D-E346-A315-51CAE4CDC3BE}">
          <p14:sldIdLst/>
        </p14:section>
        <p14:section name="Morning &amp; Afternoon Break" id="{AF74C6B3-EBBE-4AF6-804E-4687421B7016}">
          <p14:sldIdLst>
            <p14:sldId id="265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17B"/>
    <a:srgbClr val="708791"/>
    <a:srgbClr val="465C8B"/>
    <a:srgbClr val="F7DC28"/>
    <a:srgbClr val="F0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366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fb565684af555dd" providerId="LiveId" clId="{364D5ACD-BA00-49DF-8141-20A297E02A72}"/>
    <pc:docChg chg="modSld">
      <pc:chgData name="" userId="1fb565684af555dd" providerId="LiveId" clId="{364D5ACD-BA00-49DF-8141-20A297E02A72}" dt="2024-06-13T15:25:56.118" v="7" actId="2164"/>
      <pc:docMkLst>
        <pc:docMk/>
      </pc:docMkLst>
      <pc:sldChg chg="modSp mod">
        <pc:chgData name="" userId="1fb565684af555dd" providerId="LiveId" clId="{364D5ACD-BA00-49DF-8141-20A297E02A72}" dt="2024-06-13T15:24:54.682" v="1" actId="20577"/>
        <pc:sldMkLst>
          <pc:docMk/>
          <pc:sldMk cId="2964328172" sldId="258"/>
        </pc:sldMkLst>
        <pc:graphicFrameChg chg="modGraphic">
          <ac:chgData name="" userId="1fb565684af555dd" providerId="LiveId" clId="{364D5ACD-BA00-49DF-8141-20A297E02A72}" dt="2024-06-13T15:24:54.682" v="1" actId="20577"/>
          <ac:graphicFrameMkLst>
            <pc:docMk/>
            <pc:sldMk cId="2964328172" sldId="258"/>
            <ac:graphicFrameMk id="2" creationId="{402F89F4-9FF5-D8BC-4CB2-E537DFA75045}"/>
          </ac:graphicFrameMkLst>
        </pc:graphicFrameChg>
      </pc:sldChg>
      <pc:sldChg chg="modSp mod">
        <pc:chgData name="" userId="1fb565684af555dd" providerId="LiveId" clId="{364D5ACD-BA00-49DF-8141-20A297E02A72}" dt="2024-06-13T15:25:03.490" v="2" actId="2164"/>
        <pc:sldMkLst>
          <pc:docMk/>
          <pc:sldMk cId="3122898569" sldId="259"/>
        </pc:sldMkLst>
        <pc:graphicFrameChg chg="modGraphic">
          <ac:chgData name="" userId="1fb565684af555dd" providerId="LiveId" clId="{364D5ACD-BA00-49DF-8141-20A297E02A72}" dt="2024-06-13T15:25:03.490" v="2" actId="2164"/>
          <ac:graphicFrameMkLst>
            <pc:docMk/>
            <pc:sldMk cId="3122898569" sldId="259"/>
            <ac:graphicFrameMk id="2" creationId="{DE7ED46B-680E-2344-851E-C50BA6D11C01}"/>
          </ac:graphicFrameMkLst>
        </pc:graphicFrameChg>
      </pc:sldChg>
      <pc:sldChg chg="modSp mod">
        <pc:chgData name="" userId="1fb565684af555dd" providerId="LiveId" clId="{364D5ACD-BA00-49DF-8141-20A297E02A72}" dt="2024-06-13T15:25:11.142" v="3" actId="2164"/>
        <pc:sldMkLst>
          <pc:docMk/>
          <pc:sldMk cId="2331865558" sldId="263"/>
        </pc:sldMkLst>
        <pc:graphicFrameChg chg="modGraphic">
          <ac:chgData name="" userId="1fb565684af555dd" providerId="LiveId" clId="{364D5ACD-BA00-49DF-8141-20A297E02A72}" dt="2024-06-13T15:25:11.142" v="3" actId="2164"/>
          <ac:graphicFrameMkLst>
            <pc:docMk/>
            <pc:sldMk cId="2331865558" sldId="263"/>
            <ac:graphicFrameMk id="2" creationId="{DE7ED46B-680E-2344-851E-C50BA6D11C01}"/>
          </ac:graphicFrameMkLst>
        </pc:graphicFrameChg>
      </pc:sldChg>
      <pc:sldChg chg="modSp mod">
        <pc:chgData name="" userId="1fb565684af555dd" providerId="LiveId" clId="{364D5ACD-BA00-49DF-8141-20A297E02A72}" dt="2024-06-13T15:25:25.376" v="4" actId="2164"/>
        <pc:sldMkLst>
          <pc:docMk/>
          <pc:sldMk cId="1990454759" sldId="264"/>
        </pc:sldMkLst>
        <pc:graphicFrameChg chg="modGraphic">
          <ac:chgData name="" userId="1fb565684af555dd" providerId="LiveId" clId="{364D5ACD-BA00-49DF-8141-20A297E02A72}" dt="2024-06-13T15:25:25.376" v="4" actId="2164"/>
          <ac:graphicFrameMkLst>
            <pc:docMk/>
            <pc:sldMk cId="1990454759" sldId="264"/>
            <ac:graphicFrameMk id="2" creationId="{DE7ED46B-680E-2344-851E-C50BA6D11C01}"/>
          </ac:graphicFrameMkLst>
        </pc:graphicFrameChg>
      </pc:sldChg>
      <pc:sldChg chg="modSp mod">
        <pc:chgData name="" userId="1fb565684af555dd" providerId="LiveId" clId="{364D5ACD-BA00-49DF-8141-20A297E02A72}" dt="2024-06-13T15:25:39.503" v="5" actId="2164"/>
        <pc:sldMkLst>
          <pc:docMk/>
          <pc:sldMk cId="208197286" sldId="265"/>
        </pc:sldMkLst>
        <pc:graphicFrameChg chg="modGraphic">
          <ac:chgData name="" userId="1fb565684af555dd" providerId="LiveId" clId="{364D5ACD-BA00-49DF-8141-20A297E02A72}" dt="2024-06-13T15:25:39.503" v="5" actId="2164"/>
          <ac:graphicFrameMkLst>
            <pc:docMk/>
            <pc:sldMk cId="208197286" sldId="265"/>
            <ac:graphicFrameMk id="2" creationId="{AD1A531D-1E76-6B5D-2CEE-99288858619B}"/>
          </ac:graphicFrameMkLst>
        </pc:graphicFrameChg>
      </pc:sldChg>
      <pc:sldChg chg="modSp mod">
        <pc:chgData name="" userId="1fb565684af555dd" providerId="LiveId" clId="{364D5ACD-BA00-49DF-8141-20A297E02A72}" dt="2024-06-13T15:25:46.381" v="6" actId="2164"/>
        <pc:sldMkLst>
          <pc:docMk/>
          <pc:sldMk cId="530575394" sldId="266"/>
        </pc:sldMkLst>
        <pc:graphicFrameChg chg="modGraphic">
          <ac:chgData name="" userId="1fb565684af555dd" providerId="LiveId" clId="{364D5ACD-BA00-49DF-8141-20A297E02A72}" dt="2024-06-13T15:25:46.381" v="6" actId="2164"/>
          <ac:graphicFrameMkLst>
            <pc:docMk/>
            <pc:sldMk cId="530575394" sldId="266"/>
            <ac:graphicFrameMk id="2" creationId="{AD1A531D-1E76-6B5D-2CEE-99288858619B}"/>
          </ac:graphicFrameMkLst>
        </pc:graphicFrameChg>
      </pc:sldChg>
      <pc:sldChg chg="modSp mod">
        <pc:chgData name="" userId="1fb565684af555dd" providerId="LiveId" clId="{364D5ACD-BA00-49DF-8141-20A297E02A72}" dt="2024-06-13T15:25:56.118" v="7" actId="2164"/>
        <pc:sldMkLst>
          <pc:docMk/>
          <pc:sldMk cId="1568417438" sldId="267"/>
        </pc:sldMkLst>
        <pc:graphicFrameChg chg="modGraphic">
          <ac:chgData name="" userId="1fb565684af555dd" providerId="LiveId" clId="{364D5ACD-BA00-49DF-8141-20A297E02A72}" dt="2024-06-13T15:25:56.118" v="7" actId="2164"/>
          <ac:graphicFrameMkLst>
            <pc:docMk/>
            <pc:sldMk cId="1568417438" sldId="267"/>
            <ac:graphicFrameMk id="2" creationId="{AD1A531D-1E76-6B5D-2CEE-99288858619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59FCE-B2D5-41C7-92AD-EBDA29859FB1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3EDB1-730E-455B-800A-2E8E997750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60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EDB1-730E-455B-800A-2E8E9977504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10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13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16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15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97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0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46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8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0BFC-9625-6647-A545-C2E3D5F913FD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F3D1-F209-8F4F-AE96-C580648A7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7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2" r:id="rId3"/>
    <p:sldLayoutId id="2147483653" r:id="rId4"/>
    <p:sldLayoutId id="2147483663" r:id="rId5"/>
    <p:sldLayoutId id="214748366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ED46B-680E-2344-851E-C50BA6D1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76208"/>
              </p:ext>
            </p:extLst>
          </p:nvPr>
        </p:nvGraphicFramePr>
        <p:xfrm>
          <a:off x="290328" y="1615440"/>
          <a:ext cx="10133831" cy="573585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3570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93183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51877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26707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94247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94247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85631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WEEK </a:t>
                      </a:r>
                    </a:p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ONE 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1400" b="1" i="0" u="none" dirty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C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035087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MAIN EVENT</a:t>
                      </a:r>
                      <a:endParaRPr lang="en-GB" sz="1400" b="1" i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Jacket potato bar</a:t>
                      </a:r>
                      <a:endParaRPr lang="en-US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Chilli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 beef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Pepperoni pizza 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pasta bake 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gammon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Fish</a:t>
                      </a:r>
                      <a:r>
                        <a:rPr lang="en-US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Fingers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96921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PLANT BASED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/>
                        </a:rPr>
                        <a:t>Stuffed pepper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Tomato pizza </a:t>
                      </a:r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pasta bake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vegetable patty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Fishless fingers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1036693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SIDES</a:t>
                      </a:r>
                      <a:endParaRPr lang="en-GB" sz="1400" b="1" i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Coleslaw,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Baked beans,</a:t>
                      </a:r>
                    </a:p>
                    <a:p>
                      <a:pPr algn="ctr" fontAlgn="b"/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Cheese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Rice,</a:t>
                      </a:r>
                    </a:p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Nachos,</a:t>
                      </a:r>
                    </a:p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Green beans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new pots,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Seasonal vegetables</a:t>
                      </a:r>
                      <a:endParaRPr lang="en-GB" sz="9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Fries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08297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DESSERT</a:t>
                      </a:r>
                      <a:endParaRPr lang="en-GB" sz="1400" b="1" i="0" dirty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Flapjack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Coconut &amp; jam sponge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 fruit salad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Yoghurt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Apple</a:t>
                      </a: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 crumble,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900" baseline="0" dirty="0" smtClean="0">
                          <a:latin typeface="Century Gothic" panose="020B0502020202020204" pitchFamily="34" charset="0"/>
                        </a:rPr>
                        <a:t>Custard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Cookies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755567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708791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70879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7DC28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simple and composite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Jacket Potatoes and various 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89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ED46B-680E-2344-851E-C50BA6D1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016985"/>
              </p:ext>
            </p:extLst>
          </p:nvPr>
        </p:nvGraphicFramePr>
        <p:xfrm>
          <a:off x="290329" y="1606670"/>
          <a:ext cx="10120767" cy="56964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1413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91000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49876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24352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92063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92063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870896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</a:t>
                      </a:r>
                    </a:p>
                    <a:p>
                      <a:pPr algn="ctr"/>
                      <a:r>
                        <a:rPr lang="en-GB" sz="1400" b="1" i="0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TWO</a:t>
                      </a:r>
                    </a:p>
                  </a:txBody>
                  <a:tcPr anchor="ctr"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052721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MAIN EVENT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and sour chicken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Bacon Mac &amp; cheese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Steak pie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chicken thigh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Pepperoni pizza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985730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PLANT BASED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Vegi</a:t>
                      </a: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sweet and sour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Mac &amp; Cheese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Broccoli pie</a:t>
                      </a: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Baked feta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Pizza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17284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SIDES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Rice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New potato’s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 new pots,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Seasonal vegetables</a:t>
                      </a:r>
                      <a:endParaRPr lang="en-GB" sz="9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Chips, peas,</a:t>
                      </a:r>
                      <a:r>
                        <a:rPr lang="en-GB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sweetcorn</a:t>
                      </a:r>
                      <a:endParaRPr lang="en-GB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10142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DESSERT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Rice pudding,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Pineapple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upside down cake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Jelly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Lemon drizzle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/>
                        </a:rPr>
                        <a:t> cake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Doughnuts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76843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3C17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simple and composite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Jacket Potatoes and various 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E7ED46B-680E-2344-851E-C50BA6D11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7521"/>
              </p:ext>
            </p:extLst>
          </p:nvPr>
        </p:nvGraphicFramePr>
        <p:xfrm>
          <a:off x="290329" y="1606669"/>
          <a:ext cx="10140211" cy="57325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4623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94249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52854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27857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95314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95314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876414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</a:t>
                      </a:r>
                    </a:p>
                    <a:p>
                      <a:pPr algn="ctr"/>
                      <a:r>
                        <a:rPr lang="en-GB" sz="1400" b="1" i="0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THREE</a:t>
                      </a:r>
                    </a:p>
                  </a:txBody>
                  <a:tcPr anchor="ctr"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5C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059392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MAIN EVENT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Spaghetti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bolognaise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Cottage pie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Korma</a:t>
                      </a:r>
                      <a:endParaRPr lang="en-GB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Lincolnshire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sausages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</a:t>
                      </a:r>
                      <a:r>
                        <a:rPr lang="en-GB" sz="9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burger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99197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PLANT BASED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Roast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 Gnocchi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endParaRPr lang="en-US" sz="900" b="0" i="0" u="none" strike="noStrike" baseline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Vegi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cottage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pie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Cauliflower</a:t>
                      </a:r>
                      <a:r>
                        <a:rPr lang="en-GB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Balti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Veggie sausages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Vegi</a:t>
                      </a: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burger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23098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SIDES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Green beans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Baked beans, Peas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Rice</a:t>
                      </a:r>
                      <a:endParaRPr lang="en-GB" sz="900" b="0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Mash potato,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Seasonal greens</a:t>
                      </a:r>
                      <a:endParaRPr lang="en-GB" sz="90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Fries,</a:t>
                      </a:r>
                      <a:b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Peas,</a:t>
                      </a:r>
                    </a:p>
                    <a:p>
                      <a:pPr algn="ctr" fontAlgn="b"/>
                      <a:r>
                        <a:rPr lang="en-GB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926571"/>
                  </a:ext>
                </a:extLst>
              </a:tr>
              <a:tr h="110840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DESSERT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Angel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delight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Fresh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fruit salad</a:t>
                      </a: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Cream</a:t>
                      </a:r>
                      <a:endParaRPr lang="en-GB" sz="9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Chocolate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shortbread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dirty="0" smtClean="0">
                          <a:latin typeface="Century Gothic" panose="020B0502020202020204" pitchFamily="34" charset="0"/>
                        </a:rPr>
                        <a:t>Classic </a:t>
                      </a:r>
                      <a:r>
                        <a:rPr lang="en-US" sz="900" dirty="0" err="1" smtClean="0">
                          <a:latin typeface="Century Gothic" panose="020B0502020202020204" pitchFamily="34" charset="0"/>
                        </a:rPr>
                        <a:t>traybake</a:t>
                      </a:r>
                      <a:endParaRPr lang="en-US" sz="90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fontAlgn="b" latinLnBrk="0" hangingPunct="1"/>
                      <a:r>
                        <a:rPr lang="en-GB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Apple </a:t>
                      </a:r>
                      <a:r>
                        <a:rPr lang="en-GB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tarte</a:t>
                      </a:r>
                      <a:r>
                        <a:rPr lang="en-GB" sz="9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tatin</a:t>
                      </a:r>
                      <a:endParaRPr lang="en-GB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977404"/>
                  </a:ext>
                </a:extLst>
              </a:tr>
              <a:tr h="773306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65C8B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simple and composite salad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 selection of Jacket Potatoes and various toppings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Whole Fruit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45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2F89F4-9FF5-D8BC-4CB2-E537DFA75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23561"/>
              </p:ext>
            </p:extLst>
          </p:nvPr>
        </p:nvGraphicFramePr>
        <p:xfrm>
          <a:off x="298585" y="1619731"/>
          <a:ext cx="10086385" cy="57215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5735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85255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44611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18154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1087802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u="none" dirty="0" smtClean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Nursery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12782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ONE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Breadsticks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Veggie sticks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 pastries</a:t>
                      </a:r>
                      <a:endParaRPr kumimoji="0" lang="en-GB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sticks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Toast &amp; jam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314911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TWO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Crackers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Pizza fingers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 pastries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Breadsticks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Blueberry muffins</a:t>
                      </a:r>
                      <a:endParaRPr kumimoji="0" lang="en-GB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12312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THREE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Yoghurt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Crackers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Mini pastries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Wrap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Cheese on toast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59824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04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2F89F4-9FF5-D8BC-4CB2-E537DFA75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89583"/>
              </p:ext>
            </p:extLst>
          </p:nvPr>
        </p:nvGraphicFramePr>
        <p:xfrm>
          <a:off x="298585" y="1619731"/>
          <a:ext cx="10086385" cy="57572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65735">
                  <a:extLst>
                    <a:ext uri="{9D8B030D-6E8A-4147-A177-3AD203B41FA5}">
                      <a16:colId xmlns:a16="http://schemas.microsoft.com/office/drawing/2014/main" val="1872024225"/>
                    </a:ext>
                  </a:extLst>
                </a:gridCol>
                <a:gridCol w="1685255">
                  <a:extLst>
                    <a:ext uri="{9D8B030D-6E8A-4147-A177-3AD203B41FA5}">
                      <a16:colId xmlns:a16="http://schemas.microsoft.com/office/drawing/2014/main" val="1793934144"/>
                    </a:ext>
                  </a:extLst>
                </a:gridCol>
                <a:gridCol w="1544611">
                  <a:extLst>
                    <a:ext uri="{9D8B030D-6E8A-4147-A177-3AD203B41FA5}">
                      <a16:colId xmlns:a16="http://schemas.microsoft.com/office/drawing/2014/main" val="3345603019"/>
                    </a:ext>
                  </a:extLst>
                </a:gridCol>
                <a:gridCol w="1818154">
                  <a:extLst>
                    <a:ext uri="{9D8B030D-6E8A-4147-A177-3AD203B41FA5}">
                      <a16:colId xmlns:a16="http://schemas.microsoft.com/office/drawing/2014/main" val="3054068587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730388520"/>
                    </a:ext>
                  </a:extLst>
                </a:gridCol>
                <a:gridCol w="1686315">
                  <a:extLst>
                    <a:ext uri="{9D8B030D-6E8A-4147-A177-3AD203B41FA5}">
                      <a16:colId xmlns:a16="http://schemas.microsoft.com/office/drawing/2014/main" val="108890227"/>
                    </a:ext>
                  </a:extLst>
                </a:gridCol>
              </a:tblGrid>
              <a:tr h="1123469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u="none" dirty="0" smtClean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Busy bees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  <a:endParaRPr lang="en-GB" sz="1400" b="1" i="0" u="none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 smtClean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  <a:endParaRPr lang="en-GB" sz="1400" b="1" i="0" u="none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87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912350"/>
                  </a:ext>
                </a:extLst>
              </a:tr>
              <a:tr h="1127822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ONE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Eggy bread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Tomato pasta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Crumpets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Garlic bread &amp; ham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-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912788"/>
                  </a:ext>
                </a:extLst>
              </a:tr>
              <a:tr h="131491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TWO</a:t>
                      </a:r>
                      <a:endParaRPr lang="en-GB" sz="1400" b="1" i="0" dirty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Bacon &amp; cheese quesadillas 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Beans on toast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Pasta &amp; cheese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Fish finger sandwich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24781"/>
                  </a:ext>
                </a:extLst>
              </a:tr>
              <a:tr h="12312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WEEK THREE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Sausage rolls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Wraps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Beans on toast</a:t>
                      </a:r>
                      <a:endParaRPr kumimoji="0" lang="en-GB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Pesto Pasta</a:t>
                      </a: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GB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11877"/>
                  </a:ext>
                </a:extLst>
              </a:tr>
              <a:tr h="959824"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rgbClr val="F0F9F4"/>
                          </a:solidFill>
                          <a:latin typeface="Century Gothic" panose="020B0502020202020204" pitchFamily="34" charset="0"/>
                        </a:rPr>
                        <a:t>EVERY DAY</a:t>
                      </a:r>
                      <a:endParaRPr lang="en-GB" sz="1400" b="1" i="0">
                        <a:solidFill>
                          <a:srgbClr val="F0F9F4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879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 Busy Bee’s dinners have a sweet treat after whether it be a cookie, something fruity or a scrummy piece of cake!</a:t>
                      </a:r>
                      <a:endParaRPr kumimoji="0" lang="en-GB" sz="13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6187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5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2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E6F4A8773D54099F2E97A4EFF7B49" ma:contentTypeVersion="16" ma:contentTypeDescription="Create a new document." ma:contentTypeScope="" ma:versionID="2e3c8ddee638da306e95e27c9df00ab6">
  <xsd:schema xmlns:xsd="http://www.w3.org/2001/XMLSchema" xmlns:xs="http://www.w3.org/2001/XMLSchema" xmlns:p="http://schemas.microsoft.com/office/2006/metadata/properties" xmlns:ns2="ec6c3555-1749-4a14-bc3e-f9dd8dac1f1c" xmlns:ns3="a76e8626-3ed4-4e68-9699-9fa76a93b986" targetNamespace="http://schemas.microsoft.com/office/2006/metadata/properties" ma:root="true" ma:fieldsID="eb8433bc188a84269c0a83e9bc0bd661" ns2:_="" ns3:_="">
    <xsd:import namespace="ec6c3555-1749-4a14-bc3e-f9dd8dac1f1c"/>
    <xsd:import namespace="a76e8626-3ed4-4e68-9699-9fa76a93b9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c3555-1749-4a14-bc3e-f9dd8dac1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fd37636-e019-4441-8f5f-fbb5422614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e8626-3ed4-4e68-9699-9fa76a93b9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cf51f15-f587-44c1-9776-b4a57d12f957}" ma:internalName="TaxCatchAll" ma:showField="CatchAllData" ma:web="a76e8626-3ed4-4e68-9699-9fa76a93b9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6e8626-3ed4-4e68-9699-9fa76a93b986" xsi:nil="true"/>
    <lcf76f155ced4ddcb4097134ff3c332f xmlns="ec6c3555-1749-4a14-bc3e-f9dd8dac1f1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36CA95-5C28-4653-A8E5-4AD78F1F50F4}"/>
</file>

<file path=customXml/itemProps2.xml><?xml version="1.0" encoding="utf-8"?>
<ds:datastoreItem xmlns:ds="http://schemas.openxmlformats.org/officeDocument/2006/customXml" ds:itemID="{07097BAE-B836-4E74-A598-9A39349D14D6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c7bb8c93-f7d2-4ba1-bb0e-99cfeba7c80f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a733322-4451-4cc7-8a8e-3cff3fe4eeb6"/>
  </ds:schemaRefs>
</ds:datastoreItem>
</file>

<file path=customXml/itemProps3.xml><?xml version="1.0" encoding="utf-8"?>
<ds:datastoreItem xmlns:ds="http://schemas.openxmlformats.org/officeDocument/2006/customXml" ds:itemID="{EFEC1251-2E1F-4EA0-A62D-9A4077BF64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208679</TotalTime>
  <Words>375</Words>
  <Application>Microsoft Office PowerPoint</Application>
  <PresentationFormat>Custom</PresentationFormat>
  <Paragraphs>170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Callum Curtis-Bennett</dc:creator>
  <cp:lastModifiedBy>PollenUser</cp:lastModifiedBy>
  <cp:revision>43</cp:revision>
  <dcterms:created xsi:type="dcterms:W3CDTF">2023-12-18T14:11:33Z</dcterms:created>
  <dcterms:modified xsi:type="dcterms:W3CDTF">2025-07-11T10:51:05Z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0x010100499E6F4A8773D54099F2E97A4EFF7B49</vt:lpwstr>
  </property>
  <property fmtid="{D5CDD505-2E9C-101B-9397-08002B2CF9AE}" pid="3" name="MediaServiceImageTags">
    <vt:lpwstr/>
  </property>
</Properties>
</file>