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10"/>
  </p:notesMasterIdLst>
  <p:sldIdLst>
    <p:sldId id="259" r:id="rId5"/>
    <p:sldId id="263" r:id="rId6"/>
    <p:sldId id="264" r:id="rId7"/>
    <p:sldId id="265" r:id="rId8"/>
    <p:sldId id="258" r:id="rId9"/>
  </p:sldIdLst>
  <p:sldSz cx="10691813" cy="7559675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unch" id="{FD94C502-AB40-1047-977C-43B2FFB6782A}">
          <p14:sldIdLst>
            <p14:sldId id="259"/>
            <p14:sldId id="263"/>
            <p14:sldId id="264"/>
          </p14:sldIdLst>
        </p14:section>
        <p14:section name="Salad Bar" id="{2E5BAB91-241D-E346-A315-51CAE4CDC3BE}">
          <p14:sldIdLst/>
        </p14:section>
        <p14:section name="Morning &amp; Afternoon Break" id="{AF74C6B3-EBBE-4AF6-804E-4687421B7016}">
          <p14:sldIdLst>
            <p14:sldId id="265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17B"/>
    <a:srgbClr val="708791"/>
    <a:srgbClr val="465C8B"/>
    <a:srgbClr val="F7DC28"/>
    <a:srgbClr val="F0F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5173E5-4387-4183-A831-96AA3FA3836D}" v="5" dt="2026-02-27T13:59:33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SirDeshpande" userId="73c0a2cc-11ef-4576-8d90-73722adec9fd" providerId="ADAL" clId="{D8818739-FF93-4F19-846A-EEBBB90A93C7}"/>
    <pc:docChg chg="custSel modSld modNotesMaster">
      <pc:chgData name="Victoria SirDeshpande" userId="73c0a2cc-11ef-4576-8d90-73722adec9fd" providerId="ADAL" clId="{D8818739-FF93-4F19-846A-EEBBB90A93C7}" dt="2026-03-10T14:54:08.428" v="2491" actId="20577"/>
      <pc:docMkLst>
        <pc:docMk/>
      </pc:docMkLst>
      <pc:sldChg chg="modSp mod">
        <pc:chgData name="Victoria SirDeshpande" userId="73c0a2cc-11ef-4576-8d90-73722adec9fd" providerId="ADAL" clId="{D8818739-FF93-4F19-846A-EEBBB90A93C7}" dt="2026-02-27T14:31:20.611" v="2488" actId="20577"/>
        <pc:sldMkLst>
          <pc:docMk/>
          <pc:sldMk cId="2964328172" sldId="258"/>
        </pc:sldMkLst>
        <pc:graphicFrameChg chg="modGraphic">
          <ac:chgData name="Victoria SirDeshpande" userId="73c0a2cc-11ef-4576-8d90-73722adec9fd" providerId="ADAL" clId="{D8818739-FF93-4F19-846A-EEBBB90A93C7}" dt="2026-02-27T14:31:20.611" v="2488" actId="20577"/>
          <ac:graphicFrameMkLst>
            <pc:docMk/>
            <pc:sldMk cId="2964328172" sldId="258"/>
            <ac:graphicFrameMk id="2" creationId="{402F89F4-9FF5-D8BC-4CB2-E537DFA75045}"/>
          </ac:graphicFrameMkLst>
        </pc:graphicFrameChg>
      </pc:sldChg>
      <pc:sldChg chg="modSp mod">
        <pc:chgData name="Victoria SirDeshpande" userId="73c0a2cc-11ef-4576-8d90-73722adec9fd" providerId="ADAL" clId="{D8818739-FF93-4F19-846A-EEBBB90A93C7}" dt="2026-02-27T12:17:15.076" v="1044" actId="20577"/>
        <pc:sldMkLst>
          <pc:docMk/>
          <pc:sldMk cId="3122898569" sldId="259"/>
        </pc:sldMkLst>
        <pc:graphicFrameChg chg="modGraphic">
          <ac:chgData name="Victoria SirDeshpande" userId="73c0a2cc-11ef-4576-8d90-73722adec9fd" providerId="ADAL" clId="{D8818739-FF93-4F19-846A-EEBBB90A93C7}" dt="2026-02-27T12:17:15.076" v="1044" actId="20577"/>
          <ac:graphicFrameMkLst>
            <pc:docMk/>
            <pc:sldMk cId="3122898569" sldId="259"/>
            <ac:graphicFrameMk id="2" creationId="{DE7ED46B-680E-2344-851E-C50BA6D11C01}"/>
          </ac:graphicFrameMkLst>
        </pc:graphicFrameChg>
      </pc:sldChg>
      <pc:sldChg chg="modSp mod">
        <pc:chgData name="Victoria SirDeshpande" userId="73c0a2cc-11ef-4576-8d90-73722adec9fd" providerId="ADAL" clId="{D8818739-FF93-4F19-846A-EEBBB90A93C7}" dt="2026-02-27T12:16:41.282" v="1034" actId="20577"/>
        <pc:sldMkLst>
          <pc:docMk/>
          <pc:sldMk cId="2331865558" sldId="263"/>
        </pc:sldMkLst>
        <pc:graphicFrameChg chg="modGraphic">
          <ac:chgData name="Victoria SirDeshpande" userId="73c0a2cc-11ef-4576-8d90-73722adec9fd" providerId="ADAL" clId="{D8818739-FF93-4F19-846A-EEBBB90A93C7}" dt="2026-02-27T12:16:41.282" v="1034" actId="20577"/>
          <ac:graphicFrameMkLst>
            <pc:docMk/>
            <pc:sldMk cId="2331865558" sldId="263"/>
            <ac:graphicFrameMk id="2" creationId="{DE7ED46B-680E-2344-851E-C50BA6D11C01}"/>
          </ac:graphicFrameMkLst>
        </pc:graphicFrameChg>
      </pc:sldChg>
      <pc:sldChg chg="modSp mod">
        <pc:chgData name="Victoria SirDeshpande" userId="73c0a2cc-11ef-4576-8d90-73722adec9fd" providerId="ADAL" clId="{D8818739-FF93-4F19-846A-EEBBB90A93C7}" dt="2026-03-10T14:54:08.428" v="2491" actId="20577"/>
        <pc:sldMkLst>
          <pc:docMk/>
          <pc:sldMk cId="1990454759" sldId="264"/>
        </pc:sldMkLst>
        <pc:graphicFrameChg chg="modGraphic">
          <ac:chgData name="Victoria SirDeshpande" userId="73c0a2cc-11ef-4576-8d90-73722adec9fd" providerId="ADAL" clId="{D8818739-FF93-4F19-846A-EEBBB90A93C7}" dt="2026-03-10T14:54:08.428" v="2491" actId="20577"/>
          <ac:graphicFrameMkLst>
            <pc:docMk/>
            <pc:sldMk cId="1990454759" sldId="264"/>
            <ac:graphicFrameMk id="2" creationId="{DE7ED46B-680E-2344-851E-C50BA6D11C01}"/>
          </ac:graphicFrameMkLst>
        </pc:graphicFrameChg>
      </pc:sldChg>
      <pc:sldChg chg="modSp mod">
        <pc:chgData name="Victoria SirDeshpande" userId="73c0a2cc-11ef-4576-8d90-73722adec9fd" providerId="ADAL" clId="{D8818739-FF93-4F19-846A-EEBBB90A93C7}" dt="2026-02-27T12:38:17.125" v="2316" actId="20577"/>
        <pc:sldMkLst>
          <pc:docMk/>
          <pc:sldMk cId="2235047017" sldId="265"/>
        </pc:sldMkLst>
        <pc:graphicFrameChg chg="mod modGraphic">
          <ac:chgData name="Victoria SirDeshpande" userId="73c0a2cc-11ef-4576-8d90-73722adec9fd" providerId="ADAL" clId="{D8818739-FF93-4F19-846A-EEBBB90A93C7}" dt="2026-02-27T12:38:17.125" v="2316" actId="20577"/>
          <ac:graphicFrameMkLst>
            <pc:docMk/>
            <pc:sldMk cId="2235047017" sldId="265"/>
            <ac:graphicFrameMk id="2" creationId="{402F89F4-9FF5-D8BC-4CB2-E537DFA7504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59FCE-B2D5-41C7-92AD-EBDA29859FB1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86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3EDB1-730E-455B-800A-2E8E99775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605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EDB1-730E-455B-800A-2E8E997750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6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10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0BFC-9625-6647-A545-C2E3D5F913F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3D1-F209-8F4F-AE96-C580648A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9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0BFC-9625-6647-A545-C2E3D5F913F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3D1-F209-8F4F-AE96-C580648A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0BFC-9625-6647-A545-C2E3D5F913F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3D1-F209-8F4F-AE96-C580648A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63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0BFC-9625-6647-A545-C2E3D5F913F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3D1-F209-8F4F-AE96-C580648A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13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0BFC-9625-6647-A545-C2E3D5F913F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3D1-F209-8F4F-AE96-C580648A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4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16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15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97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09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46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0BFC-9625-6647-A545-C2E3D5F913F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3D1-F209-8F4F-AE96-C580648A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0BFC-9625-6647-A545-C2E3D5F913F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3D1-F209-8F4F-AE96-C580648A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8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0BFC-9625-6647-A545-C2E3D5F913F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3D1-F209-8F4F-AE96-C580648A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8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70BFC-9625-6647-A545-C2E3D5F913F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8F3D1-F209-8F4F-AE96-C580648A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7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2" r:id="rId3"/>
    <p:sldLayoutId id="2147483653" r:id="rId4"/>
    <p:sldLayoutId id="2147483663" r:id="rId5"/>
    <p:sldLayoutId id="214748366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7ED46B-680E-2344-851E-C50BA6D11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695011"/>
              </p:ext>
            </p:extLst>
          </p:nvPr>
        </p:nvGraphicFramePr>
        <p:xfrm>
          <a:off x="290328" y="1606670"/>
          <a:ext cx="10133831" cy="57446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3570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693183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551877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826707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694247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694247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</a:tblGrid>
              <a:tr h="857619"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708791"/>
                          </a:solidFill>
                          <a:latin typeface="Century Gothic" panose="020B0502020202020204" pitchFamily="34" charset="0"/>
                        </a:rPr>
                        <a:t>WEEK </a:t>
                      </a:r>
                    </a:p>
                    <a:p>
                      <a:pPr algn="ctr"/>
                      <a:r>
                        <a:rPr lang="en-GB" sz="1400" b="1" u="none">
                          <a:solidFill>
                            <a:srgbClr val="708791"/>
                          </a:solidFill>
                          <a:latin typeface="Century Gothic" panose="020B0502020202020204" pitchFamily="34" charset="0"/>
                        </a:rPr>
                        <a:t>ONE </a:t>
                      </a:r>
                      <a:endParaRPr lang="en-GB" sz="1400" b="1" i="0" u="none">
                        <a:solidFill>
                          <a:srgbClr val="70879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7DC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708791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  <a:endParaRPr lang="en-GB" sz="1400" b="1" i="0" u="none">
                        <a:solidFill>
                          <a:srgbClr val="70879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708791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  <a:endParaRPr lang="en-GB" sz="1400" b="1" i="0" u="none">
                        <a:solidFill>
                          <a:srgbClr val="70879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708791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  <a:endParaRPr lang="en-GB" sz="1400" b="1" i="0" u="none">
                        <a:solidFill>
                          <a:srgbClr val="70879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708791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  <a:endParaRPr lang="en-GB" sz="1400" b="1" i="0" u="none">
                        <a:solidFill>
                          <a:srgbClr val="70879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708791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1400" b="1" i="0" u="none">
                        <a:solidFill>
                          <a:srgbClr val="70879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1036670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708791"/>
                          </a:solidFill>
                          <a:latin typeface="Century Gothic" panose="020B0502020202020204" pitchFamily="34" charset="0"/>
                        </a:rPr>
                        <a:t>MAIN EVENT</a:t>
                      </a:r>
                      <a:endParaRPr lang="en-GB" sz="1400" b="1" i="0">
                        <a:solidFill>
                          <a:srgbClr val="70879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DC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Chilli Beef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and Broccoli Chinese Style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Homemade Sausage Rolls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Meatballs baked in a Tomato and Basil Sauce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Fish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FIngers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970701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rgbClr val="708791"/>
                          </a:solidFill>
                          <a:latin typeface="Century Gothic" panose="020B0502020202020204" pitchFamily="34" charset="0"/>
                        </a:rPr>
                        <a:t>VEGETARIAN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DC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Quorn Chilli Beef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</a:rPr>
                        <a:t>Hoisin Vegetarian Noodles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Vegan Sausage Rolls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Mushroom and Cannelloni Bean Ragu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Fishless Fish Fingers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11877"/>
                  </a:ext>
                </a:extLst>
              </a:tr>
              <a:tr h="103827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708791"/>
                          </a:solidFill>
                          <a:latin typeface="Century Gothic" panose="020B0502020202020204" pitchFamily="34" charset="0"/>
                        </a:rPr>
                        <a:t>SIDES</a:t>
                      </a:r>
                      <a:endParaRPr lang="en-GB" sz="1400" b="1" i="0" dirty="0">
                        <a:solidFill>
                          <a:srgbClr val="70879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DC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Jacket Potato</a:t>
                      </a:r>
                    </a:p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Sweetcorn</a:t>
                      </a:r>
                    </a:p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Nachos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Rice</a:t>
                      </a:r>
                    </a:p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Mixed Veg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Mashed Potato</a:t>
                      </a:r>
                    </a:p>
                    <a:p>
                      <a:pPr algn="ctr" fontAlgn="b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Baked Beans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Penne Pasta</a:t>
                      </a:r>
                    </a:p>
                    <a:p>
                      <a:pPr algn="ctr"/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Broccoli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Chips</a:t>
                      </a:r>
                      <a:endParaRPr lang="en-GB" sz="9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pPr algn="ctr"/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Sweetcorn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926571"/>
                  </a:ext>
                </a:extLst>
              </a:tr>
              <a:tr h="108463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708791"/>
                          </a:solidFill>
                          <a:latin typeface="Century Gothic" panose="020B0502020202020204" pitchFamily="34" charset="0"/>
                        </a:rPr>
                        <a:t>DESSERT</a:t>
                      </a:r>
                      <a:endParaRPr lang="en-GB" sz="1400" b="1" i="0" dirty="0">
                        <a:solidFill>
                          <a:srgbClr val="70879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DC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Eton Mess/Summer Fruit Mousse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Sacred Heart 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 Clements Cake &amp; Pink Custard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Fresh Fruit Salad &amp; Yoghurt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Mixed Berries and Apple Crumble with Cream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Cookies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977404"/>
                  </a:ext>
                </a:extLst>
              </a:tr>
              <a:tr h="756722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708791"/>
                          </a:solidFill>
                          <a:latin typeface="Century Gothic" panose="020B0502020202020204" pitchFamily="34" charset="0"/>
                        </a:rPr>
                        <a:t>EVERY DAY</a:t>
                      </a:r>
                      <a:endParaRPr lang="en-GB" sz="1400" b="1" i="0">
                        <a:solidFill>
                          <a:srgbClr val="70879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DC28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 selection of simple and composite salad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 selection of Jacket Potatoes and various toppings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89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7ED46B-680E-2344-851E-C50BA6D11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483484"/>
              </p:ext>
            </p:extLst>
          </p:nvPr>
        </p:nvGraphicFramePr>
        <p:xfrm>
          <a:off x="290329" y="1606670"/>
          <a:ext cx="10120767" cy="56964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1413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691000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549876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824352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692063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692063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</a:tblGrid>
              <a:tr h="870896"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WEEK </a:t>
                      </a:r>
                    </a:p>
                    <a:p>
                      <a:pPr algn="ctr"/>
                      <a:r>
                        <a:rPr lang="en-GB" sz="1400" b="1" i="0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TWO</a:t>
                      </a:r>
                    </a:p>
                  </a:txBody>
                  <a:tcPr anchor="ctr">
                    <a:solidFill>
                      <a:srgbClr val="93C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  <a:endParaRPr lang="en-GB" sz="1400" b="1" i="0" u="none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  <a:endParaRPr lang="en-GB" sz="1400" b="1" i="0" u="none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  <a:endParaRPr lang="en-GB" sz="1400" b="1" i="0" u="none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  <a:endParaRPr lang="en-GB" sz="1400" b="1" i="0" u="none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1400" b="1" i="0" u="none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1052721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MAIN EVENT</a:t>
                      </a:r>
                      <a:endParaRPr lang="en-GB" sz="1400" b="1" i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3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Chicken Katsu Curry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Lasagne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Pesto Pasta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Roast Gammon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/>
                      <a:r>
                        <a:rPr lang="en-GB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Pepperoni Pizza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985730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VEGETARIAN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3C1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Fritto Misto Vegetables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(Vegetables in batter)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Spinach &amp; Mushroom Lasagne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</a:rPr>
                        <a:t>Roast Aubergine and 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</a:rPr>
                        <a:t>Cherry Tomato 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</a:rPr>
                        <a:t>Pesto Pasta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Stuffed Peppers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/>
                      <a:r>
                        <a:rPr lang="en-GB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Cheese Pizza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11877"/>
                  </a:ext>
                </a:extLst>
              </a:tr>
              <a:tr h="91728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SIDES</a:t>
                      </a:r>
                      <a:endParaRPr lang="en-GB" sz="1400" b="1" i="0" dirty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3C1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Rice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Mixed Vegetables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pPr algn="ctr"/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Carrots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Cauliflower</a:t>
                      </a:r>
                    </a:p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Green Beans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potatoes</a:t>
                      </a:r>
                    </a:p>
                    <a:p>
                      <a:pPr algn="ctr"/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Seasonal vegetables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/>
                      <a:r>
                        <a:rPr lang="en-GB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Chips</a:t>
                      </a:r>
                    </a:p>
                    <a:p>
                      <a:pPr marL="0" algn="ctr" defTabSz="1007943" rtl="0" eaLnBrk="1" fontAlgn="b" latinLnBrk="0" hangingPunct="1"/>
                      <a:r>
                        <a:rPr lang="en-GB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Peas</a:t>
                      </a:r>
                    </a:p>
                    <a:p>
                      <a:pPr marL="0" algn="ctr" defTabSz="1007943" rtl="0" eaLnBrk="1" fontAlgn="b" latinLnBrk="0" hangingPunct="1"/>
                      <a:r>
                        <a:rPr lang="en-GB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Sweetcorn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926571"/>
                  </a:ext>
                </a:extLst>
              </a:tr>
              <a:tr h="110142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DESSERT</a:t>
                      </a:r>
                      <a:endParaRPr lang="en-GB" sz="1400" b="1" i="0" dirty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3C1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Sticky Toffee Pudding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Toffee Sauce and Cream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Iced School Cake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Lemon Tiramisu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Chocolate sponge and </a:t>
                      </a:r>
                      <a:r>
                        <a:rPr lang="en-GB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Custard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/>
                      <a:r>
                        <a:rPr lang="en-GB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Jelly and Ice Cream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977404"/>
                  </a:ext>
                </a:extLst>
              </a:tr>
              <a:tr h="768438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EVERY DAY</a:t>
                      </a:r>
                      <a:endParaRPr lang="en-GB" sz="1400" b="1" i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3C17B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 selection of simple and composite salad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 selection of Jacket Potatoes and various toppings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86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7ED46B-680E-2344-851E-C50BA6D11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739322"/>
              </p:ext>
            </p:extLst>
          </p:nvPr>
        </p:nvGraphicFramePr>
        <p:xfrm>
          <a:off x="290329" y="1606669"/>
          <a:ext cx="10140211" cy="57325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4623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694249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552854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827857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695314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695314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</a:tblGrid>
              <a:tr h="876414"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WEEK </a:t>
                      </a:r>
                    </a:p>
                    <a:p>
                      <a:pPr algn="ctr"/>
                      <a:r>
                        <a:rPr lang="en-GB" sz="1400" b="1" i="0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THREE</a:t>
                      </a:r>
                    </a:p>
                  </a:txBody>
                  <a:tcPr anchor="ctr">
                    <a:solidFill>
                      <a:srgbClr val="465C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  <a:endParaRPr lang="en-GB" sz="1400" b="1" i="0" u="none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C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  <a:endParaRPr lang="en-GB" sz="1400" b="1" i="0" u="none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C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  <a:endParaRPr lang="en-GB" sz="1400" b="1" i="0" u="none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C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  <a:endParaRPr lang="en-GB" sz="1400" b="1" i="0" u="none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C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1400" b="1" i="0" u="none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C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1059392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MAIN EVENT</a:t>
                      </a:r>
                      <a:endParaRPr lang="en-GB" sz="1400" b="1" i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65C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Mediterranean Style Pork or Chicken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Spaghetti</a:t>
                      </a:r>
                      <a:r>
                        <a:rPr lang="en-GB" sz="900" b="0" i="0" u="none" strike="noStrike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Bolognese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Chicken and Sweetcorn Pie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Roast Chicken Thigh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Cumberland Sausages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991976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VEGETARIAN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65C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Roasted Vegetables with Halloumi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Quorn Style Bolognese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</a:t>
                      </a:r>
                      <a:r>
                        <a:rPr lang="en-GB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egetarian</a:t>
                      </a:r>
                      <a:r>
                        <a:rPr lang="en-GB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Pie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Courgette and Leek Frittata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egetarian</a:t>
                      </a:r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Sausages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11877"/>
                  </a:ext>
                </a:extLst>
              </a:tr>
              <a:tr h="92309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SIDES</a:t>
                      </a:r>
                      <a:endParaRPr lang="en-GB" sz="1400" b="1" i="0" dirty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65C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Cous-Cous</a:t>
                      </a:r>
                    </a:p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Pitta Bread</a:t>
                      </a:r>
                    </a:p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Hummus</a:t>
                      </a:r>
                    </a:p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Salad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Mixed Vegetables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Mashed Potato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Carrots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Roasted New Potatoes</a:t>
                      </a:r>
                    </a:p>
                    <a:p>
                      <a:pPr algn="ctr"/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Seasonal Vegetables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Chips</a:t>
                      </a:r>
                    </a:p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Beans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926571"/>
                  </a:ext>
                </a:extLst>
              </a:tr>
              <a:tr h="110840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DESSERT</a:t>
                      </a:r>
                      <a:endParaRPr lang="en-GB" sz="1400" b="1" i="0" dirty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65C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Caramel Rice Krispie and Popcorn Cake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Fresh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Fruit Salad</a:t>
                      </a:r>
                    </a:p>
                    <a:p>
                      <a:pPr algn="ctr"/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Yoghurt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Chocolate Brownie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latin typeface="Century Gothic" panose="020B0502020202020204" pitchFamily="34" charset="0"/>
                        </a:rPr>
                        <a:t>Banoffee Pie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Doughnuts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977404"/>
                  </a:ext>
                </a:extLst>
              </a:tr>
              <a:tr h="773306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EVERY DAY</a:t>
                      </a:r>
                      <a:endParaRPr lang="en-GB" sz="1400" b="1" i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65C8B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 selection of simple and composite salad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 selection of Jacket Potatoes and various toppings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45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2F89F4-9FF5-D8BC-4CB2-E537DFA75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210093"/>
              </p:ext>
            </p:extLst>
          </p:nvPr>
        </p:nvGraphicFramePr>
        <p:xfrm>
          <a:off x="298585" y="1619731"/>
          <a:ext cx="10086385" cy="57215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65735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685255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544611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818154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686315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686315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</a:tblGrid>
              <a:tr h="1087802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u="none" dirty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Nursery</a:t>
                      </a:r>
                    </a:p>
                  </a:txBody>
                  <a:tcPr anchor="ctr"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 dirty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  <a:endParaRPr lang="en-GB" sz="1400" b="1" i="0" u="none" dirty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  <a:endParaRPr lang="en-GB" sz="1400" b="1" i="0" u="none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 dirty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1400" b="1" i="0" u="none" dirty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7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112782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WEEK ONE</a:t>
                      </a:r>
                      <a:endParaRPr lang="en-GB" sz="1400" b="1" i="0" dirty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Pizza Fingers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Crackers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Cheese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Apple Slices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Mini Pastries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Banana and Pear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Bread Sticks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Hummus or Cream Cheese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Granola </a:t>
                      </a:r>
                    </a:p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Yoghurt</a:t>
                      </a:r>
                    </a:p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Fruit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1314911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WEEK TWO</a:t>
                      </a:r>
                      <a:endParaRPr lang="en-GB" sz="1400" b="1" i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Bread Sticks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Hummus or Cream Cheese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Cheese Pinwheels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Banana and Pear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Mini Pastries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Apple Slices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Blueberry Muffin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on Toast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Sticks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1231236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WEEK THREE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Toast with Jam, Honey or Cream Cheese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Apple Slices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Bread Sticks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Hummus or Cream Cheese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Mini Pastries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Banana and Pear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Cereal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Crackers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Cheese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11877"/>
                  </a:ext>
                </a:extLst>
              </a:tr>
              <a:tr h="959824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EVERY DAY</a:t>
                      </a:r>
                      <a:endParaRPr lang="en-GB" sz="1400" b="1" i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879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Milk and Water available daily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04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2F89F4-9FF5-D8BC-4CB2-E537DFA75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113109"/>
              </p:ext>
            </p:extLst>
          </p:nvPr>
        </p:nvGraphicFramePr>
        <p:xfrm>
          <a:off x="298585" y="1619731"/>
          <a:ext cx="10086385" cy="57572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65735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685255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544611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818154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686315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686315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</a:tblGrid>
              <a:tr h="1123469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u="none" dirty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Busy Bees</a:t>
                      </a:r>
                    </a:p>
                  </a:txBody>
                  <a:tcPr anchor="ctr"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  <a:endParaRPr lang="en-GB" sz="1400" b="1" i="0" u="none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 dirty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  <a:endParaRPr lang="en-GB" sz="1400" b="1" i="0" u="none" dirty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 dirty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1400" b="1" i="0" u="none" dirty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7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1127822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WEEK ONE</a:t>
                      </a:r>
                      <a:endParaRPr lang="en-GB" sz="1400" b="1" i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Toast with Jam or Honey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GB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heese</a:t>
                      </a: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&amp; Bacon Turnover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Apple Slices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Eggy Bread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Banana and Pear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Crumpets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131491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WEEK TWO</a:t>
                      </a:r>
                      <a:endParaRPr lang="en-GB" sz="1400" b="1" i="0" dirty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Homemade Sausage Roll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and Basil Pasta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Banana and Pear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Pesto Pasta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Apple Slices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Garlic Bread and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Ham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1231236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WEEK THREE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Homemade Sausage Roll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Apple Slices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Pizza Rounds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Wraps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Banana and Pear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Fish Finger Sandwich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11877"/>
                  </a:ext>
                </a:extLst>
              </a:tr>
              <a:tr h="959824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EVERY DAY</a:t>
                      </a:r>
                      <a:endParaRPr lang="en-GB" sz="1400" b="1" i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879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All Busy Bee’s dinners have a sweet treat after whether it be a cookie or a scrummy piece of cake!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328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9E6F4A8773D54099F2E97A4EFF7B49" ma:contentTypeVersion="16" ma:contentTypeDescription="Create a new document." ma:contentTypeScope="" ma:versionID="3b9b883cb5ca409c3dfda910b03d82c0">
  <xsd:schema xmlns:xsd="http://www.w3.org/2001/XMLSchema" xmlns:xs="http://www.w3.org/2001/XMLSchema" xmlns:p="http://schemas.microsoft.com/office/2006/metadata/properties" xmlns:ns2="ec6c3555-1749-4a14-bc3e-f9dd8dac1f1c" xmlns:ns3="a76e8626-3ed4-4e68-9699-9fa76a93b986" targetNamespace="http://schemas.microsoft.com/office/2006/metadata/properties" ma:root="true" ma:fieldsID="7ff61ca4645bc16c7d4a0b0f1a225e4f" ns2:_="" ns3:_="">
    <xsd:import namespace="ec6c3555-1749-4a14-bc3e-f9dd8dac1f1c"/>
    <xsd:import namespace="a76e8626-3ed4-4e68-9699-9fa76a93b9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6c3555-1749-4a14-bc3e-f9dd8dac1f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fd37636-e019-4441-8f5f-fbb5422614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e8626-3ed4-4e68-9699-9fa76a93b9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cf51f15-f587-44c1-9776-b4a57d12f957}" ma:internalName="TaxCatchAll" ma:showField="CatchAllData" ma:web="a76e8626-3ed4-4e68-9699-9fa76a93b9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6e8626-3ed4-4e68-9699-9fa76a93b986" xsi:nil="true"/>
    <lcf76f155ced4ddcb4097134ff3c332f xmlns="ec6c3555-1749-4a14-bc3e-f9dd8dac1f1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C532C0-AA5F-4972-AC80-27083015B7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6c3555-1749-4a14-bc3e-f9dd8dac1f1c"/>
    <ds:schemaRef ds:uri="a76e8626-3ed4-4e68-9699-9fa76a93b9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EC1251-2E1F-4EA0-A62D-9A4077BF64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097BAE-B836-4E74-A598-9A39349D14D6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a76e8626-3ed4-4e68-9699-9fa76a93b986"/>
    <ds:schemaRef ds:uri="ec6c3555-1749-4a14-bc3e-f9dd8dac1f1c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86421</TotalTime>
  <Words>507</Words>
  <Application>Microsoft Office PowerPoint</Application>
  <PresentationFormat>Custom</PresentationFormat>
  <Paragraphs>218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Callum Curtis-Bennett</dc:creator>
  <cp:lastModifiedBy>Victoria SirDeshpande</cp:lastModifiedBy>
  <cp:revision>26</cp:revision>
  <cp:lastPrinted>2026-02-27T14:00:02Z</cp:lastPrinted>
  <dcterms:created xsi:type="dcterms:W3CDTF">2023-12-18T14:11:33Z</dcterms:created>
  <dcterms:modified xsi:type="dcterms:W3CDTF">2026-03-10T14:54:09Z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0x010100499E6F4A8773D54099F2E97A4EFF7B49</vt:lpwstr>
  </property>
  <property fmtid="{D5CDD505-2E9C-101B-9397-08002B2CF9AE}" pid="3" name="MediaServiceImageTags">
    <vt:lpwstr/>
  </property>
</Properties>
</file>