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9" r:id="rId4"/>
    <p:sldId id="284" r:id="rId5"/>
    <p:sldId id="285" r:id="rId6"/>
    <p:sldId id="286" r:id="rId7"/>
    <p:sldId id="287" r:id="rId8"/>
    <p:sldId id="288" r:id="rId9"/>
    <p:sldId id="282" r:id="rId10"/>
    <p:sldId id="283" r:id="rId11"/>
    <p:sldId id="281" r:id="rId12"/>
    <p:sldId id="266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2729-1AB8-49BD-A6F9-D2FA4BBA7EA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46C3-15EE-4785-9FA6-ED09E0DFD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DEC6-B955-4D2A-A7A6-F9F99990B1F5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97B5-F03F-4120-B454-E9A50EDC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97B5-F03F-4120-B454-E9A50EDCF4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8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97B5-F03F-4120-B454-E9A50EDCF4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4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4576A3-DF82-47F2-9290-68FEB8F6F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Image result for st clare's primary school preston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69">
            <a:off x="7989369" y="5752194"/>
            <a:ext cx="915485" cy="8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820472" cy="1927225"/>
          </a:xfrm>
        </p:spPr>
        <p:txBody>
          <a:bodyPr/>
          <a:lstStyle/>
          <a:p>
            <a:r>
              <a:rPr lang="en-GB" sz="4800" dirty="0"/>
              <a:t>Welcome to Hazel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6088"/>
          </a:xfrm>
        </p:spPr>
        <p:txBody>
          <a:bodyPr>
            <a:normAutofit/>
          </a:bodyPr>
          <a:lstStyle/>
          <a:p>
            <a:r>
              <a:rPr lang="en-GB" dirty="0"/>
              <a:t>Miss Scott</a:t>
            </a:r>
          </a:p>
          <a:p>
            <a:r>
              <a:rPr lang="en-GB" dirty="0"/>
              <a:t>Mr Boardman</a:t>
            </a:r>
          </a:p>
          <a:p>
            <a:r>
              <a:rPr lang="en-GB" dirty="0"/>
              <a:t>Mrs Dahiru</a:t>
            </a:r>
          </a:p>
          <a:p>
            <a:r>
              <a:rPr lang="en-GB" dirty="0"/>
              <a:t>Mrs Noonan</a:t>
            </a:r>
          </a:p>
          <a:p>
            <a:r>
              <a:rPr lang="en-GB" dirty="0"/>
              <a:t>St Clare’s Catholic Primary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542087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58A0-6716-D862-2811-A7D7B76E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F203-C842-6EE6-053D-46E4C61A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Year 1 Phonics Screening takes place in June</a:t>
            </a:r>
          </a:p>
          <a:p>
            <a:r>
              <a:rPr lang="en-GB" dirty="0"/>
              <a:t>Child is asked to read a series of real and non-sense words by a teacher they are familiar with.</a:t>
            </a:r>
          </a:p>
          <a:p>
            <a:r>
              <a:rPr lang="en-GB" dirty="0"/>
              <a:t>The child’s score is recorded and the information is sent to DfE.</a:t>
            </a:r>
          </a:p>
          <a:p>
            <a:r>
              <a:rPr lang="en-GB" dirty="0"/>
              <a:t>The DfE then calculate a pass score which is usually 32 out and 40.</a:t>
            </a:r>
          </a:p>
          <a:p>
            <a:endParaRPr lang="en-GB" dirty="0"/>
          </a:p>
          <a:p>
            <a:r>
              <a:rPr lang="en-GB" dirty="0"/>
              <a:t>Year 2 SATS papers in reading, mental arithmetic, maths reasoning and spelling and grammar are now optional</a:t>
            </a:r>
          </a:p>
          <a:p>
            <a:r>
              <a:rPr lang="en-GB" dirty="0"/>
              <a:t>Assessments will be carried out as in other year groups but the results are not sent to DfE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AE86A-E9CC-861C-5CFB-31EAE97B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5431412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F4BF-292F-4CE0-9D9D-DBFAEE57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89BE-998E-436F-87E0-601B2D3D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No nuts or contains nuts food items</a:t>
            </a:r>
            <a:endParaRPr lang="en-GB" dirty="0"/>
          </a:p>
          <a:p>
            <a:r>
              <a:rPr lang="en-GB" dirty="0"/>
              <a:t>Please send in a water bottle with your child’s name on (with water in and not juice)</a:t>
            </a:r>
          </a:p>
          <a:p>
            <a:r>
              <a:rPr lang="en-GB" dirty="0"/>
              <a:t>Inhalers please send in with your child’s name on and how often they may need it</a:t>
            </a:r>
          </a:p>
          <a:p>
            <a:r>
              <a:rPr lang="en-GB" dirty="0"/>
              <a:t>Sun cream and sun hats can be sent in with your child’s name on</a:t>
            </a:r>
          </a:p>
          <a:p>
            <a:r>
              <a:rPr lang="en-GB" dirty="0"/>
              <a:t>Website is full of information and pictures weekly</a:t>
            </a:r>
          </a:p>
          <a:p>
            <a:r>
              <a:rPr lang="en-GB" dirty="0"/>
              <a:t>Please no jewellery and just small earring studs</a:t>
            </a:r>
          </a:p>
          <a:p>
            <a:r>
              <a:rPr lang="en-GB" dirty="0"/>
              <a:t>Individual and class photos 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October</a:t>
            </a:r>
          </a:p>
          <a:p>
            <a:r>
              <a:rPr lang="en-GB" dirty="0"/>
              <a:t>Open day 9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  <a:p>
            <a:r>
              <a:rPr lang="en-GB" dirty="0"/>
              <a:t>Harvest Service 24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  <a:endParaRPr lang="en-US" dirty="0"/>
          </a:p>
          <a:p>
            <a:r>
              <a:rPr lang="en-US" dirty="0"/>
              <a:t>Online safety –webpage information and monthly newsletter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5429250"/>
            <a:ext cx="114585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540122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49" y="95070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altLang="en-US" sz="2800" dirty="0">
              <a:cs typeface="Arial" panose="020B0604020202020204" pitchFamily="34" charset="0"/>
            </a:endParaRPr>
          </a:p>
          <a:p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2D057-CF8E-404D-AA79-725C7E8F4B3D}"/>
              </a:ext>
            </a:extLst>
          </p:cNvPr>
          <p:cNvSpPr/>
          <p:nvPr/>
        </p:nvSpPr>
        <p:spPr>
          <a:xfrm>
            <a:off x="251520" y="332655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Timetable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5157192"/>
            <a:ext cx="1428750" cy="142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8A66B-5AB4-C55B-4B95-F8C42EF7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2" y="1268760"/>
            <a:ext cx="8844409" cy="49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F792-3A6B-4666-AF92-4490AAFF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6601-A2CC-4F9A-B139-43A7B4D3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876800"/>
          </a:xfrm>
        </p:spPr>
        <p:txBody>
          <a:bodyPr>
            <a:normAutofit/>
          </a:bodyPr>
          <a:lstStyle/>
          <a:p>
            <a:r>
              <a:rPr lang="en-GB" dirty="0"/>
              <a:t>Year 1 Maths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864" y="5661247"/>
            <a:ext cx="1172135" cy="1172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F1199-78DC-9AB9-A82B-72CAE501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7" y="1343860"/>
            <a:ext cx="8809086" cy="5389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D3EF4-2AE6-A817-4812-D6367EA32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637" y="5462828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6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59994-8C1A-1819-CA1E-EC93AB6E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8" y="459990"/>
            <a:ext cx="8772904" cy="5938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4A86E-2ACF-43DF-1158-AF63B929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28" y="5431412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65C9-9638-FC38-8A4A-969E36BE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806"/>
            <a:ext cx="9144000" cy="5836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BF7A8-20A8-BA82-3A1E-545CAE191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412" y="5412085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54AEF-64BD-E565-C719-C6BD094F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199"/>
            <a:ext cx="9144000" cy="567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79A3F-872E-DA9B-7FF0-16EB5260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412" y="5443807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6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4095E-9C3A-46BD-1A6F-D8DB7251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779"/>
            <a:ext cx="9144000" cy="4674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0F86B-DB0A-C806-3D96-A6D42C90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454" y="5431412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C261F-5CD4-9D2D-253F-9053B5A7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823"/>
            <a:ext cx="9144000" cy="5472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20056-CF47-B2FE-6C78-5C4C2BDF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75" y="5459123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3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Reading books will be sent home every Tuesday and Friday</a:t>
            </a:r>
          </a:p>
          <a:p>
            <a:r>
              <a:rPr lang="en-GB" dirty="0"/>
              <a:t>Please read with your child and sign the diary to say the book has been read so we can change it for a new one.</a:t>
            </a:r>
          </a:p>
          <a:p>
            <a:r>
              <a:rPr lang="en-GB" dirty="0"/>
              <a:t>Every two weeks there will be a piece of ‘Talk Homework’ published on our class page. Please discuss the questions with your child and your family. It doesn’t have to be returned to school.</a:t>
            </a:r>
          </a:p>
          <a:p>
            <a:r>
              <a:rPr lang="en-GB" dirty="0"/>
              <a:t>Homework and spellings are sent in a half termly pack.</a:t>
            </a:r>
          </a:p>
          <a:p>
            <a:r>
              <a:rPr lang="en-GB" dirty="0"/>
              <a:t>Please help your child to complete one page a week and learn the weekly spelling list. Please return the whole pack each Friday so homework can be marked and spellings checked.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540542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9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1149</TotalTime>
  <Words>341</Words>
  <Application>Microsoft Office PowerPoint</Application>
  <PresentationFormat>On-screen Show (4:3)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Clarity</vt:lpstr>
      <vt:lpstr>Welcome to Hazel Class</vt:lpstr>
      <vt:lpstr>PowerPoint Presentation</vt:lpstr>
      <vt:lpstr>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Assessment</vt:lpstr>
      <vt:lpstr>Extra Information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2</dc:title>
  <dc:creator>Steven Cummings</dc:creator>
  <cp:lastModifiedBy>Khadija Dedat</cp:lastModifiedBy>
  <cp:revision>41</cp:revision>
  <cp:lastPrinted>2017-09-19T15:58:34Z</cp:lastPrinted>
  <dcterms:created xsi:type="dcterms:W3CDTF">2017-09-17T19:11:25Z</dcterms:created>
  <dcterms:modified xsi:type="dcterms:W3CDTF">2025-09-10T10:01:50Z</dcterms:modified>
</cp:coreProperties>
</file>