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2" r:id="rId2"/>
    <p:sldId id="285" r:id="rId3"/>
    <p:sldId id="287" r:id="rId4"/>
    <p:sldId id="288" r:id="rId5"/>
    <p:sldId id="290" r:id="rId6"/>
    <p:sldId id="289" r:id="rId7"/>
    <p:sldId id="286" r:id="rId8"/>
    <p:sldId id="291" r:id="rId9"/>
    <p:sldId id="266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2185" autoAdjust="0"/>
  </p:normalViewPr>
  <p:slideViewPr>
    <p:cSldViewPr>
      <p:cViewPr varScale="1">
        <p:scale>
          <a:sx n="105" d="100"/>
          <a:sy n="105" d="100"/>
        </p:scale>
        <p:origin x="18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2729-1AB8-49BD-A6F9-D2FA4BBA7EA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346C3-15EE-4785-9FA6-ED09E0DFD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06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DEC6-B955-4D2A-A7A6-F9F99990B1F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97B5-F03F-4120-B454-E9A50EDCF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2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97B5-F03F-4120-B454-E9A50EDCF4D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42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4576A3-DF82-47F2-9290-68FEB8F6FA2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26D08F6-3A43-4B21-9DC5-F365F356A44A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2" descr="Image result for st clare's primary school presto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269">
            <a:off x="7989369" y="5752194"/>
            <a:ext cx="915485" cy="8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AE14-83AA-4D86-A7BD-B74F2C5B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05716-3FBC-43E4-B36C-4C068F50E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Webpage in Curriculum in </a:t>
            </a:r>
            <a:r>
              <a:rPr lang="en-US" dirty="0" err="1"/>
              <a:t>Maths</a:t>
            </a:r>
            <a:r>
              <a:rPr lang="en-US" dirty="0"/>
              <a:t> folder provides</a:t>
            </a:r>
          </a:p>
          <a:p>
            <a:pPr marL="0" indent="0">
              <a:buNone/>
            </a:pPr>
            <a:r>
              <a:rPr lang="en-US" dirty="0"/>
              <a:t>-a list of key learning for EYFS</a:t>
            </a:r>
          </a:p>
          <a:p>
            <a:pPr marL="0" indent="0">
              <a:buNone/>
            </a:pPr>
            <a:r>
              <a:rPr lang="en-US" dirty="0"/>
              <a:t>-policies that model how to support your child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3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6FB0B-A3E6-4CA3-B2CC-230475F4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we working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F3F7-802D-416B-A5F8-CFD610E3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Mathematics Children at the expected level of development will: </a:t>
            </a:r>
          </a:p>
          <a:p>
            <a:r>
              <a:rPr lang="en-GB" dirty="0"/>
              <a:t>Children count reliably with numbers from 1 to 20, </a:t>
            </a:r>
          </a:p>
          <a:p>
            <a:r>
              <a:rPr lang="en-GB" dirty="0"/>
              <a:t>Place 1-20 in order </a:t>
            </a:r>
          </a:p>
          <a:p>
            <a:r>
              <a:rPr lang="en-GB" dirty="0"/>
              <a:t>Say which number is one more or one less than a given number. </a:t>
            </a:r>
          </a:p>
          <a:p>
            <a:r>
              <a:rPr lang="en-GB" dirty="0"/>
              <a:t>Using quantities and objects, they add and subtract two single-digit numbers and count on or back to find the answer. </a:t>
            </a:r>
          </a:p>
          <a:p>
            <a:r>
              <a:rPr lang="en-GB" dirty="0"/>
              <a:t>They solve problems, including doubling, halving and sharing.</a:t>
            </a:r>
          </a:p>
          <a:p>
            <a:r>
              <a:rPr lang="en-GB" dirty="0"/>
              <a:t>They recall number facts.</a:t>
            </a:r>
          </a:p>
          <a:p>
            <a:r>
              <a:rPr lang="en-GB" dirty="0"/>
              <a:t>They recognise odd and even numbers.</a:t>
            </a:r>
          </a:p>
        </p:txBody>
      </p:sp>
    </p:spTree>
    <p:extLst>
      <p:ext uri="{BB962C8B-B14F-4D97-AF65-F5344CB8AC3E}">
        <p14:creationId xmlns:p14="http://schemas.microsoft.com/office/powerpoint/2010/main" val="32280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7D0A-443D-4B67-9EC2-123390C3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2DAFA-7E15-4FEE-929C-BCF6000C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Count everything!</a:t>
            </a:r>
          </a:p>
          <a:p>
            <a:r>
              <a:rPr lang="en-GB" dirty="0"/>
              <a:t>Look for numbers in the environment, houses, bus numbers, signs etc… with a focus on teen numbers </a:t>
            </a:r>
          </a:p>
          <a:p>
            <a:r>
              <a:rPr lang="en-GB" dirty="0"/>
              <a:t>Talk about what makes up the numbers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53435C-023E-498C-9D5A-E6817FBE6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8560" y="3717032"/>
            <a:ext cx="4267200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07AC6-4335-4835-87A6-A74AD6B9C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585090"/>
            <a:ext cx="313971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1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BC56-91F7-49E1-9A95-6CB40CE9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13380-0D75-4911-9E36-AE59A6E32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Ask what is one more or one less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Use objects to add, take away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914618-3040-44B8-8DE3-50B809043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60848"/>
            <a:ext cx="4762872" cy="2381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CCEF26-007E-4800-B1B0-4FE32261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221088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5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2FB5EF0-3223-567F-CCDA-B6399C90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85A1E-0004-D104-E3E7-E9AB04A80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>
            <a:normAutofit/>
          </a:bodyPr>
          <a:lstStyle/>
          <a:p>
            <a:r>
              <a:rPr lang="en-GB" dirty="0"/>
              <a:t>Ask what the different teen numbers are out of sequence</a:t>
            </a:r>
          </a:p>
          <a:p>
            <a:r>
              <a:rPr lang="en-GB" dirty="0"/>
              <a:t>Ask how many tens and ones are making up a number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15FE66-4C55-6471-D006-9C2331BFD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896648"/>
            <a:ext cx="4038600" cy="227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00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73AB-F37D-433C-AC58-DB6D64F86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B7D4-1B88-4DD8-9742-8F25BDE8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r>
              <a:rPr lang="en-GB" dirty="0"/>
              <a:t>Ask your child what numbers can you add together to make ten? Can they sing the number bond song?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Talk about odd and even numbers, even numbers can be partners and odd numbers one is always alone.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924D2-AE3D-40E4-98F7-8C54F73B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2218"/>
            <a:ext cx="3384376" cy="2538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46BC3-7028-4CA0-A723-081A6554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65" y="5100216"/>
            <a:ext cx="1690164" cy="1681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510FBB-00D0-434A-87AC-D36C28114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06" t="58333" r="15949"/>
          <a:stretch/>
        </p:blipFill>
        <p:spPr>
          <a:xfrm>
            <a:off x="3059832" y="4914900"/>
            <a:ext cx="220344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1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E536-3AFC-4791-BF9B-DACADC46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9A850-B308-49F9-87B6-0420D15EF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dirty="0"/>
              <a:t>Talk about size, weight, capacity, position, distance, time and money to compare quantities and objects.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6" name="Picture 2" descr="Child Commerce Shopping Paying Cash Register Stock Photo 2551183 |  Shutterstock">
            <a:extLst>
              <a:ext uri="{FF2B5EF4-FFF2-40B4-BE49-F238E27FC236}">
                <a16:creationId xmlns:a16="http://schemas.microsoft.com/office/drawing/2014/main" id="{04CE047C-76AC-FE71-D4F1-0ADE3C9EE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682295" y="3212976"/>
            <a:ext cx="3528392" cy="23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3F1EC-9355-0BF0-A1C8-9324844EF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54" y="3212976"/>
            <a:ext cx="3528392" cy="24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6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6D2F-2827-5D74-EF8E-970B893C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C3CF0-41F9-7BAD-5C9B-0A67BA5F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r>
              <a:rPr lang="en-GB" dirty="0"/>
              <a:t>Recognise, create and describe patterns.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Talk about and name the different shapes around us.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A9C24-B9ED-5EB1-F738-97D8362F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97560"/>
            <a:ext cx="3033688" cy="2272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2A0DF-6270-CE6B-5C28-D54361B2A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07" y="43559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3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924960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812</TotalTime>
  <Words>272</Words>
  <Application>Microsoft Office PowerPoint</Application>
  <PresentationFormat>On-screen Show (4:3)</PresentationFormat>
  <Paragraphs>51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Clarity</vt:lpstr>
      <vt:lpstr>Mathematics</vt:lpstr>
      <vt:lpstr>What are we working on…</vt:lpstr>
      <vt:lpstr>What to do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2</dc:title>
  <dc:creator>Steven Cummings</dc:creator>
  <cp:lastModifiedBy>Khadija Dedat</cp:lastModifiedBy>
  <cp:revision>43</cp:revision>
  <cp:lastPrinted>2017-09-19T15:58:34Z</cp:lastPrinted>
  <dcterms:created xsi:type="dcterms:W3CDTF">2017-09-17T19:11:25Z</dcterms:created>
  <dcterms:modified xsi:type="dcterms:W3CDTF">2025-02-05T11:00:47Z</dcterms:modified>
</cp:coreProperties>
</file>