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62" r:id="rId6"/>
    <p:sldId id="272" r:id="rId7"/>
    <p:sldId id="263" r:id="rId8"/>
    <p:sldId id="268" r:id="rId9"/>
    <p:sldId id="269" r:id="rId10"/>
    <p:sldId id="271" r:id="rId11"/>
    <p:sldId id="270" r:id="rId12"/>
    <p:sldId id="285" r:id="rId13"/>
    <p:sldId id="278"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73" d="100"/>
          <a:sy n="73"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5688812-BF43-4DC7-ABF4-4695052497A0}"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1693253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688812-BF43-4DC7-ABF4-4695052497A0}"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265622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688812-BF43-4DC7-ABF4-4695052497A0}"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296818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688812-BF43-4DC7-ABF4-4695052497A0}"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124260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688812-BF43-4DC7-ABF4-4695052497A0}" type="datetimeFigureOut">
              <a:rPr lang="en-GB" smtClean="0"/>
              <a:t>30/10/2020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2862856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5688812-BF43-4DC7-ABF4-4695052497A0}" type="datetimeFigureOut">
              <a:rPr lang="en-GB" smtClean="0"/>
              <a:t>30/10/2020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11655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688812-BF43-4DC7-ABF4-4695052497A0}" type="datetimeFigureOut">
              <a:rPr lang="en-GB" smtClean="0"/>
              <a:t>30/10/2020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410706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5688812-BF43-4DC7-ABF4-4695052497A0}" type="datetimeFigureOut">
              <a:rPr lang="en-GB" smtClean="0"/>
              <a:t>30/10/2020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2362310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88812-BF43-4DC7-ABF4-4695052497A0}" type="datetimeFigureOut">
              <a:rPr lang="en-GB" smtClean="0"/>
              <a:t>30/10/2020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15786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88812-BF43-4DC7-ABF4-4695052497A0}" type="datetimeFigureOut">
              <a:rPr lang="en-GB" smtClean="0"/>
              <a:t>30/10/2020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151255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88812-BF43-4DC7-ABF4-4695052497A0}" type="datetimeFigureOut">
              <a:rPr lang="en-GB" smtClean="0"/>
              <a:t>30/10/2020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398D83-E578-402A-92AC-CE99A3750CF6}" type="slidenum">
              <a:rPr lang="en-GB" smtClean="0"/>
              <a:t>‹#›</a:t>
            </a:fld>
            <a:endParaRPr lang="en-GB"/>
          </a:p>
        </p:txBody>
      </p:sp>
    </p:spTree>
    <p:extLst>
      <p:ext uri="{BB962C8B-B14F-4D97-AF65-F5344CB8AC3E}">
        <p14:creationId xmlns:p14="http://schemas.microsoft.com/office/powerpoint/2010/main" val="429095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88812-BF43-4DC7-ABF4-4695052497A0}" type="datetimeFigureOut">
              <a:rPr lang="en-GB" smtClean="0"/>
              <a:t>30/10/2020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98D83-E578-402A-92AC-CE99A3750CF6}" type="slidenum">
              <a:rPr lang="en-GB" smtClean="0"/>
              <a:t>‹#›</a:t>
            </a:fld>
            <a:endParaRPr lang="en-GB"/>
          </a:p>
        </p:txBody>
      </p:sp>
    </p:spTree>
    <p:extLst>
      <p:ext uri="{BB962C8B-B14F-4D97-AF65-F5344CB8AC3E}">
        <p14:creationId xmlns:p14="http://schemas.microsoft.com/office/powerpoint/2010/main" val="2788213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s://preston1914.files.wordpress.com/2013/06/20130630-135310.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reston1914.files.wordpress.com/2013/06/20130630-135317.jpg"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42.jpe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41.jpeg"/><Relationship Id="rId2" Type="http://schemas.openxmlformats.org/officeDocument/2006/relationships/image" Target="../media/image4.pn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40.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ogle.co.uk/url?sa=i&amp;rct=j&amp;q=&amp;esrc=s&amp;source=images&amp;cd=&amp;cad=rja&amp;uact=8&amp;ved=2ahUKEwin0orE16veAhWIKMAKHZ97D2IQjRx6BAgBEAU&amp;url=https://metro.co.uk/2016/06/30/battle-of-the-somme-the-bloodiest-fight-in-british-military-history-5975153/&amp;psig=AOvVaw0cpFG3udAImYhUzUvzkAO7&amp;ust=154090363621433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0.jpeg"/><Relationship Id="rId4" Type="http://schemas.openxmlformats.org/officeDocument/2006/relationships/hyperlink" Target="https://preston1914.files.wordpress.com/2013/06/20130630-135338.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reston1914.files.wordpress.com/2013/06/20130630-135332.jpg"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hyperlink" Target="https://preston1914.files.wordpress.com/2013/06/20130630-135325.jpg"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67800"/>
            <a:ext cx="9144000" cy="2387600"/>
          </a:xfrm>
        </p:spPr>
        <p:txBody>
          <a:bodyPr/>
          <a:lstStyle/>
          <a:p>
            <a:r>
              <a:rPr lang="en-GB" u="sng" dirty="0"/>
              <a:t>Corpus Christi Remembrance Liturgy</a:t>
            </a:r>
          </a:p>
        </p:txBody>
      </p:sp>
      <p:sp>
        <p:nvSpPr>
          <p:cNvPr id="3" name="Subtitle 2"/>
          <p:cNvSpPr>
            <a:spLocks noGrp="1"/>
          </p:cNvSpPr>
          <p:nvPr>
            <p:ph type="subTitle" idx="1"/>
          </p:nvPr>
        </p:nvSpPr>
        <p:spPr/>
        <p:txBody>
          <a:bodyPr>
            <a:normAutofit/>
          </a:bodyPr>
          <a:lstStyle/>
          <a:p>
            <a:r>
              <a:rPr lang="en-GB" sz="8000" dirty="0"/>
              <a:t>2018</a:t>
            </a:r>
          </a:p>
        </p:txBody>
      </p:sp>
      <p:pic>
        <p:nvPicPr>
          <p:cNvPr id="4" name="Picture 3"/>
          <p:cNvPicPr>
            <a:picLocks noChangeAspect="1"/>
          </p:cNvPicPr>
          <p:nvPr/>
        </p:nvPicPr>
        <p:blipFill>
          <a:blip r:embed="rId2"/>
          <a:stretch>
            <a:fillRect/>
          </a:stretch>
        </p:blipFill>
        <p:spPr>
          <a:xfrm>
            <a:off x="-1541480" y="-1714500"/>
            <a:ext cx="15335250" cy="10287000"/>
          </a:xfrm>
          <a:prstGeom prst="rect">
            <a:avLst/>
          </a:prstGeom>
        </p:spPr>
      </p:pic>
      <p:sp>
        <p:nvSpPr>
          <p:cNvPr id="5" name="TextBox 4"/>
          <p:cNvSpPr txBox="1"/>
          <p:nvPr/>
        </p:nvSpPr>
        <p:spPr>
          <a:xfrm>
            <a:off x="-232322" y="79115"/>
            <a:ext cx="14510186" cy="769441"/>
          </a:xfrm>
          <a:prstGeom prst="rect">
            <a:avLst/>
          </a:prstGeom>
          <a:noFill/>
        </p:spPr>
        <p:txBody>
          <a:bodyPr wrap="square" rtlCol="0">
            <a:spAutoFit/>
          </a:bodyPr>
          <a:lstStyle/>
          <a:p>
            <a:r>
              <a:rPr lang="en-US" sz="4400" dirty="0"/>
              <a:t>World War 1 Project by Harvey </a:t>
            </a:r>
          </a:p>
        </p:txBody>
      </p:sp>
    </p:spTree>
    <p:extLst>
      <p:ext uri="{BB962C8B-B14F-4D97-AF65-F5344CB8AC3E}">
        <p14:creationId xmlns:p14="http://schemas.microsoft.com/office/powerpoint/2010/main" val="1349096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06" y="293687"/>
            <a:ext cx="11353800" cy="1325563"/>
          </a:xfrm>
        </p:spPr>
        <p:txBody>
          <a:bodyPr>
            <a:normAutofit/>
          </a:bodyPr>
          <a:lstStyle/>
          <a:p>
            <a:endParaRPr lang="en-GB" dirty="0"/>
          </a:p>
        </p:txBody>
      </p:sp>
      <p:pic>
        <p:nvPicPr>
          <p:cNvPr id="4" name="Picture 3"/>
          <p:cNvPicPr>
            <a:picLocks noChangeAspect="1"/>
          </p:cNvPicPr>
          <p:nvPr/>
        </p:nvPicPr>
        <p:blipFill>
          <a:blip r:embed="rId2"/>
          <a:stretch>
            <a:fillRect/>
          </a:stretch>
        </p:blipFill>
        <p:spPr>
          <a:xfrm>
            <a:off x="9225116" y="0"/>
            <a:ext cx="2819400" cy="1619250"/>
          </a:xfrm>
          <a:prstGeom prst="rect">
            <a:avLst/>
          </a:prstGeom>
        </p:spPr>
      </p:pic>
      <p:pic>
        <p:nvPicPr>
          <p:cNvPr id="5" name="Picture 4"/>
          <p:cNvPicPr>
            <a:picLocks noChangeAspect="1"/>
          </p:cNvPicPr>
          <p:nvPr/>
        </p:nvPicPr>
        <p:blipFill>
          <a:blip r:embed="rId3"/>
          <a:stretch>
            <a:fillRect/>
          </a:stretch>
        </p:blipFill>
        <p:spPr>
          <a:xfrm>
            <a:off x="9798014" y="1619250"/>
            <a:ext cx="2024047" cy="5145470"/>
          </a:xfrm>
          <a:prstGeom prst="rect">
            <a:avLst/>
          </a:prstGeom>
        </p:spPr>
      </p:pic>
      <p:pic>
        <p:nvPicPr>
          <p:cNvPr id="6146" name="Picture 2" descr="20130630-13531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51" y="407986"/>
            <a:ext cx="9323002" cy="574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518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06" y="293687"/>
            <a:ext cx="11353800" cy="1325563"/>
          </a:xfrm>
        </p:spPr>
        <p:txBody>
          <a:bodyPr>
            <a:normAutofit/>
          </a:bodyPr>
          <a:lstStyle/>
          <a:p>
            <a:endParaRPr lang="en-GB" dirty="0"/>
          </a:p>
        </p:txBody>
      </p:sp>
      <p:pic>
        <p:nvPicPr>
          <p:cNvPr id="4" name="Picture 3"/>
          <p:cNvPicPr>
            <a:picLocks noChangeAspect="1"/>
          </p:cNvPicPr>
          <p:nvPr/>
        </p:nvPicPr>
        <p:blipFill>
          <a:blip r:embed="rId2"/>
          <a:stretch>
            <a:fillRect/>
          </a:stretch>
        </p:blipFill>
        <p:spPr>
          <a:xfrm>
            <a:off x="9225116" y="0"/>
            <a:ext cx="2819400" cy="1619250"/>
          </a:xfrm>
          <a:prstGeom prst="rect">
            <a:avLst/>
          </a:prstGeom>
        </p:spPr>
      </p:pic>
      <p:pic>
        <p:nvPicPr>
          <p:cNvPr id="5122" name="Picture 2" descr="20130630-13531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8376"/>
            <a:ext cx="9322758" cy="6065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9798014" y="1619250"/>
            <a:ext cx="2024047" cy="5145470"/>
          </a:xfrm>
          <a:prstGeom prst="rect">
            <a:avLst/>
          </a:prstGeom>
        </p:spPr>
      </p:pic>
    </p:spTree>
    <p:extLst>
      <p:ext uri="{BB962C8B-B14F-4D97-AF65-F5344CB8AC3E}">
        <p14:creationId xmlns:p14="http://schemas.microsoft.com/office/powerpoint/2010/main" val="21830615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7622" y="0"/>
            <a:ext cx="12219622" cy="6858000"/>
          </a:xfrm>
          <a:prstGeom prst="rect">
            <a:avLst/>
          </a:prstGeom>
        </p:spPr>
      </p:pic>
      <p:pic>
        <p:nvPicPr>
          <p:cNvPr id="4" name="Picture 3"/>
          <p:cNvPicPr>
            <a:picLocks noChangeAspect="1"/>
          </p:cNvPicPr>
          <p:nvPr/>
        </p:nvPicPr>
        <p:blipFill>
          <a:blip r:embed="rId3"/>
          <a:stretch>
            <a:fillRect/>
          </a:stretch>
        </p:blipFill>
        <p:spPr>
          <a:xfrm>
            <a:off x="9369307" y="0"/>
            <a:ext cx="2822693" cy="1621677"/>
          </a:xfrm>
          <a:prstGeom prst="rect">
            <a:avLst/>
          </a:prstGeom>
        </p:spPr>
      </p:pic>
    </p:spTree>
    <p:extLst>
      <p:ext uri="{BB962C8B-B14F-4D97-AF65-F5344CB8AC3E}">
        <p14:creationId xmlns:p14="http://schemas.microsoft.com/office/powerpoint/2010/main" val="4078468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18" y="338137"/>
            <a:ext cx="11042073" cy="6519863"/>
          </a:xfrm>
        </p:spPr>
        <p:txBody>
          <a:bodyPr>
            <a:normAutofit/>
          </a:bodyPr>
          <a:lstStyle/>
          <a:p>
            <a:pPr marL="0" indent="0">
              <a:buNone/>
            </a:pPr>
            <a:r>
              <a:rPr lang="en-GB" sz="3600" dirty="0"/>
              <a:t>The Ode of Remembrance</a:t>
            </a:r>
          </a:p>
          <a:p>
            <a:pPr marL="0" indent="0">
              <a:buNone/>
            </a:pPr>
            <a:endParaRPr lang="en-GB" sz="3600" dirty="0"/>
          </a:p>
          <a:p>
            <a:pPr marL="0" indent="0">
              <a:buNone/>
            </a:pPr>
            <a:r>
              <a:rPr lang="en-GB" sz="3600" dirty="0"/>
              <a:t>They shall grow not old, as we that are left grow old:</a:t>
            </a:r>
            <a:br>
              <a:rPr lang="en-GB" sz="3600" dirty="0"/>
            </a:br>
            <a:r>
              <a:rPr lang="en-GB" sz="3600" dirty="0"/>
              <a:t>Age shall not weary them, nor the years condemn.</a:t>
            </a:r>
            <a:br>
              <a:rPr lang="en-GB" sz="3600" dirty="0"/>
            </a:br>
            <a:r>
              <a:rPr lang="en-GB" sz="3600" dirty="0"/>
              <a:t>At the going down of the sun and in the morning</a:t>
            </a:r>
            <a:br>
              <a:rPr lang="en-GB" sz="3600" dirty="0"/>
            </a:br>
            <a:r>
              <a:rPr lang="en-GB" sz="3600" dirty="0"/>
              <a:t>We will remember them.</a:t>
            </a:r>
          </a:p>
          <a:p>
            <a:pPr marL="0" indent="0">
              <a:buNone/>
            </a:pPr>
            <a:endParaRPr lang="en-GB" sz="3600" dirty="0"/>
          </a:p>
          <a:p>
            <a:pPr marL="0" indent="0">
              <a:buNone/>
            </a:pPr>
            <a:r>
              <a:rPr lang="en-GB" sz="3600" dirty="0">
                <a:solidFill>
                  <a:srgbClr val="FF0000"/>
                </a:solidFill>
              </a:rPr>
              <a:t>We will remember them. </a:t>
            </a:r>
          </a:p>
        </p:txBody>
      </p:sp>
      <p:pic>
        <p:nvPicPr>
          <p:cNvPr id="4" name="Picture 3"/>
          <p:cNvPicPr>
            <a:picLocks noChangeAspect="1"/>
          </p:cNvPicPr>
          <p:nvPr/>
        </p:nvPicPr>
        <p:blipFill>
          <a:blip r:embed="rId2"/>
          <a:stretch>
            <a:fillRect/>
          </a:stretch>
        </p:blipFill>
        <p:spPr>
          <a:xfrm>
            <a:off x="9369307" y="0"/>
            <a:ext cx="2822693" cy="1621677"/>
          </a:xfrm>
          <a:prstGeom prst="rect">
            <a:avLst/>
          </a:prstGeom>
        </p:spPr>
      </p:pic>
    </p:spTree>
    <p:extLst>
      <p:ext uri="{BB962C8B-B14F-4D97-AF65-F5344CB8AC3E}">
        <p14:creationId xmlns:p14="http://schemas.microsoft.com/office/powerpoint/2010/main" val="275445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72600" y="-123825"/>
            <a:ext cx="2819400" cy="1619250"/>
          </a:xfrm>
          <a:prstGeom prst="rect">
            <a:avLst/>
          </a:prstGeom>
        </p:spPr>
      </p:pic>
      <p:sp>
        <p:nvSpPr>
          <p:cNvPr id="3" name="AutoShape 2" descr="Image result for first world war soldier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first world war soldier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3"/>
          <a:stretch>
            <a:fillRect/>
          </a:stretch>
        </p:blipFill>
        <p:spPr>
          <a:xfrm>
            <a:off x="914952" y="1690689"/>
            <a:ext cx="1071207" cy="16097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6159" y="1684411"/>
            <a:ext cx="1079839" cy="1622294"/>
          </a:xfrm>
          <a:prstGeom prst="rect">
            <a:avLst/>
          </a:prstGeom>
        </p:spPr>
      </p:pic>
      <p:pic>
        <p:nvPicPr>
          <p:cNvPr id="10" name="Picture 9"/>
          <p:cNvPicPr>
            <a:picLocks noChangeAspect="1"/>
          </p:cNvPicPr>
          <p:nvPr/>
        </p:nvPicPr>
        <p:blipFill>
          <a:blip r:embed="rId5"/>
          <a:stretch>
            <a:fillRect/>
          </a:stretch>
        </p:blipFill>
        <p:spPr>
          <a:xfrm>
            <a:off x="3057366" y="1687550"/>
            <a:ext cx="1242313" cy="1616016"/>
          </a:xfrm>
          <a:prstGeom prst="rect">
            <a:avLst/>
          </a:prstGeom>
        </p:spPr>
      </p:pic>
      <p:pic>
        <p:nvPicPr>
          <p:cNvPr id="11" name="Picture 10"/>
          <p:cNvPicPr>
            <a:picLocks noChangeAspect="1"/>
          </p:cNvPicPr>
          <p:nvPr/>
        </p:nvPicPr>
        <p:blipFill>
          <a:blip r:embed="rId6"/>
          <a:stretch>
            <a:fillRect/>
          </a:stretch>
        </p:blipFill>
        <p:spPr>
          <a:xfrm>
            <a:off x="4305998" y="1684411"/>
            <a:ext cx="1075385" cy="1616016"/>
          </a:xfrm>
          <a:prstGeom prst="rect">
            <a:avLst/>
          </a:prstGeom>
        </p:spPr>
      </p:pic>
      <p:pic>
        <p:nvPicPr>
          <p:cNvPr id="12" name="Picture 11"/>
          <p:cNvPicPr>
            <a:picLocks noChangeAspect="1"/>
          </p:cNvPicPr>
          <p:nvPr/>
        </p:nvPicPr>
        <p:blipFill>
          <a:blip r:embed="rId7"/>
          <a:stretch>
            <a:fillRect/>
          </a:stretch>
        </p:blipFill>
        <p:spPr>
          <a:xfrm flipH="1">
            <a:off x="5381382" y="1681272"/>
            <a:ext cx="1085919" cy="1628879"/>
          </a:xfrm>
          <a:prstGeom prst="rect">
            <a:avLst/>
          </a:prstGeom>
        </p:spPr>
      </p:pic>
      <p:pic>
        <p:nvPicPr>
          <p:cNvPr id="13" name="Picture 12"/>
          <p:cNvPicPr>
            <a:picLocks noChangeAspect="1"/>
          </p:cNvPicPr>
          <p:nvPr/>
        </p:nvPicPr>
        <p:blipFill>
          <a:blip r:embed="rId8"/>
          <a:stretch>
            <a:fillRect/>
          </a:stretch>
        </p:blipFill>
        <p:spPr>
          <a:xfrm>
            <a:off x="6461222" y="1690688"/>
            <a:ext cx="1092242" cy="1619463"/>
          </a:xfrm>
          <a:prstGeom prst="rect">
            <a:avLst/>
          </a:prstGeom>
        </p:spPr>
      </p:pic>
      <p:pic>
        <p:nvPicPr>
          <p:cNvPr id="14" name="Picture 13"/>
          <p:cNvPicPr>
            <a:picLocks noChangeAspect="1"/>
          </p:cNvPicPr>
          <p:nvPr/>
        </p:nvPicPr>
        <p:blipFill>
          <a:blip r:embed="rId9"/>
          <a:stretch>
            <a:fillRect/>
          </a:stretch>
        </p:blipFill>
        <p:spPr>
          <a:xfrm>
            <a:off x="7547194" y="1690688"/>
            <a:ext cx="941039" cy="1619463"/>
          </a:xfrm>
          <a:prstGeom prst="rect">
            <a:avLst/>
          </a:prstGeom>
        </p:spPr>
      </p:pic>
      <p:pic>
        <p:nvPicPr>
          <p:cNvPr id="15" name="Picture 14"/>
          <p:cNvPicPr>
            <a:picLocks noChangeAspect="1"/>
          </p:cNvPicPr>
          <p:nvPr/>
        </p:nvPicPr>
        <p:blipFill>
          <a:blip r:embed="rId10"/>
          <a:stretch>
            <a:fillRect/>
          </a:stretch>
        </p:blipFill>
        <p:spPr>
          <a:xfrm>
            <a:off x="914952" y="3310151"/>
            <a:ext cx="1071207" cy="1498155"/>
          </a:xfrm>
          <a:prstGeom prst="rect">
            <a:avLst/>
          </a:prstGeom>
        </p:spPr>
      </p:pic>
      <p:pic>
        <p:nvPicPr>
          <p:cNvPr id="16" name="Picture 15"/>
          <p:cNvPicPr>
            <a:picLocks noChangeAspect="1"/>
          </p:cNvPicPr>
          <p:nvPr/>
        </p:nvPicPr>
        <p:blipFill>
          <a:blip r:embed="rId11"/>
          <a:stretch>
            <a:fillRect/>
          </a:stretch>
        </p:blipFill>
        <p:spPr>
          <a:xfrm flipH="1">
            <a:off x="1979840" y="3287728"/>
            <a:ext cx="1520578" cy="1520578"/>
          </a:xfrm>
          <a:prstGeom prst="rect">
            <a:avLst/>
          </a:prstGeom>
        </p:spPr>
      </p:pic>
      <p:pic>
        <p:nvPicPr>
          <p:cNvPr id="17" name="Picture 16"/>
          <p:cNvPicPr>
            <a:picLocks noChangeAspect="1"/>
          </p:cNvPicPr>
          <p:nvPr/>
        </p:nvPicPr>
        <p:blipFill>
          <a:blip r:embed="rId12"/>
          <a:stretch>
            <a:fillRect/>
          </a:stretch>
        </p:blipFill>
        <p:spPr>
          <a:xfrm>
            <a:off x="914952" y="4808306"/>
            <a:ext cx="2727986" cy="1532486"/>
          </a:xfrm>
          <a:prstGeom prst="rect">
            <a:avLst/>
          </a:prstGeom>
        </p:spPr>
      </p:pic>
      <p:pic>
        <p:nvPicPr>
          <p:cNvPr id="18" name="Picture 17"/>
          <p:cNvPicPr>
            <a:picLocks noChangeAspect="1"/>
          </p:cNvPicPr>
          <p:nvPr/>
        </p:nvPicPr>
        <p:blipFill>
          <a:blip r:embed="rId13"/>
          <a:stretch>
            <a:fillRect/>
          </a:stretch>
        </p:blipFill>
        <p:spPr>
          <a:xfrm>
            <a:off x="3474315" y="3287729"/>
            <a:ext cx="1513944" cy="1510854"/>
          </a:xfrm>
          <a:prstGeom prst="rect">
            <a:avLst/>
          </a:prstGeom>
        </p:spPr>
      </p:pic>
      <p:pic>
        <p:nvPicPr>
          <p:cNvPr id="19" name="Picture 18"/>
          <p:cNvPicPr>
            <a:picLocks noChangeAspect="1"/>
          </p:cNvPicPr>
          <p:nvPr/>
        </p:nvPicPr>
        <p:blipFill>
          <a:blip r:embed="rId14"/>
          <a:stretch>
            <a:fillRect/>
          </a:stretch>
        </p:blipFill>
        <p:spPr>
          <a:xfrm>
            <a:off x="4969469" y="3287728"/>
            <a:ext cx="1062504" cy="1517439"/>
          </a:xfrm>
          <a:prstGeom prst="rect">
            <a:avLst/>
          </a:prstGeom>
        </p:spPr>
      </p:pic>
      <p:pic>
        <p:nvPicPr>
          <p:cNvPr id="20" name="Picture 19"/>
          <p:cNvPicPr>
            <a:picLocks noChangeAspect="1"/>
          </p:cNvPicPr>
          <p:nvPr/>
        </p:nvPicPr>
        <p:blipFill>
          <a:blip r:embed="rId15"/>
          <a:stretch>
            <a:fillRect/>
          </a:stretch>
        </p:blipFill>
        <p:spPr>
          <a:xfrm flipH="1">
            <a:off x="6024222" y="3300427"/>
            <a:ext cx="1010963" cy="1498156"/>
          </a:xfrm>
          <a:prstGeom prst="rect">
            <a:avLst/>
          </a:prstGeom>
        </p:spPr>
      </p:pic>
      <p:pic>
        <p:nvPicPr>
          <p:cNvPr id="21" name="Picture 20"/>
          <p:cNvPicPr>
            <a:picLocks noChangeAspect="1"/>
          </p:cNvPicPr>
          <p:nvPr/>
        </p:nvPicPr>
        <p:blipFill>
          <a:blip r:embed="rId16"/>
          <a:stretch>
            <a:fillRect/>
          </a:stretch>
        </p:blipFill>
        <p:spPr>
          <a:xfrm>
            <a:off x="7061800" y="3287728"/>
            <a:ext cx="1328891" cy="1510855"/>
          </a:xfrm>
          <a:prstGeom prst="rect">
            <a:avLst/>
          </a:prstGeom>
        </p:spPr>
      </p:pic>
      <p:pic>
        <p:nvPicPr>
          <p:cNvPr id="22" name="Picture 21"/>
          <p:cNvPicPr>
            <a:picLocks noChangeAspect="1"/>
          </p:cNvPicPr>
          <p:nvPr/>
        </p:nvPicPr>
        <p:blipFill>
          <a:blip r:embed="rId17"/>
          <a:stretch>
            <a:fillRect/>
          </a:stretch>
        </p:blipFill>
        <p:spPr>
          <a:xfrm>
            <a:off x="3603891" y="4798582"/>
            <a:ext cx="1014384" cy="1534040"/>
          </a:xfrm>
          <a:prstGeom prst="rect">
            <a:avLst/>
          </a:prstGeom>
        </p:spPr>
      </p:pic>
      <p:pic>
        <p:nvPicPr>
          <p:cNvPr id="23" name="Picture 22"/>
          <p:cNvPicPr>
            <a:picLocks noChangeAspect="1"/>
          </p:cNvPicPr>
          <p:nvPr/>
        </p:nvPicPr>
        <p:blipFill>
          <a:blip r:embed="rId18"/>
          <a:stretch>
            <a:fillRect/>
          </a:stretch>
        </p:blipFill>
        <p:spPr>
          <a:xfrm>
            <a:off x="4587647" y="4790412"/>
            <a:ext cx="2599726" cy="1542210"/>
          </a:xfrm>
          <a:prstGeom prst="rect">
            <a:avLst/>
          </a:prstGeom>
        </p:spPr>
      </p:pic>
      <p:pic>
        <p:nvPicPr>
          <p:cNvPr id="25" name="Picture 24"/>
          <p:cNvPicPr>
            <a:picLocks noChangeAspect="1"/>
          </p:cNvPicPr>
          <p:nvPr/>
        </p:nvPicPr>
        <p:blipFill>
          <a:blip r:embed="rId19"/>
          <a:stretch>
            <a:fillRect/>
          </a:stretch>
        </p:blipFill>
        <p:spPr>
          <a:xfrm>
            <a:off x="7191527" y="4790412"/>
            <a:ext cx="2338054" cy="1549851"/>
          </a:xfrm>
          <a:prstGeom prst="rect">
            <a:avLst/>
          </a:prstGeom>
        </p:spPr>
      </p:pic>
      <p:pic>
        <p:nvPicPr>
          <p:cNvPr id="26" name="Picture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16931" y="3298163"/>
            <a:ext cx="1085826" cy="1502684"/>
          </a:xfrm>
          <a:prstGeom prst="rect">
            <a:avLst/>
          </a:prstGeom>
        </p:spPr>
      </p:pic>
      <p:pic>
        <p:nvPicPr>
          <p:cNvPr id="27" name="Picture 2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88233" y="1684411"/>
            <a:ext cx="1037505" cy="1671251"/>
          </a:xfrm>
          <a:prstGeom prst="rect">
            <a:avLst/>
          </a:prstGeom>
        </p:spPr>
      </p:pic>
      <p:pic>
        <p:nvPicPr>
          <p:cNvPr id="2" name="Picture 1"/>
          <p:cNvPicPr>
            <a:picLocks noChangeAspect="1"/>
          </p:cNvPicPr>
          <p:nvPr/>
        </p:nvPicPr>
        <p:blipFill>
          <a:blip r:embed="rId22"/>
          <a:stretch>
            <a:fillRect/>
          </a:stretch>
        </p:blipFill>
        <p:spPr>
          <a:xfrm>
            <a:off x="9502757" y="4872188"/>
            <a:ext cx="1507306" cy="1460434"/>
          </a:xfrm>
          <a:prstGeom prst="rect">
            <a:avLst/>
          </a:prstGeom>
        </p:spPr>
      </p:pic>
      <p:pic>
        <p:nvPicPr>
          <p:cNvPr id="6" name="Picture 5"/>
          <p:cNvPicPr>
            <a:picLocks noChangeAspect="1"/>
          </p:cNvPicPr>
          <p:nvPr/>
        </p:nvPicPr>
        <p:blipFill>
          <a:blip r:embed="rId23"/>
          <a:stretch>
            <a:fillRect/>
          </a:stretch>
        </p:blipFill>
        <p:spPr>
          <a:xfrm>
            <a:off x="9523964" y="2520036"/>
            <a:ext cx="1464892" cy="2380449"/>
          </a:xfrm>
          <a:prstGeom prst="rect">
            <a:avLst/>
          </a:prstGeom>
        </p:spPr>
      </p:pic>
      <p:pic>
        <p:nvPicPr>
          <p:cNvPr id="9" name="Picture 8"/>
          <p:cNvPicPr>
            <a:picLocks noChangeAspect="1"/>
          </p:cNvPicPr>
          <p:nvPr/>
        </p:nvPicPr>
        <p:blipFill>
          <a:blip r:embed="rId24"/>
          <a:stretch>
            <a:fillRect/>
          </a:stretch>
        </p:blipFill>
        <p:spPr>
          <a:xfrm>
            <a:off x="901990" y="212306"/>
            <a:ext cx="957951" cy="1475244"/>
          </a:xfrm>
          <a:prstGeom prst="rect">
            <a:avLst/>
          </a:prstGeom>
        </p:spPr>
      </p:pic>
      <p:pic>
        <p:nvPicPr>
          <p:cNvPr id="24" name="Picture 2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872903" y="175119"/>
            <a:ext cx="1097869" cy="1529539"/>
          </a:xfrm>
          <a:prstGeom prst="rect">
            <a:avLst/>
          </a:prstGeom>
        </p:spPr>
      </p:pic>
      <p:pic>
        <p:nvPicPr>
          <p:cNvPr id="28" name="Picture 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983734" y="205722"/>
            <a:ext cx="1083342" cy="1478382"/>
          </a:xfrm>
          <a:prstGeom prst="rect">
            <a:avLst/>
          </a:prstGeom>
        </p:spPr>
      </p:pic>
      <p:pic>
        <p:nvPicPr>
          <p:cNvPr id="29" name="Picture 28"/>
          <p:cNvPicPr>
            <a:picLocks noChangeAspect="1"/>
          </p:cNvPicPr>
          <p:nvPr/>
        </p:nvPicPr>
        <p:blipFill>
          <a:blip r:embed="rId27"/>
          <a:stretch>
            <a:fillRect/>
          </a:stretch>
        </p:blipFill>
        <p:spPr>
          <a:xfrm>
            <a:off x="4059829" y="212306"/>
            <a:ext cx="996551" cy="1502995"/>
          </a:xfrm>
          <a:prstGeom prst="rect">
            <a:avLst/>
          </a:prstGeom>
        </p:spPr>
      </p:pic>
      <p:pic>
        <p:nvPicPr>
          <p:cNvPr id="30" name="Picture 29"/>
          <p:cNvPicPr>
            <a:picLocks noChangeAspect="1"/>
          </p:cNvPicPr>
          <p:nvPr/>
        </p:nvPicPr>
        <p:blipFill>
          <a:blip r:embed="rId28"/>
          <a:stretch>
            <a:fillRect/>
          </a:stretch>
        </p:blipFill>
        <p:spPr>
          <a:xfrm>
            <a:off x="5075811" y="212306"/>
            <a:ext cx="1019273" cy="1502995"/>
          </a:xfrm>
          <a:prstGeom prst="rect">
            <a:avLst/>
          </a:prstGeom>
        </p:spPr>
      </p:pic>
      <p:pic>
        <p:nvPicPr>
          <p:cNvPr id="31" name="Pictur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084076" y="210427"/>
            <a:ext cx="2246827" cy="1494231"/>
          </a:xfrm>
          <a:prstGeom prst="rect">
            <a:avLst/>
          </a:prstGeom>
        </p:spPr>
      </p:pic>
      <p:pic>
        <p:nvPicPr>
          <p:cNvPr id="32" name="Picture 3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89587" y="210426"/>
            <a:ext cx="1738821" cy="1428473"/>
          </a:xfrm>
          <a:prstGeom prst="rect">
            <a:avLst/>
          </a:prstGeom>
        </p:spPr>
      </p:pic>
    </p:spTree>
    <p:extLst>
      <p:ext uri="{BB962C8B-B14F-4D97-AF65-F5344CB8AC3E}">
        <p14:creationId xmlns:p14="http://schemas.microsoft.com/office/powerpoint/2010/main" val="233666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official ww1 centenary images"/>
          <p:cNvSpPr>
            <a:spLocks noGrp="1" noChangeAspect="1" noChangeArrowheads="1"/>
          </p:cNvSpPr>
          <p:nvPr>
            <p:ph type="title"/>
          </p:nvPr>
        </p:nvSpPr>
        <p:spPr bwMode="auto">
          <a:xfrm>
            <a:off x="228600" y="139675"/>
            <a:ext cx="3237411" cy="64614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3600" dirty="0"/>
              <a:t>World war one started on 28 July 1914 to 11 November  1918 it lasted 4 years 3 months and 2 weeks and 20 million people died and 21 million people were wounded. </a:t>
            </a:r>
            <a:endParaRPr lang="en-GB" sz="3600" dirty="0"/>
          </a:p>
        </p:txBody>
      </p:sp>
      <p:pic>
        <p:nvPicPr>
          <p:cNvPr id="1026" name="Picture 2" descr="Image result for ww1 battlefield somme">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790405" y="539115"/>
            <a:ext cx="8187813" cy="579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8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44" y="269147"/>
            <a:ext cx="3599616" cy="6521267"/>
          </a:xfrm>
        </p:spPr>
        <p:txBody>
          <a:bodyPr>
            <a:normAutofit/>
          </a:bodyPr>
          <a:lstStyle/>
          <a:p>
            <a:r>
              <a:rPr lang="en-GB" dirty="0"/>
              <a:t>  </a:t>
            </a:r>
            <a:br>
              <a:rPr lang="en-GB" dirty="0"/>
            </a:b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369" y="836512"/>
            <a:ext cx="7347650" cy="4133053"/>
          </a:xfrm>
          <a:prstGeom prst="rect">
            <a:avLst/>
          </a:prstGeom>
        </p:spPr>
      </p:pic>
      <p:sp>
        <p:nvSpPr>
          <p:cNvPr id="3" name="TextBox 2"/>
          <p:cNvSpPr txBox="1"/>
          <p:nvPr/>
        </p:nvSpPr>
        <p:spPr>
          <a:xfrm>
            <a:off x="196981" y="275126"/>
            <a:ext cx="4241854" cy="5262979"/>
          </a:xfrm>
          <a:prstGeom prst="rect">
            <a:avLst/>
          </a:prstGeom>
          <a:noFill/>
        </p:spPr>
        <p:txBody>
          <a:bodyPr wrap="square" rtlCol="0">
            <a:spAutoFit/>
          </a:bodyPr>
          <a:lstStyle/>
          <a:p>
            <a:r>
              <a:rPr lang="en-US" sz="2800" dirty="0"/>
              <a:t>Trenches</a:t>
            </a:r>
          </a:p>
          <a:p>
            <a:endParaRPr lang="en-US" sz="2800" dirty="0"/>
          </a:p>
          <a:p>
            <a:r>
              <a:rPr lang="en-US" sz="2800" dirty="0"/>
              <a:t>Trenches were long, narrow ditches dug into the ground where  soldiers lived. They were very muddy, uncomfortable and the toilets overflowed. conditions caused some soldiers to develop problems such as trench foot.</a:t>
            </a:r>
            <a:endParaRPr lang="en-GB" sz="2800" dirty="0"/>
          </a:p>
        </p:txBody>
      </p:sp>
    </p:spTree>
    <p:extLst>
      <p:ext uri="{BB962C8B-B14F-4D97-AF65-F5344CB8AC3E}">
        <p14:creationId xmlns:p14="http://schemas.microsoft.com/office/powerpoint/2010/main" val="207550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3018"/>
            <a:ext cx="10515600" cy="1325563"/>
          </a:xfrm>
        </p:spPr>
        <p:txBody>
          <a:bodyPr/>
          <a:lstStyle/>
          <a:p>
            <a:r>
              <a:rPr lang="en-GB" dirty="0"/>
              <a:t> </a:t>
            </a:r>
            <a:br>
              <a:rPr lang="en-GB" dirty="0"/>
            </a:br>
            <a:r>
              <a:rPr lang="en-GB" dirty="0"/>
              <a:t>A Soldiers Story: Harry Patch</a:t>
            </a:r>
          </a:p>
        </p:txBody>
      </p:sp>
      <p:pic>
        <p:nvPicPr>
          <p:cNvPr id="4" name="Picture 3"/>
          <p:cNvPicPr>
            <a:picLocks noChangeAspect="1"/>
          </p:cNvPicPr>
          <p:nvPr/>
        </p:nvPicPr>
        <p:blipFill>
          <a:blip r:embed="rId2"/>
          <a:stretch>
            <a:fillRect/>
          </a:stretch>
        </p:blipFill>
        <p:spPr>
          <a:xfrm>
            <a:off x="9372600" y="-123825"/>
            <a:ext cx="2819400" cy="1619250"/>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700" y="1348581"/>
            <a:ext cx="3720895" cy="3606657"/>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832" y="1348581"/>
            <a:ext cx="5842000" cy="3657600"/>
          </a:xfrm>
          <a:prstGeom prst="rect">
            <a:avLst/>
          </a:prstGeom>
        </p:spPr>
      </p:pic>
      <p:sp>
        <p:nvSpPr>
          <p:cNvPr id="3" name="TextBox 2">
            <a:extLst>
              <a:ext uri="{FF2B5EF4-FFF2-40B4-BE49-F238E27FC236}">
                <a16:creationId xmlns:a16="http://schemas.microsoft.com/office/drawing/2014/main" id="{2C8D10F5-AA6D-4C18-BEB0-B1914D084D55}"/>
              </a:ext>
            </a:extLst>
          </p:cNvPr>
          <p:cNvSpPr txBox="1"/>
          <p:nvPr/>
        </p:nvSpPr>
        <p:spPr>
          <a:xfrm>
            <a:off x="115921" y="5006181"/>
            <a:ext cx="10817158" cy="1938992"/>
          </a:xfrm>
          <a:prstGeom prst="rect">
            <a:avLst/>
          </a:prstGeom>
          <a:noFill/>
        </p:spPr>
        <p:txBody>
          <a:bodyPr wrap="square" rtlCol="0">
            <a:spAutoFit/>
          </a:bodyPr>
          <a:lstStyle/>
          <a:p>
            <a:r>
              <a:rPr lang="en-US" sz="2400" dirty="0"/>
              <a:t>Harry Patch was the last surviving  combat soldier. He was he was nicknamed “ the last fighting tommy”. He was born on the 17 June 1898 and died on 25 July 2009 aged 113.He fought in the first world war from 1916 to 1918. He said “if any man tells you he went into the front line and he wasn’t scared he is a liar. You were scared from the moment you got there.</a:t>
            </a:r>
            <a:endParaRPr lang="en-GB" sz="2400" dirty="0"/>
          </a:p>
        </p:txBody>
      </p:sp>
    </p:spTree>
    <p:extLst>
      <p:ext uri="{BB962C8B-B14F-4D97-AF65-F5344CB8AC3E}">
        <p14:creationId xmlns:p14="http://schemas.microsoft.com/office/powerpoint/2010/main" val="243854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67345" cy="6636774"/>
          </a:xfrm>
        </p:spPr>
        <p:txBody>
          <a:bodyPr>
            <a:normAutofit fontScale="90000"/>
          </a:bodyPr>
          <a:lstStyle/>
          <a:p>
            <a:r>
              <a:rPr lang="en-US" sz="4900" dirty="0"/>
              <a:t>Valentine Strudwick:</a:t>
            </a:r>
            <a:r>
              <a:rPr lang="en-US" sz="3600" dirty="0"/>
              <a:t/>
            </a:r>
            <a:br>
              <a:rPr lang="en-US" sz="3600" dirty="0"/>
            </a:br>
            <a:r>
              <a:rPr lang="en-US" sz="3600" dirty="0"/>
              <a:t/>
            </a:r>
            <a:br>
              <a:rPr lang="en-US" sz="3600" dirty="0"/>
            </a:br>
            <a:r>
              <a:rPr lang="en-US" sz="3600" dirty="0"/>
              <a:t>Valentine ‘Joe’ Strudwick </a:t>
            </a:r>
            <a:r>
              <a:rPr lang="en-GB" sz="3600" dirty="0"/>
              <a:t>was one of the youngest soldiers known to have been killed in action in World War One . He was born on Valentine's Day </a:t>
            </a:r>
            <a:r>
              <a:rPr lang="en-US" sz="3600" dirty="0"/>
              <a:t>,</a:t>
            </a:r>
            <a:r>
              <a:rPr lang="en-GB" sz="3600" dirty="0"/>
              <a:t>1900</a:t>
            </a:r>
            <a:r>
              <a:rPr lang="en-US" sz="3600" dirty="0"/>
              <a:t>,</a:t>
            </a:r>
            <a:r>
              <a:rPr lang="en-GB" sz="3600" dirty="0"/>
              <a:t>in Dorking</a:t>
            </a:r>
            <a:r>
              <a:rPr lang="en-US" sz="3600" dirty="0"/>
              <a:t>. …</a:t>
            </a:r>
            <a:r>
              <a:rPr lang="en-GB" sz="3600" dirty="0"/>
              <a:t>Then </a:t>
            </a:r>
            <a:r>
              <a:rPr lang="en-US" sz="3600" dirty="0"/>
              <a:t>,</a:t>
            </a:r>
            <a:r>
              <a:rPr lang="en-GB" sz="3600" dirty="0"/>
              <a:t>when war broke out in 1914 </a:t>
            </a:r>
            <a:r>
              <a:rPr lang="en-US" sz="3600" dirty="0"/>
              <a:t>,</a:t>
            </a:r>
            <a:r>
              <a:rPr lang="en-GB" sz="3600" dirty="0"/>
              <a:t>Joe joined up </a:t>
            </a:r>
            <a:r>
              <a:rPr lang="en-US" sz="3600" dirty="0"/>
              <a:t>. After </a:t>
            </a:r>
            <a:r>
              <a:rPr lang="en-GB" sz="3600" dirty="0"/>
              <a:t>a few weeks training</a:t>
            </a:r>
            <a:r>
              <a:rPr lang="en-US" sz="3600" dirty="0"/>
              <a:t>,</a:t>
            </a:r>
            <a:r>
              <a:rPr lang="en-GB" sz="3600" dirty="0"/>
              <a:t>He was sent overseas where his two best friends were killed and he was gassed. </a:t>
            </a:r>
            <a:r>
              <a:rPr lang="en-US" sz="3600" dirty="0"/>
              <a:t> He died in action at </a:t>
            </a:r>
            <a:r>
              <a:rPr lang="en-US" sz="3600" dirty="0" err="1"/>
              <a:t>Boezinge</a:t>
            </a:r>
            <a:r>
              <a:rPr lang="en-US" sz="3600" dirty="0"/>
              <a:t>, West Flanders in Belgium on Friday 14</a:t>
            </a:r>
            <a:r>
              <a:rPr lang="en-US" sz="3600" baseline="30000" dirty="0"/>
              <a:t>th</a:t>
            </a:r>
            <a:r>
              <a:rPr lang="en-US" sz="3600" dirty="0"/>
              <a:t> of January 1916. He was not yet 16 years old and became one of the youngest battle casualties of the war.</a:t>
            </a:r>
            <a:br>
              <a:rPr lang="en-US" sz="3600" dirty="0"/>
            </a:br>
            <a:endParaRPr lang="en-GB"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2048" y="192933"/>
            <a:ext cx="2416466" cy="323606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970" t="723"/>
          <a:stretch/>
        </p:blipFill>
        <p:spPr>
          <a:xfrm rot="5400000">
            <a:off x="8885286" y="3337360"/>
            <a:ext cx="2888147" cy="3489306"/>
          </a:xfrm>
          <a:prstGeom prst="rect">
            <a:avLst/>
          </a:prstGeom>
        </p:spPr>
      </p:pic>
    </p:spTree>
    <p:extLst>
      <p:ext uri="{BB962C8B-B14F-4D97-AF65-F5344CB8AC3E}">
        <p14:creationId xmlns:p14="http://schemas.microsoft.com/office/powerpoint/2010/main" val="223322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23595"/>
          </a:xfrm>
        </p:spPr>
        <p:txBody>
          <a:bodyPr>
            <a:normAutofit fontScale="90000"/>
          </a:bodyPr>
          <a:lstStyle/>
          <a:p>
            <a:r>
              <a:rPr lang="en-GB" dirty="0"/>
              <a:t>Names and Faces of the First World War: </a:t>
            </a:r>
            <a:br>
              <a:rPr lang="en-GB" dirty="0"/>
            </a:br>
            <a:endParaRPr lang="en-GB" dirty="0"/>
          </a:p>
        </p:txBody>
      </p:sp>
      <p:pic>
        <p:nvPicPr>
          <p:cNvPr id="4" name="Picture 3"/>
          <p:cNvPicPr>
            <a:picLocks noChangeAspect="1"/>
          </p:cNvPicPr>
          <p:nvPr/>
        </p:nvPicPr>
        <p:blipFill>
          <a:blip r:embed="rId2"/>
          <a:stretch>
            <a:fillRect/>
          </a:stretch>
        </p:blipFill>
        <p:spPr>
          <a:xfrm>
            <a:off x="9372600" y="-123825"/>
            <a:ext cx="2819400" cy="1619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548" y="1420524"/>
            <a:ext cx="2025361" cy="5145172"/>
          </a:xfrm>
          <a:prstGeom prst="rect">
            <a:avLst/>
          </a:prstGeom>
        </p:spPr>
      </p:pic>
      <p:sp>
        <p:nvSpPr>
          <p:cNvPr id="3" name="AutoShape 2" descr="Image result for first world war soldier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first world war soldiers"/>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4"/>
          <a:stretch>
            <a:fillRect/>
          </a:stretch>
        </p:blipFill>
        <p:spPr>
          <a:xfrm>
            <a:off x="914952" y="1690689"/>
            <a:ext cx="1071207" cy="16097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159" y="1684411"/>
            <a:ext cx="1079839" cy="1622294"/>
          </a:xfrm>
          <a:prstGeom prst="rect">
            <a:avLst/>
          </a:prstGeom>
        </p:spPr>
      </p:pic>
      <p:pic>
        <p:nvPicPr>
          <p:cNvPr id="10" name="Picture 9"/>
          <p:cNvPicPr>
            <a:picLocks noChangeAspect="1"/>
          </p:cNvPicPr>
          <p:nvPr/>
        </p:nvPicPr>
        <p:blipFill>
          <a:blip r:embed="rId6"/>
          <a:stretch>
            <a:fillRect/>
          </a:stretch>
        </p:blipFill>
        <p:spPr>
          <a:xfrm>
            <a:off x="3057366" y="1687550"/>
            <a:ext cx="1242313" cy="1616016"/>
          </a:xfrm>
          <a:prstGeom prst="rect">
            <a:avLst/>
          </a:prstGeom>
        </p:spPr>
      </p:pic>
      <p:pic>
        <p:nvPicPr>
          <p:cNvPr id="11" name="Picture 10"/>
          <p:cNvPicPr>
            <a:picLocks noChangeAspect="1"/>
          </p:cNvPicPr>
          <p:nvPr/>
        </p:nvPicPr>
        <p:blipFill>
          <a:blip r:embed="rId7"/>
          <a:stretch>
            <a:fillRect/>
          </a:stretch>
        </p:blipFill>
        <p:spPr>
          <a:xfrm>
            <a:off x="4305998" y="1684411"/>
            <a:ext cx="1075385" cy="1616016"/>
          </a:xfrm>
          <a:prstGeom prst="rect">
            <a:avLst/>
          </a:prstGeom>
        </p:spPr>
      </p:pic>
      <p:pic>
        <p:nvPicPr>
          <p:cNvPr id="12" name="Picture 11"/>
          <p:cNvPicPr>
            <a:picLocks noChangeAspect="1"/>
          </p:cNvPicPr>
          <p:nvPr/>
        </p:nvPicPr>
        <p:blipFill>
          <a:blip r:embed="rId8"/>
          <a:stretch>
            <a:fillRect/>
          </a:stretch>
        </p:blipFill>
        <p:spPr>
          <a:xfrm flipH="1">
            <a:off x="5381382" y="1681272"/>
            <a:ext cx="1085919" cy="1628879"/>
          </a:xfrm>
          <a:prstGeom prst="rect">
            <a:avLst/>
          </a:prstGeom>
        </p:spPr>
      </p:pic>
      <p:pic>
        <p:nvPicPr>
          <p:cNvPr id="13" name="Picture 12"/>
          <p:cNvPicPr>
            <a:picLocks noChangeAspect="1"/>
          </p:cNvPicPr>
          <p:nvPr/>
        </p:nvPicPr>
        <p:blipFill>
          <a:blip r:embed="rId9"/>
          <a:stretch>
            <a:fillRect/>
          </a:stretch>
        </p:blipFill>
        <p:spPr>
          <a:xfrm>
            <a:off x="6461222" y="1690688"/>
            <a:ext cx="1092242" cy="1619463"/>
          </a:xfrm>
          <a:prstGeom prst="rect">
            <a:avLst/>
          </a:prstGeom>
        </p:spPr>
      </p:pic>
      <p:pic>
        <p:nvPicPr>
          <p:cNvPr id="14" name="Picture 13"/>
          <p:cNvPicPr>
            <a:picLocks noChangeAspect="1"/>
          </p:cNvPicPr>
          <p:nvPr/>
        </p:nvPicPr>
        <p:blipFill>
          <a:blip r:embed="rId10"/>
          <a:stretch>
            <a:fillRect/>
          </a:stretch>
        </p:blipFill>
        <p:spPr>
          <a:xfrm>
            <a:off x="7547194" y="1690688"/>
            <a:ext cx="941039" cy="1619463"/>
          </a:xfrm>
          <a:prstGeom prst="rect">
            <a:avLst/>
          </a:prstGeom>
        </p:spPr>
      </p:pic>
      <p:pic>
        <p:nvPicPr>
          <p:cNvPr id="15" name="Picture 14"/>
          <p:cNvPicPr>
            <a:picLocks noChangeAspect="1"/>
          </p:cNvPicPr>
          <p:nvPr/>
        </p:nvPicPr>
        <p:blipFill>
          <a:blip r:embed="rId11"/>
          <a:stretch>
            <a:fillRect/>
          </a:stretch>
        </p:blipFill>
        <p:spPr>
          <a:xfrm>
            <a:off x="914952" y="3310151"/>
            <a:ext cx="1071207" cy="1498155"/>
          </a:xfrm>
          <a:prstGeom prst="rect">
            <a:avLst/>
          </a:prstGeom>
        </p:spPr>
      </p:pic>
      <p:pic>
        <p:nvPicPr>
          <p:cNvPr id="16" name="Picture 15"/>
          <p:cNvPicPr>
            <a:picLocks noChangeAspect="1"/>
          </p:cNvPicPr>
          <p:nvPr/>
        </p:nvPicPr>
        <p:blipFill>
          <a:blip r:embed="rId12"/>
          <a:stretch>
            <a:fillRect/>
          </a:stretch>
        </p:blipFill>
        <p:spPr>
          <a:xfrm flipH="1">
            <a:off x="1979840" y="3287728"/>
            <a:ext cx="1520578" cy="1520578"/>
          </a:xfrm>
          <a:prstGeom prst="rect">
            <a:avLst/>
          </a:prstGeom>
        </p:spPr>
      </p:pic>
      <p:pic>
        <p:nvPicPr>
          <p:cNvPr id="17" name="Picture 16"/>
          <p:cNvPicPr>
            <a:picLocks noChangeAspect="1"/>
          </p:cNvPicPr>
          <p:nvPr/>
        </p:nvPicPr>
        <p:blipFill>
          <a:blip r:embed="rId13"/>
          <a:stretch>
            <a:fillRect/>
          </a:stretch>
        </p:blipFill>
        <p:spPr>
          <a:xfrm>
            <a:off x="914952" y="4808306"/>
            <a:ext cx="2727986" cy="1532486"/>
          </a:xfrm>
          <a:prstGeom prst="rect">
            <a:avLst/>
          </a:prstGeom>
        </p:spPr>
      </p:pic>
      <p:pic>
        <p:nvPicPr>
          <p:cNvPr id="18" name="Picture 17"/>
          <p:cNvPicPr>
            <a:picLocks noChangeAspect="1"/>
          </p:cNvPicPr>
          <p:nvPr/>
        </p:nvPicPr>
        <p:blipFill>
          <a:blip r:embed="rId14"/>
          <a:stretch>
            <a:fillRect/>
          </a:stretch>
        </p:blipFill>
        <p:spPr>
          <a:xfrm>
            <a:off x="3474315" y="3287729"/>
            <a:ext cx="1513944" cy="1510854"/>
          </a:xfrm>
          <a:prstGeom prst="rect">
            <a:avLst/>
          </a:prstGeom>
        </p:spPr>
      </p:pic>
      <p:pic>
        <p:nvPicPr>
          <p:cNvPr id="19" name="Picture 18"/>
          <p:cNvPicPr>
            <a:picLocks noChangeAspect="1"/>
          </p:cNvPicPr>
          <p:nvPr/>
        </p:nvPicPr>
        <p:blipFill>
          <a:blip r:embed="rId15"/>
          <a:stretch>
            <a:fillRect/>
          </a:stretch>
        </p:blipFill>
        <p:spPr>
          <a:xfrm>
            <a:off x="4969469" y="3287728"/>
            <a:ext cx="1062504" cy="1517439"/>
          </a:xfrm>
          <a:prstGeom prst="rect">
            <a:avLst/>
          </a:prstGeom>
        </p:spPr>
      </p:pic>
      <p:pic>
        <p:nvPicPr>
          <p:cNvPr id="20" name="Picture 19"/>
          <p:cNvPicPr>
            <a:picLocks noChangeAspect="1"/>
          </p:cNvPicPr>
          <p:nvPr/>
        </p:nvPicPr>
        <p:blipFill>
          <a:blip r:embed="rId16"/>
          <a:stretch>
            <a:fillRect/>
          </a:stretch>
        </p:blipFill>
        <p:spPr>
          <a:xfrm flipH="1">
            <a:off x="6024222" y="3300427"/>
            <a:ext cx="1010963" cy="1498156"/>
          </a:xfrm>
          <a:prstGeom prst="rect">
            <a:avLst/>
          </a:prstGeom>
        </p:spPr>
      </p:pic>
      <p:pic>
        <p:nvPicPr>
          <p:cNvPr id="21" name="Picture 20"/>
          <p:cNvPicPr>
            <a:picLocks noChangeAspect="1"/>
          </p:cNvPicPr>
          <p:nvPr/>
        </p:nvPicPr>
        <p:blipFill>
          <a:blip r:embed="rId17"/>
          <a:stretch>
            <a:fillRect/>
          </a:stretch>
        </p:blipFill>
        <p:spPr>
          <a:xfrm>
            <a:off x="7061800" y="3287728"/>
            <a:ext cx="1328891" cy="1510855"/>
          </a:xfrm>
          <a:prstGeom prst="rect">
            <a:avLst/>
          </a:prstGeom>
        </p:spPr>
      </p:pic>
      <p:pic>
        <p:nvPicPr>
          <p:cNvPr id="22" name="Picture 21"/>
          <p:cNvPicPr>
            <a:picLocks noChangeAspect="1"/>
          </p:cNvPicPr>
          <p:nvPr/>
        </p:nvPicPr>
        <p:blipFill>
          <a:blip r:embed="rId18"/>
          <a:stretch>
            <a:fillRect/>
          </a:stretch>
        </p:blipFill>
        <p:spPr>
          <a:xfrm>
            <a:off x="3603891" y="4798582"/>
            <a:ext cx="1014384" cy="1534040"/>
          </a:xfrm>
          <a:prstGeom prst="rect">
            <a:avLst/>
          </a:prstGeom>
        </p:spPr>
      </p:pic>
      <p:pic>
        <p:nvPicPr>
          <p:cNvPr id="23" name="Picture 22"/>
          <p:cNvPicPr>
            <a:picLocks noChangeAspect="1"/>
          </p:cNvPicPr>
          <p:nvPr/>
        </p:nvPicPr>
        <p:blipFill>
          <a:blip r:embed="rId19"/>
          <a:stretch>
            <a:fillRect/>
          </a:stretch>
        </p:blipFill>
        <p:spPr>
          <a:xfrm>
            <a:off x="4587647" y="4790412"/>
            <a:ext cx="2599726" cy="1542210"/>
          </a:xfrm>
          <a:prstGeom prst="rect">
            <a:avLst/>
          </a:prstGeom>
        </p:spPr>
      </p:pic>
      <p:pic>
        <p:nvPicPr>
          <p:cNvPr id="25" name="Picture 24"/>
          <p:cNvPicPr>
            <a:picLocks noChangeAspect="1"/>
          </p:cNvPicPr>
          <p:nvPr/>
        </p:nvPicPr>
        <p:blipFill>
          <a:blip r:embed="rId20"/>
          <a:stretch>
            <a:fillRect/>
          </a:stretch>
        </p:blipFill>
        <p:spPr>
          <a:xfrm>
            <a:off x="7191527" y="4790412"/>
            <a:ext cx="2338054" cy="1549851"/>
          </a:xfrm>
          <a:prstGeom prst="rect">
            <a:avLst/>
          </a:prstGeom>
        </p:spPr>
      </p:pic>
      <p:pic>
        <p:nvPicPr>
          <p:cNvPr id="26" name="Picture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16931" y="3298163"/>
            <a:ext cx="1085826" cy="1502684"/>
          </a:xfrm>
          <a:prstGeom prst="rect">
            <a:avLst/>
          </a:prstGeom>
        </p:spPr>
      </p:pic>
      <p:pic>
        <p:nvPicPr>
          <p:cNvPr id="27" name="Picture 2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488233" y="1684411"/>
            <a:ext cx="1037505" cy="1671251"/>
          </a:xfrm>
          <a:prstGeom prst="rect">
            <a:avLst/>
          </a:prstGeom>
        </p:spPr>
      </p:pic>
    </p:spTree>
    <p:extLst>
      <p:ext uri="{BB962C8B-B14F-4D97-AF65-F5344CB8AC3E}">
        <p14:creationId xmlns:p14="http://schemas.microsoft.com/office/powerpoint/2010/main" val="103468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27265" cy="1176630"/>
          </a:xfrm>
          <a:prstGeom prst="rect">
            <a:avLst/>
          </a:prstGeom>
        </p:spPr>
      </p:pic>
      <p:sp>
        <p:nvSpPr>
          <p:cNvPr id="2" name="Title 1"/>
          <p:cNvSpPr>
            <a:spLocks noGrp="1"/>
          </p:cNvSpPr>
          <p:nvPr>
            <p:ph type="title"/>
          </p:nvPr>
        </p:nvSpPr>
        <p:spPr>
          <a:xfrm>
            <a:off x="245806" y="293687"/>
            <a:ext cx="11353800" cy="1325563"/>
          </a:xfrm>
        </p:spPr>
        <p:txBody>
          <a:bodyPr>
            <a:normAutofit/>
          </a:bodyPr>
          <a:lstStyle/>
          <a:p>
            <a:endParaRPr lang="en-GB" dirty="0"/>
          </a:p>
        </p:txBody>
      </p:sp>
      <p:pic>
        <p:nvPicPr>
          <p:cNvPr id="4" name="Picture 3"/>
          <p:cNvPicPr>
            <a:picLocks noChangeAspect="1"/>
          </p:cNvPicPr>
          <p:nvPr/>
        </p:nvPicPr>
        <p:blipFill>
          <a:blip r:embed="rId3"/>
          <a:stretch>
            <a:fillRect/>
          </a:stretch>
        </p:blipFill>
        <p:spPr>
          <a:xfrm>
            <a:off x="9225116" y="0"/>
            <a:ext cx="2819400" cy="1619250"/>
          </a:xfrm>
          <a:prstGeom prst="rect">
            <a:avLst/>
          </a:prstGeom>
        </p:spPr>
      </p:pic>
      <p:pic>
        <p:nvPicPr>
          <p:cNvPr id="2050" name="Picture 2" descr="20130630-135338.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84" y="757703"/>
            <a:ext cx="9075377" cy="5983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6700" y="1619250"/>
            <a:ext cx="2025361" cy="5145172"/>
          </a:xfrm>
          <a:prstGeom prst="rect">
            <a:avLst/>
          </a:prstGeom>
        </p:spPr>
      </p:pic>
    </p:spTree>
    <p:extLst>
      <p:ext uri="{BB962C8B-B14F-4D97-AF65-F5344CB8AC3E}">
        <p14:creationId xmlns:p14="http://schemas.microsoft.com/office/powerpoint/2010/main" val="1078446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06" y="293687"/>
            <a:ext cx="11353800" cy="1325563"/>
          </a:xfrm>
        </p:spPr>
        <p:txBody>
          <a:bodyPr>
            <a:normAutofit/>
          </a:bodyPr>
          <a:lstStyle/>
          <a:p>
            <a:endParaRPr lang="en-GB" dirty="0"/>
          </a:p>
        </p:txBody>
      </p:sp>
      <p:pic>
        <p:nvPicPr>
          <p:cNvPr id="4" name="Picture 3"/>
          <p:cNvPicPr>
            <a:picLocks noChangeAspect="1"/>
          </p:cNvPicPr>
          <p:nvPr/>
        </p:nvPicPr>
        <p:blipFill>
          <a:blip r:embed="rId2"/>
          <a:stretch>
            <a:fillRect/>
          </a:stretch>
        </p:blipFill>
        <p:spPr>
          <a:xfrm>
            <a:off x="9225116" y="0"/>
            <a:ext cx="2819400" cy="1619250"/>
          </a:xfrm>
          <a:prstGeom prst="rect">
            <a:avLst/>
          </a:prstGeom>
        </p:spPr>
      </p:pic>
      <p:pic>
        <p:nvPicPr>
          <p:cNvPr id="3074" name="Picture 2" descr="20130630-13533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 y="449551"/>
            <a:ext cx="9219318" cy="60551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9798014" y="1619250"/>
            <a:ext cx="2024047" cy="5145470"/>
          </a:xfrm>
          <a:prstGeom prst="rect">
            <a:avLst/>
          </a:prstGeom>
        </p:spPr>
      </p:pic>
    </p:spTree>
    <p:extLst>
      <p:ext uri="{BB962C8B-B14F-4D97-AF65-F5344CB8AC3E}">
        <p14:creationId xmlns:p14="http://schemas.microsoft.com/office/powerpoint/2010/main" val="23238688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06" y="293687"/>
            <a:ext cx="11353800" cy="1325563"/>
          </a:xfrm>
        </p:spPr>
        <p:txBody>
          <a:bodyPr>
            <a:normAutofit/>
          </a:bodyPr>
          <a:lstStyle/>
          <a:p>
            <a:endParaRPr lang="en-GB" dirty="0"/>
          </a:p>
        </p:txBody>
      </p:sp>
      <p:pic>
        <p:nvPicPr>
          <p:cNvPr id="4" name="Picture 3"/>
          <p:cNvPicPr>
            <a:picLocks noChangeAspect="1"/>
          </p:cNvPicPr>
          <p:nvPr/>
        </p:nvPicPr>
        <p:blipFill>
          <a:blip r:embed="rId2"/>
          <a:stretch>
            <a:fillRect/>
          </a:stretch>
        </p:blipFill>
        <p:spPr>
          <a:xfrm>
            <a:off x="9225116" y="0"/>
            <a:ext cx="2819400" cy="1619250"/>
          </a:xfrm>
          <a:prstGeom prst="rect">
            <a:avLst/>
          </a:prstGeom>
        </p:spPr>
      </p:pic>
      <p:pic>
        <p:nvPicPr>
          <p:cNvPr id="4098" name="Picture 2" descr="20130630-13532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2119"/>
            <a:ext cx="9359411" cy="5869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9798014" y="1619250"/>
            <a:ext cx="2024047" cy="5145470"/>
          </a:xfrm>
          <a:prstGeom prst="rect">
            <a:avLst/>
          </a:prstGeom>
        </p:spPr>
      </p:pic>
    </p:spTree>
    <p:extLst>
      <p:ext uri="{BB962C8B-B14F-4D97-AF65-F5344CB8AC3E}">
        <p14:creationId xmlns:p14="http://schemas.microsoft.com/office/powerpoint/2010/main" val="28101643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349</Words>
  <Application>Microsoft Office PowerPoint</Application>
  <PresentationFormat>Widescreen</PresentationFormat>
  <Paragraphs>17</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Corpus Christi Remembrance Liturgy</vt:lpstr>
      <vt:lpstr>World war one started on 28 July 1914 to 11 November  1918 it lasted 4 years 3 months and 2 weeks and 20 million people died and 21 million people were wounded. </vt:lpstr>
      <vt:lpstr>   </vt:lpstr>
      <vt:lpstr>  A Soldiers Story: Harry Patch</vt:lpstr>
      <vt:lpstr>Valentine Strudwick:  Valentine ‘Joe’ Strudwick was one of the youngest soldiers known to have been killed in action in World War One . He was born on Valentine's Day ,1900,in Dorking. …Then ,when war broke out in 1914 ,Joe joined up . After a few weeks training,He was sent overseas where his two best friends were killed and he was gassed.  He died in action at Boezinge, West Flanders in Belgium on Friday 14th of January 1916. He was not yet 16 years old and became one of the youngest battle casualties of the war. </vt:lpstr>
      <vt:lpstr>Names and Faces of the First World War: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 Remembrance Liturgy</dc:title>
  <dc:creator>Mr J.Fetherston</dc:creator>
  <cp:lastModifiedBy>Debbie</cp:lastModifiedBy>
  <cp:revision>46</cp:revision>
  <dcterms:created xsi:type="dcterms:W3CDTF">2018-10-19T15:00:37Z</dcterms:created>
  <dcterms:modified xsi:type="dcterms:W3CDTF">2020-10-30T15:22:17Z</dcterms:modified>
</cp:coreProperties>
</file>