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4"/>
  </p:notesMasterIdLst>
  <p:handoutMasterIdLst>
    <p:handoutMasterId r:id="rId15"/>
  </p:handoutMasterIdLst>
  <p:sldIdLst>
    <p:sldId id="440" r:id="rId5"/>
    <p:sldId id="515" r:id="rId6"/>
    <p:sldId id="525" r:id="rId7"/>
    <p:sldId id="531" r:id="rId8"/>
    <p:sldId id="524" r:id="rId9"/>
    <p:sldId id="527" r:id="rId10"/>
    <p:sldId id="528" r:id="rId11"/>
    <p:sldId id="532" r:id="rId12"/>
    <p:sldId id="530" r:id="rId13"/>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119" autoAdjust="0"/>
  </p:normalViewPr>
  <p:slideViewPr>
    <p:cSldViewPr>
      <p:cViewPr varScale="1">
        <p:scale>
          <a:sx n="114" d="100"/>
          <a:sy n="114" d="100"/>
        </p:scale>
        <p:origin x="1368" y="114"/>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07/03/2022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extLst/>
          </a:blip>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sz="1800" dirty="0">
                <a:latin typeface="Swis721 Lt BT" panose="020B0403020202020204" pitchFamily="34" charset="0"/>
              </a:rPr>
              <a:t>Subject: Geography</a:t>
            </a:r>
          </a:p>
          <a:p>
            <a:pPr marL="0" indent="0">
              <a:buNone/>
            </a:pPr>
            <a:endParaRPr lang="en-GB" sz="1800" dirty="0">
              <a:latin typeface="Swis721 Lt BT" panose="020B0403020202020204" pitchFamily="34" charset="0"/>
            </a:endParaRPr>
          </a:p>
          <a:p>
            <a:pPr marL="0" indent="0">
              <a:buNone/>
            </a:pPr>
            <a:r>
              <a:rPr lang="en-GB" sz="1800" dirty="0">
                <a:latin typeface="Swis721 Lt BT" panose="020B0403020202020204" pitchFamily="34" charset="0"/>
              </a:rPr>
              <a:t>Paper 1 remains unchanged.</a:t>
            </a:r>
          </a:p>
          <a:p>
            <a:pPr marL="0" indent="0">
              <a:buNone/>
            </a:pPr>
            <a:endParaRPr lang="en-GB" sz="1800" dirty="0">
              <a:latin typeface="Swis721 Lt BT" panose="020B0403020202020204" pitchFamily="34" charset="0"/>
            </a:endParaRPr>
          </a:p>
          <a:p>
            <a:pPr marL="0" indent="0">
              <a:buNone/>
            </a:pPr>
            <a:r>
              <a:rPr lang="en-GB" sz="1800" dirty="0">
                <a:latin typeface="Swis721 Lt BT" panose="020B0403020202020204" pitchFamily="34" charset="0"/>
              </a:rPr>
              <a:t>Paper 2 has been amended slightly.</a:t>
            </a:r>
          </a:p>
          <a:p>
            <a:pPr marL="0" indent="0">
              <a:buNone/>
            </a:pPr>
            <a:endParaRPr lang="en-GB" sz="1800" dirty="0">
              <a:latin typeface="Swis721 Lt BT" panose="020B0403020202020204" pitchFamily="34" charset="0"/>
            </a:endParaRPr>
          </a:p>
          <a:p>
            <a:pPr marL="0" indent="0">
              <a:buNone/>
            </a:pPr>
            <a:r>
              <a:rPr lang="en-GB" sz="1800" dirty="0">
                <a:latin typeface="Swis721 Lt BT" panose="020B0403020202020204" pitchFamily="34" charset="0"/>
              </a:rPr>
              <a:t>The total marks for Paper 2 will be reduced from 88 marks to 63 marks meaning the exam is now 1 hour 15 minutes instead of 1 hour 30 minutes.</a:t>
            </a:r>
          </a:p>
          <a:p>
            <a:pPr marL="0" indent="0">
              <a:buNone/>
            </a:pPr>
            <a:r>
              <a:rPr lang="en-GB" sz="1800" dirty="0">
                <a:latin typeface="Swis721 Lt BT" panose="020B0403020202020204" pitchFamily="34" charset="0"/>
              </a:rPr>
              <a:t>You will answer all questions in Section A on the Urban World</a:t>
            </a:r>
          </a:p>
          <a:p>
            <a:pPr marL="0" indent="0">
              <a:buNone/>
            </a:pPr>
            <a:r>
              <a:rPr lang="en-GB" sz="1800" dirty="0">
                <a:latin typeface="Swis721 Lt BT" panose="020B0403020202020204" pitchFamily="34" charset="0"/>
              </a:rPr>
              <a:t>You will answer Section B on the Changing Economic World.</a:t>
            </a:r>
          </a:p>
          <a:p>
            <a:pPr marL="0" indent="0">
              <a:buNone/>
            </a:pPr>
            <a:r>
              <a:rPr lang="en-GB" sz="1800" dirty="0">
                <a:latin typeface="Swis721 Lt BT" panose="020B0403020202020204" pitchFamily="34" charset="0"/>
              </a:rPr>
              <a:t>Ignore Section C which is Resource Management</a:t>
            </a:r>
          </a:p>
          <a:p>
            <a:pPr marL="0" indent="0">
              <a:buNone/>
            </a:pPr>
            <a:endParaRPr lang="en-GB" dirty="0"/>
          </a:p>
        </p:txBody>
      </p:sp>
    </p:spTree>
    <p:extLst>
      <p:ext uri="{BB962C8B-B14F-4D97-AF65-F5344CB8AC3E}">
        <p14:creationId xmlns:p14="http://schemas.microsoft.com/office/powerpoint/2010/main" val="389857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278383" y="1268760"/>
            <a:ext cx="8587234" cy="5372100"/>
          </a:xfrm>
        </p:spPr>
        <p:txBody>
          <a:bodyPr/>
          <a:lstStyle/>
          <a:p>
            <a:pPr marL="0" indent="0">
              <a:buNone/>
            </a:pPr>
            <a:r>
              <a:rPr lang="en-GB" sz="1600" dirty="0">
                <a:latin typeface="Swis721 Lt BT" panose="020B0403020202020204" pitchFamily="34" charset="0"/>
              </a:rPr>
              <a:t>Subject: Geography</a:t>
            </a:r>
          </a:p>
          <a:p>
            <a:pPr marL="0" indent="0">
              <a:buNone/>
            </a:pPr>
            <a:r>
              <a:rPr lang="en-GB" sz="1600" dirty="0">
                <a:latin typeface="Swis721 Lt BT" panose="020B0403020202020204" pitchFamily="34" charset="0"/>
              </a:rPr>
              <a:t>For Paper 1 and Paper 2 some of the enquiry questions have been removed which will help us target our </a:t>
            </a:r>
            <a:r>
              <a:rPr lang="en-GB" sz="1600">
                <a:latin typeface="Swis721 Lt BT" panose="020B0403020202020204" pitchFamily="34" charset="0"/>
              </a:rPr>
              <a:t>revision for </a:t>
            </a:r>
            <a:r>
              <a:rPr lang="en-GB" sz="1600" dirty="0">
                <a:latin typeface="Swis721 Lt BT" panose="020B0403020202020204" pitchFamily="34" charset="0"/>
              </a:rPr>
              <a:t>these two exams.</a:t>
            </a:r>
          </a:p>
          <a:p>
            <a:pPr marL="0" indent="0">
              <a:buNone/>
            </a:pPr>
            <a:r>
              <a:rPr lang="en-GB" sz="1600" dirty="0">
                <a:latin typeface="Swis721 Lt BT" panose="020B0403020202020204" pitchFamily="34" charset="0"/>
              </a:rPr>
              <a:t>The enquiry questions removed are:</a:t>
            </a:r>
          </a:p>
          <a:p>
            <a:r>
              <a:rPr lang="en-GB" sz="1600" dirty="0">
                <a:latin typeface="Swis721 Lt BT" panose="020B0403020202020204" pitchFamily="34" charset="0"/>
              </a:rPr>
              <a:t>Enquiry question 1 has been removed from tectonics, water cycle/water security, superpowers and coasts.</a:t>
            </a:r>
          </a:p>
          <a:p>
            <a:r>
              <a:rPr lang="en-GB" sz="1600" dirty="0">
                <a:latin typeface="Swis721 Lt BT" panose="020B0403020202020204" pitchFamily="34" charset="0"/>
              </a:rPr>
              <a:t>Enquiry question 2 has been removed from regenerating places</a:t>
            </a:r>
          </a:p>
          <a:p>
            <a:r>
              <a:rPr lang="en-GB" sz="1600" dirty="0">
                <a:latin typeface="Swis721 Lt BT" panose="020B0403020202020204" pitchFamily="34" charset="0"/>
              </a:rPr>
              <a:t>Enquiry question 4 has been removed from the migration topic</a:t>
            </a:r>
          </a:p>
          <a:p>
            <a:pPr marL="0" indent="0">
              <a:buNone/>
            </a:pPr>
            <a:endParaRPr lang="en-GB" sz="1600" dirty="0">
              <a:latin typeface="Swis721 Lt BT" panose="020B0403020202020204" pitchFamily="34" charset="0"/>
            </a:endParaRPr>
          </a:p>
          <a:p>
            <a:pPr marL="0" indent="0">
              <a:buNone/>
            </a:pPr>
            <a:r>
              <a:rPr lang="en-GB" sz="1600" dirty="0">
                <a:latin typeface="Swis721 Lt BT" panose="020B0403020202020204" pitchFamily="34" charset="0"/>
              </a:rPr>
              <a:t>However the content from these topics may still appear in Paper 3 which is our synoptic paper so we cannot forget all of this content.</a:t>
            </a:r>
          </a:p>
          <a:p>
            <a:pPr marL="0" indent="0">
              <a:buNone/>
            </a:pPr>
            <a:endParaRPr lang="en-GB" sz="1600" dirty="0">
              <a:latin typeface="Swis721 Lt BT" panose="020B0403020202020204" pitchFamily="34" charset="0"/>
            </a:endParaRPr>
          </a:p>
          <a:p>
            <a:pPr marL="0" indent="0">
              <a:buNone/>
            </a:pPr>
            <a:r>
              <a:rPr lang="en-GB" sz="1600" dirty="0">
                <a:latin typeface="Swis721 Lt BT" panose="020B0403020202020204" pitchFamily="34" charset="0"/>
              </a:rPr>
              <a:t>Enquiry question 1 for coasts is: Why are coastal landscapes different and what processes cause these differences?</a:t>
            </a:r>
          </a:p>
          <a:p>
            <a:pPr marL="0" indent="0">
              <a:buNone/>
            </a:pPr>
            <a:endParaRPr lang="en-GB" sz="1600" dirty="0">
              <a:latin typeface="Swis721 Lt BT" panose="020B0403020202020204" pitchFamily="34" charset="0"/>
            </a:endParaRPr>
          </a:p>
          <a:p>
            <a:pPr marL="0" indent="0">
              <a:buNone/>
            </a:pPr>
            <a:r>
              <a:rPr lang="en-GB" sz="1600" dirty="0">
                <a:latin typeface="Swis721 Lt BT" panose="020B0403020202020204" pitchFamily="34" charset="0"/>
              </a:rPr>
              <a:t>You will still need to know these processes to answer any questions relating to enquiry question 2 about landforms. </a:t>
            </a:r>
          </a:p>
        </p:txBody>
      </p:sp>
    </p:spTree>
    <p:extLst>
      <p:ext uri="{BB962C8B-B14F-4D97-AF65-F5344CB8AC3E}">
        <p14:creationId xmlns:p14="http://schemas.microsoft.com/office/powerpoint/2010/main" val="214666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346953-D2F1-4DE4-85F9-18587A2936D4}">
  <ds:schemaRefs>
    <ds:schemaRef ds:uri="http://purl.org/dc/dcmitype/"/>
    <ds:schemaRef ds:uri="http://schemas.microsoft.com/office/2006/metadata/properties"/>
    <ds:schemaRef ds:uri="c47a5abf-f0dc-433b-8c7d-695f515a32c1"/>
    <ds:schemaRef ds:uri="http://schemas.microsoft.com/office/2006/documentManagement/types"/>
    <ds:schemaRef ds:uri="93e0f740-16d2-46cb-9700-797909f6f8a5"/>
    <ds:schemaRef ds:uri="http://schemas.openxmlformats.org/package/2006/metadata/core-properties"/>
    <ds:schemaRef ds:uri="http://purl.org/dc/terms/"/>
    <ds:schemaRef ds:uri="http://schemas.microsoft.com/office/infopath/2007/PartnerControls"/>
    <ds:schemaRef ds:uri="http://schemas.microsoft.com/sharepoint/v3"/>
    <ds:schemaRef ds:uri="http://www.w3.org/XML/1998/namespace"/>
    <ds:schemaRef ds:uri="http://purl.org/dc/elements/1.1/"/>
  </ds:schemaRefs>
</ds:datastoreItem>
</file>

<file path=customXml/itemProps2.xml><?xml version="1.0" encoding="utf-8"?>
<ds:datastoreItem xmlns:ds="http://schemas.openxmlformats.org/officeDocument/2006/customXml" ds:itemID="{54384477-AB75-4426-992F-C67DA4E4CC54}"/>
</file>

<file path=customXml/itemProps3.xml><?xml version="1.0" encoding="utf-8"?>
<ds:datastoreItem xmlns:ds="http://schemas.openxmlformats.org/officeDocument/2006/customXml" ds:itemID="{F523A164-297D-4154-8D7A-BC3DC3A46B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5925</TotalTime>
  <Words>708</Words>
  <Application>Microsoft Office PowerPoint</Application>
  <PresentationFormat>On-screen Show (4:3)</PresentationFormat>
  <Paragraphs>77</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Bold</vt:lpstr>
      <vt:lpstr>Avenir Roman</vt:lpstr>
      <vt:lpstr>Berkeley</vt:lpstr>
      <vt:lpstr>BerkeleyOldstyleITCbyBT</vt:lpstr>
      <vt:lpstr>Helvetica</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A-Level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Scott Allott</cp:lastModifiedBy>
  <cp:revision>435</cp:revision>
  <cp:lastPrinted>2016-09-20T15:40:55Z</cp:lastPrinted>
  <dcterms:created xsi:type="dcterms:W3CDTF">2008-04-21T08:30:49Z</dcterms:created>
  <dcterms:modified xsi:type="dcterms:W3CDTF">2022-03-07T08:13:14Z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