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6"/>
  </p:notesMasterIdLst>
  <p:handoutMasterIdLst>
    <p:handoutMasterId r:id="rId17"/>
  </p:handoutMasterIdLst>
  <p:sldIdLst>
    <p:sldId id="440" r:id="rId5"/>
    <p:sldId id="515" r:id="rId6"/>
    <p:sldId id="525" r:id="rId7"/>
    <p:sldId id="531" r:id="rId8"/>
    <p:sldId id="524" r:id="rId9"/>
    <p:sldId id="527" r:id="rId10"/>
    <p:sldId id="539" r:id="rId11"/>
    <p:sldId id="540" r:id="rId12"/>
    <p:sldId id="541" r:id="rId13"/>
    <p:sldId id="542" r:id="rId14"/>
    <p:sldId id="530" r:id="rId15"/>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35" autoAdjust="0"/>
    <p:restoredTop sz="80119" autoAdjust="0"/>
  </p:normalViewPr>
  <p:slideViewPr>
    <p:cSldViewPr>
      <p:cViewPr varScale="1">
        <p:scale>
          <a:sx n="72" d="100"/>
          <a:sy n="72" d="100"/>
        </p:scale>
        <p:origin x="216" y="1056"/>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20/02/2022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87234" cy="5372100"/>
          </a:xfrm>
        </p:spPr>
        <p:txBody>
          <a:bodyPr/>
          <a:lstStyle/>
          <a:p>
            <a:pPr marL="0" indent="0">
              <a:buNone/>
            </a:pPr>
            <a:r>
              <a:rPr lang="en-GB" dirty="0">
                <a:latin typeface="Swis721 Lt BT" panose="020B0403020202020204" pitchFamily="34" charset="0"/>
              </a:rPr>
              <a:t>Subject: Chemistry Higher</a:t>
            </a:r>
          </a:p>
          <a:p>
            <a:pPr marL="0" indent="0">
              <a:buNone/>
            </a:pPr>
            <a:r>
              <a:rPr lang="en-GB" dirty="0">
                <a:latin typeface="Swis721 Lt BT" panose="020B0403020202020204" pitchFamily="34" charset="0"/>
              </a:rPr>
              <a:t>What do students </a:t>
            </a:r>
            <a:r>
              <a:rPr lang="en-GB" u="sng" dirty="0">
                <a:latin typeface="Swis721 Lt BT" panose="020B0403020202020204" pitchFamily="34" charset="0"/>
              </a:rPr>
              <a:t>not have to know?</a:t>
            </a:r>
            <a:endParaRPr lang="en-GB" dirty="0">
              <a:latin typeface="Swis721 Lt BT" panose="020B0403020202020204" pitchFamily="34" charset="0"/>
            </a:endParaRPr>
          </a:p>
          <a:p>
            <a:pPr marL="0" indent="0">
              <a:buNone/>
            </a:pPr>
            <a:r>
              <a:rPr lang="en-GB" b="1" dirty="0">
                <a:latin typeface="Swis721 Lt BT" panose="020B0403020202020204" pitchFamily="34" charset="0"/>
              </a:rPr>
              <a:t>Paper 2</a:t>
            </a:r>
          </a:p>
          <a:p>
            <a:pPr marL="0" indent="0">
              <a:buNone/>
            </a:pPr>
            <a:endParaRPr lang="en-GB" dirty="0">
              <a:latin typeface="Swis721 Lt BT" panose="020B0403020202020204" pitchFamily="34" charset="0"/>
            </a:endParaRPr>
          </a:p>
        </p:txBody>
      </p:sp>
      <p:pic>
        <p:nvPicPr>
          <p:cNvPr id="10" name="Picture 9" descr="Text&#10;&#10;Description automatically generated">
            <a:extLst>
              <a:ext uri="{FF2B5EF4-FFF2-40B4-BE49-F238E27FC236}">
                <a16:creationId xmlns:a16="http://schemas.microsoft.com/office/drawing/2014/main" id="{3F1040E6-7E1A-FF4B-8F94-A44A48318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1" y="3068960"/>
            <a:ext cx="8996107" cy="1150938"/>
          </a:xfrm>
          <a:prstGeom prst="rect">
            <a:avLst/>
          </a:prstGeom>
        </p:spPr>
      </p:pic>
    </p:spTree>
    <p:extLst>
      <p:ext uri="{BB962C8B-B14F-4D97-AF65-F5344CB8AC3E}">
        <p14:creationId xmlns:p14="http://schemas.microsoft.com/office/powerpoint/2010/main" val="1594629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33798" cy="5372100"/>
          </a:xfrm>
        </p:spPr>
        <p:txBody>
          <a:bodyPr/>
          <a:lstStyle/>
          <a:p>
            <a:pPr marL="0" indent="0">
              <a:buNone/>
            </a:pPr>
            <a:r>
              <a:rPr lang="en-GB" dirty="0">
                <a:latin typeface="Swis721 Lt BT" panose="020B0403020202020204" pitchFamily="34" charset="0"/>
              </a:rPr>
              <a:t>Subject: Chemistry Higher</a:t>
            </a:r>
          </a:p>
          <a:p>
            <a:pPr marL="0" indent="0">
              <a:buNone/>
            </a:pPr>
            <a:r>
              <a:rPr lang="en-GB" b="1" dirty="0">
                <a:latin typeface="Swis721 Lt BT" panose="020B0403020202020204" pitchFamily="34" charset="0"/>
              </a:rPr>
              <a:t>Paper 1</a:t>
            </a:r>
          </a:p>
        </p:txBody>
      </p:sp>
      <p:pic>
        <p:nvPicPr>
          <p:cNvPr id="10" name="Picture 9" descr="Text, letter&#10;&#10;Description automatically generated">
            <a:extLst>
              <a:ext uri="{FF2B5EF4-FFF2-40B4-BE49-F238E27FC236}">
                <a16:creationId xmlns:a16="http://schemas.microsoft.com/office/drawing/2014/main" id="{10B58D57-4B90-C74C-A425-85C623826C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2201" y="2237363"/>
            <a:ext cx="6985000" cy="4445000"/>
          </a:xfrm>
          <a:prstGeom prst="rect">
            <a:avLst/>
          </a:prstGeom>
        </p:spPr>
      </p:pic>
    </p:spTree>
    <p:extLst>
      <p:ext uri="{BB962C8B-B14F-4D97-AF65-F5344CB8AC3E}">
        <p14:creationId xmlns:p14="http://schemas.microsoft.com/office/powerpoint/2010/main" val="2003098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87234" cy="5372100"/>
          </a:xfrm>
        </p:spPr>
        <p:txBody>
          <a:bodyPr/>
          <a:lstStyle/>
          <a:p>
            <a:pPr marL="0" indent="0">
              <a:buNone/>
            </a:pPr>
            <a:r>
              <a:rPr lang="en-GB" dirty="0">
                <a:latin typeface="Swis721 Lt BT" panose="020B0403020202020204" pitchFamily="34" charset="0"/>
              </a:rPr>
              <a:t>Subject: Chemistry Higher</a:t>
            </a:r>
          </a:p>
          <a:p>
            <a:pPr marL="0" indent="0">
              <a:buNone/>
            </a:pPr>
            <a:r>
              <a:rPr lang="en-GB" dirty="0">
                <a:latin typeface="Swis721 Lt BT" panose="020B0403020202020204" pitchFamily="34" charset="0"/>
              </a:rPr>
              <a:t>What do students </a:t>
            </a:r>
            <a:r>
              <a:rPr lang="en-GB" u="sng" dirty="0">
                <a:latin typeface="Swis721 Lt BT" panose="020B0403020202020204" pitchFamily="34" charset="0"/>
              </a:rPr>
              <a:t>not have to know?</a:t>
            </a:r>
            <a:endParaRPr lang="en-GB" dirty="0">
              <a:latin typeface="Swis721 Lt BT" panose="020B0403020202020204" pitchFamily="34" charset="0"/>
            </a:endParaRPr>
          </a:p>
          <a:p>
            <a:pPr marL="0" indent="0">
              <a:buNone/>
            </a:pPr>
            <a:r>
              <a:rPr lang="en-GB" b="1" dirty="0">
                <a:latin typeface="Swis721 Lt BT" panose="020B0403020202020204" pitchFamily="34" charset="0"/>
              </a:rPr>
              <a:t>Paper 1</a:t>
            </a:r>
          </a:p>
          <a:p>
            <a:pPr marL="0" indent="0">
              <a:buNone/>
            </a:pPr>
            <a:endParaRPr lang="en-GB" dirty="0">
              <a:latin typeface="Swis721 Lt BT" panose="020B0403020202020204" pitchFamily="34" charset="0"/>
            </a:endParaRPr>
          </a:p>
        </p:txBody>
      </p:sp>
      <p:pic>
        <p:nvPicPr>
          <p:cNvPr id="8" name="Picture 7">
            <a:extLst>
              <a:ext uri="{FF2B5EF4-FFF2-40B4-BE49-F238E27FC236}">
                <a16:creationId xmlns:a16="http://schemas.microsoft.com/office/drawing/2014/main" id="{AD9046A3-D38D-4047-84BB-2F190A2D4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543" y="3238804"/>
            <a:ext cx="8429061" cy="406220"/>
          </a:xfrm>
          <a:prstGeom prst="rect">
            <a:avLst/>
          </a:prstGeom>
        </p:spPr>
      </p:pic>
    </p:spTree>
    <p:extLst>
      <p:ext uri="{BB962C8B-B14F-4D97-AF65-F5344CB8AC3E}">
        <p14:creationId xmlns:p14="http://schemas.microsoft.com/office/powerpoint/2010/main" val="122333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533798" cy="5372100"/>
          </a:xfrm>
        </p:spPr>
        <p:txBody>
          <a:bodyPr/>
          <a:lstStyle/>
          <a:p>
            <a:pPr marL="0" indent="0">
              <a:buNone/>
            </a:pPr>
            <a:r>
              <a:rPr lang="en-GB" dirty="0">
                <a:latin typeface="Swis721 Lt BT" panose="020B0403020202020204" pitchFamily="34" charset="0"/>
              </a:rPr>
              <a:t>Subject: Chemistry Higher</a:t>
            </a:r>
          </a:p>
          <a:p>
            <a:pPr marL="0" indent="0">
              <a:buNone/>
            </a:pPr>
            <a:r>
              <a:rPr lang="en-GB" b="1" dirty="0">
                <a:latin typeface="Swis721 Lt BT" panose="020B0403020202020204" pitchFamily="34" charset="0"/>
              </a:rPr>
              <a:t>Paper 2</a:t>
            </a:r>
          </a:p>
        </p:txBody>
      </p:sp>
      <p:pic>
        <p:nvPicPr>
          <p:cNvPr id="10" name="Picture 9" descr="Text, letter&#10;&#10;Description automatically generated">
            <a:extLst>
              <a:ext uri="{FF2B5EF4-FFF2-40B4-BE49-F238E27FC236}">
                <a16:creationId xmlns:a16="http://schemas.microsoft.com/office/drawing/2014/main" id="{5F181D55-00EE-B64C-B0F3-4545D4C96A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149" y="2636912"/>
            <a:ext cx="7992589" cy="3600400"/>
          </a:xfrm>
          <a:prstGeom prst="rect">
            <a:avLst/>
          </a:prstGeom>
        </p:spPr>
      </p:pic>
    </p:spTree>
    <p:extLst>
      <p:ext uri="{BB962C8B-B14F-4D97-AF65-F5344CB8AC3E}">
        <p14:creationId xmlns:p14="http://schemas.microsoft.com/office/powerpoint/2010/main" val="4140477190"/>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DAACD2-0C5A-4CB4-ABFA-2904D3E3D951}"/>
</file>

<file path=customXml/itemProps2.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3.xml><?xml version="1.0" encoding="utf-8"?>
<ds:datastoreItem xmlns:ds="http://schemas.openxmlformats.org/officeDocument/2006/customXml" ds:itemID="{90346953-D2F1-4DE4-85F9-18587A2936D4}">
  <ds:schemaRefs>
    <ds:schemaRef ds:uri="http://purl.org/dc/terms/"/>
    <ds:schemaRef ds:uri="93e0f740-16d2-46cb-9700-797909f6f8a5"/>
    <ds:schemaRef ds:uri="http://purl.org/dc/dcmitype/"/>
    <ds:schemaRef ds:uri="http://schemas.microsoft.com/office/infopath/2007/PartnerControls"/>
    <ds:schemaRef ds:uri="http://schemas.microsoft.com/office/2006/documentManagement/types"/>
    <ds:schemaRef ds:uri="http://schemas.microsoft.com/office/2006/metadata/properties"/>
    <ds:schemaRef ds:uri="c47a5abf-f0dc-433b-8c7d-695f515a32c1"/>
    <ds:schemaRef ds:uri="http://schemas.openxmlformats.org/package/2006/metadata/core-properties"/>
    <ds:schemaRef ds:uri="http://schemas.microsoft.com/sharepoint/v3"/>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5894</TotalTime>
  <Words>627</Words>
  <Application>Microsoft Macintosh PowerPoint</Application>
  <PresentationFormat>On-screen Show (4:3)</PresentationFormat>
  <Paragraphs>67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Bold</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GCSE Advance Information</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Kayla Gontarz</cp:lastModifiedBy>
  <cp:revision>436</cp:revision>
  <cp:lastPrinted>2016-09-20T15:40:55Z</cp:lastPrinted>
  <dcterms:created xsi:type="dcterms:W3CDTF">2008-04-21T08:30:49Z</dcterms:created>
  <dcterms:modified xsi:type="dcterms:W3CDTF">2022-02-20T15:59:48Z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