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4"/>
  </p:sldMasterIdLst>
  <p:notesMasterIdLst>
    <p:notesMasterId r:id="rId16"/>
  </p:notesMasterIdLst>
  <p:handoutMasterIdLst>
    <p:handoutMasterId r:id="rId17"/>
  </p:handoutMasterIdLst>
  <p:sldIdLst>
    <p:sldId id="440" r:id="rId5"/>
    <p:sldId id="515" r:id="rId6"/>
    <p:sldId id="525" r:id="rId7"/>
    <p:sldId id="531" r:id="rId8"/>
    <p:sldId id="524" r:id="rId9"/>
    <p:sldId id="527" r:id="rId10"/>
    <p:sldId id="543" r:id="rId11"/>
    <p:sldId id="545" r:id="rId12"/>
    <p:sldId id="544" r:id="rId13"/>
    <p:sldId id="546" r:id="rId14"/>
    <p:sldId id="530" r:id="rId15"/>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993300"/>
    <a:srgbClr val="CC3333"/>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015" autoAdjust="0"/>
    <p:restoredTop sz="80119" autoAdjust="0"/>
  </p:normalViewPr>
  <p:slideViewPr>
    <p:cSldViewPr>
      <p:cViewPr varScale="1">
        <p:scale>
          <a:sx n="70" d="100"/>
          <a:sy n="70" d="100"/>
        </p:scale>
        <p:origin x="200" y="1088"/>
      </p:cViewPr>
      <p:guideLst>
        <p:guide orient="horz" pos="2160"/>
        <p:guide pos="2880"/>
      </p:guideLst>
    </p:cSldViewPr>
  </p:slideViewPr>
  <p:notesTextViewPr>
    <p:cViewPr>
      <p:scale>
        <a:sx n="3" d="2"/>
        <a:sy n="3" d="2"/>
      </p:scale>
      <p:origin x="0" y="0"/>
    </p:cViewPr>
  </p:notesTextViewPr>
  <p:sorterViewPr>
    <p:cViewPr>
      <p:scale>
        <a:sx n="66" d="100"/>
        <a:sy n="66" d="100"/>
      </p:scale>
      <p:origin x="0" y="2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8435" name="Rectangle 3"/>
          <p:cNvSpPr>
            <a:spLocks noGrp="1" noChangeArrowheads="1"/>
          </p:cNvSpPr>
          <p:nvPr>
            <p:ph type="dt" sz="quarter"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18436" name="Rectangle 4"/>
          <p:cNvSpPr>
            <a:spLocks noGrp="1" noChangeArrowheads="1"/>
          </p:cNvSpPr>
          <p:nvPr>
            <p:ph type="ftr" sz="quarter" idx="2"/>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8437" name="Rectangle 5"/>
          <p:cNvSpPr>
            <a:spLocks noGrp="1" noChangeArrowheads="1"/>
          </p:cNvSpPr>
          <p:nvPr>
            <p:ph type="sldNum" sz="quarter" idx="3"/>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49FD4FB-C214-4E2B-95B1-E9E7A9DEA39B}" type="slidenum">
              <a:rPr lang="en-GB"/>
              <a:pPr>
                <a:defRPr/>
              </a:pPr>
              <a:t>‹#›</a:t>
            </a:fld>
            <a:endParaRPr lang="en-GB" dirty="0"/>
          </a:p>
        </p:txBody>
      </p:sp>
    </p:spTree>
    <p:extLst>
      <p:ext uri="{BB962C8B-B14F-4D97-AF65-F5344CB8AC3E}">
        <p14:creationId xmlns:p14="http://schemas.microsoft.com/office/powerpoint/2010/main" val="1722697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7411" name="Rectangle 3"/>
          <p:cNvSpPr>
            <a:spLocks noGrp="1" noChangeArrowheads="1"/>
          </p:cNvSpPr>
          <p:nvPr>
            <p:ph type="dt"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2150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9450" y="4714122"/>
            <a:ext cx="5438775" cy="44680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7414" name="Rectangle 6"/>
          <p:cNvSpPr>
            <a:spLocks noGrp="1" noChangeArrowheads="1"/>
          </p:cNvSpPr>
          <p:nvPr>
            <p:ph type="ftr" sz="quarter" idx="4"/>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7415" name="Rectangle 7"/>
          <p:cNvSpPr>
            <a:spLocks noGrp="1" noChangeArrowheads="1"/>
          </p:cNvSpPr>
          <p:nvPr>
            <p:ph type="sldNum" sz="quarter" idx="5"/>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B06770A-103D-49CD-9AF9-5F108CEFD6E0}" type="slidenum">
              <a:rPr lang="en-GB"/>
              <a:pPr>
                <a:defRPr/>
              </a:pPr>
              <a:t>‹#›</a:t>
            </a:fld>
            <a:endParaRPr lang="en-GB" dirty="0"/>
          </a:p>
        </p:txBody>
      </p:sp>
    </p:spTree>
    <p:extLst>
      <p:ext uri="{BB962C8B-B14F-4D97-AF65-F5344CB8AC3E}">
        <p14:creationId xmlns:p14="http://schemas.microsoft.com/office/powerpoint/2010/main" val="801213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8" name="image2.jpeg" descr="master-background"/>
          <p:cNvPicPr/>
          <p:nvPr/>
        </p:nvPicPr>
        <p:blipFill>
          <a:blip r:embed="rId2"/>
          <a:stretch>
            <a:fillRect/>
          </a:stretch>
        </p:blipFill>
        <p:spPr>
          <a:xfrm>
            <a:off x="0" y="0"/>
            <a:ext cx="9144000" cy="6858000"/>
          </a:xfrm>
          <a:prstGeom prst="rect">
            <a:avLst/>
          </a:prstGeom>
          <a:ln w="12700">
            <a:miter lim="400000"/>
          </a:ln>
        </p:spPr>
      </p:pic>
      <p:sp>
        <p:nvSpPr>
          <p:cNvPr id="9" name="Shape 9"/>
          <p:cNvSpPr>
            <a:spLocks noGrp="1"/>
          </p:cNvSpPr>
          <p:nvPr>
            <p:ph type="title"/>
          </p:nvPr>
        </p:nvSpPr>
        <p:spPr>
          <a:xfrm>
            <a:off x="5795962" y="2417763"/>
            <a:ext cx="3168651" cy="1516063"/>
          </a:xfrm>
          <a:prstGeom prst="rect">
            <a:avLst/>
          </a:prstGeom>
        </p:spPr>
        <p:txBody>
          <a:bodyPr/>
          <a:lstStyle>
            <a:lvl1pPr>
              <a:defRPr sz="3600"/>
            </a:lvl1pPr>
          </a:lstStyle>
          <a:p>
            <a:pPr lvl="0">
              <a:defRPr sz="1800">
                <a:solidFill>
                  <a:srgbClr val="000000"/>
                </a:solidFill>
              </a:defRPr>
            </a:pPr>
            <a:r>
              <a:rPr sz="3600">
                <a:solidFill>
                  <a:srgbClr val="CCCCCC"/>
                </a:solidFill>
              </a:rPr>
              <a:t>Title Text</a:t>
            </a:r>
          </a:p>
        </p:txBody>
      </p:sp>
      <p:sp>
        <p:nvSpPr>
          <p:cNvPr id="10" name="Shape 10"/>
          <p:cNvSpPr>
            <a:spLocks noGrp="1"/>
          </p:cNvSpPr>
          <p:nvPr>
            <p:ph type="body" idx="1"/>
          </p:nvPr>
        </p:nvSpPr>
        <p:spPr>
          <a:xfrm>
            <a:off x="5795962" y="3932237"/>
            <a:ext cx="3168651" cy="2592388"/>
          </a:xfrm>
          <a:prstGeom prst="rect">
            <a:avLst/>
          </a:prstGeom>
        </p:spPr>
        <p:txBody>
          <a:bodyPr/>
          <a:lstStyle>
            <a:lvl1pPr marL="0" indent="0">
              <a:spcBef>
                <a:spcPts val="300"/>
              </a:spcBef>
              <a:defRPr sz="1600">
                <a:solidFill>
                  <a:srgbClr val="CCCCCC"/>
                </a:solidFill>
              </a:defRPr>
            </a:lvl1pPr>
            <a:lvl2pPr marL="742950" indent="-285750">
              <a:spcBef>
                <a:spcPts val="300"/>
              </a:spcBef>
              <a:defRPr sz="1600">
                <a:solidFill>
                  <a:srgbClr val="CCCCCC"/>
                </a:solidFill>
              </a:defRPr>
            </a:lvl2pPr>
            <a:lvl3pPr marL="1143000" indent="-228600">
              <a:spcBef>
                <a:spcPts val="300"/>
              </a:spcBef>
              <a:defRPr sz="1600">
                <a:solidFill>
                  <a:srgbClr val="CCCCCC"/>
                </a:solidFill>
              </a:defRPr>
            </a:lvl3pPr>
            <a:lvl4pPr marL="1600200" indent="-228600">
              <a:spcBef>
                <a:spcPts val="300"/>
              </a:spcBef>
              <a:defRPr sz="1600">
                <a:solidFill>
                  <a:srgbClr val="CCCCCC"/>
                </a:solidFill>
              </a:defRPr>
            </a:lvl4pPr>
            <a:lvl5pPr marL="2057400" indent="-228600">
              <a:spcBef>
                <a:spcPts val="300"/>
              </a:spcBef>
              <a:defRPr sz="1600">
                <a:solidFill>
                  <a:srgbClr val="CCCCCC"/>
                </a:solidFill>
              </a:defRPr>
            </a:lvl5pPr>
          </a:lstStyle>
          <a:p>
            <a:pPr lvl="0">
              <a:defRPr sz="1800">
                <a:solidFill>
                  <a:srgbClr val="000000"/>
                </a:solidFill>
              </a:defRPr>
            </a:pPr>
            <a:r>
              <a:rPr sz="1600">
                <a:solidFill>
                  <a:srgbClr val="CCCCCC"/>
                </a:solidFill>
              </a:rPr>
              <a:t>Body Level One</a:t>
            </a:r>
          </a:p>
          <a:p>
            <a:pPr lvl="1">
              <a:defRPr sz="1800">
                <a:solidFill>
                  <a:srgbClr val="000000"/>
                </a:solidFill>
              </a:defRPr>
            </a:pPr>
            <a:r>
              <a:rPr sz="1600">
                <a:solidFill>
                  <a:srgbClr val="CCCCCC"/>
                </a:solidFill>
              </a:rPr>
              <a:t>Body Level Two</a:t>
            </a:r>
          </a:p>
          <a:p>
            <a:pPr lvl="2">
              <a:defRPr sz="1800">
                <a:solidFill>
                  <a:srgbClr val="000000"/>
                </a:solidFill>
              </a:defRPr>
            </a:pPr>
            <a:r>
              <a:rPr sz="1600">
                <a:solidFill>
                  <a:srgbClr val="CCCCCC"/>
                </a:solidFill>
              </a:rPr>
              <a:t>Body Level Three</a:t>
            </a:r>
          </a:p>
          <a:p>
            <a:pPr lvl="3">
              <a:defRPr sz="1800">
                <a:solidFill>
                  <a:srgbClr val="000000"/>
                </a:solidFill>
              </a:defRPr>
            </a:pPr>
            <a:r>
              <a:rPr sz="1600">
                <a:solidFill>
                  <a:srgbClr val="CCCCCC"/>
                </a:solidFill>
              </a:rPr>
              <a:t>Body Level Four</a:t>
            </a:r>
          </a:p>
          <a:p>
            <a:pPr lvl="4">
              <a:defRPr sz="1800">
                <a:solidFill>
                  <a:srgbClr val="000000"/>
                </a:solidFill>
              </a:defRPr>
            </a:pPr>
            <a:r>
              <a:rPr sz="1600">
                <a:solidFill>
                  <a:srgbClr val="CCCCCC"/>
                </a:solidFill>
              </a:rPr>
              <a:t>Body Level Five</a:t>
            </a:r>
          </a:p>
        </p:txBody>
      </p:sp>
    </p:spTree>
    <p:extLst>
      <p:ext uri="{BB962C8B-B14F-4D97-AF65-F5344CB8AC3E}">
        <p14:creationId xmlns:p14="http://schemas.microsoft.com/office/powerpoint/2010/main" val="348392820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21" name="Shape 21"/>
          <p:cNvSpPr>
            <a:spLocks noGrp="1"/>
          </p:cNvSpPr>
          <p:nvPr>
            <p:ph type="body" idx="1"/>
          </p:nvPr>
        </p:nvSpPr>
        <p:spPr>
          <a:xfrm>
            <a:off x="457200" y="1485900"/>
            <a:ext cx="4038600" cy="53721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solidFill>
                  <a:srgbClr val="000000"/>
                </a:solidFill>
              </a:defRPr>
            </a:pPr>
            <a:r>
              <a:rPr sz="2800">
                <a:solidFill>
                  <a:srgbClr val="333333"/>
                </a:solidFill>
              </a:rPr>
              <a:t>Body Level One</a:t>
            </a:r>
          </a:p>
          <a:p>
            <a:pPr lvl="1">
              <a:defRPr sz="1800">
                <a:solidFill>
                  <a:srgbClr val="000000"/>
                </a:solidFill>
              </a:defRPr>
            </a:pPr>
            <a:r>
              <a:rPr sz="2800">
                <a:solidFill>
                  <a:srgbClr val="333333"/>
                </a:solidFill>
              </a:rPr>
              <a:t>Body Level Two</a:t>
            </a:r>
          </a:p>
          <a:p>
            <a:pPr lvl="2">
              <a:defRPr sz="1800">
                <a:solidFill>
                  <a:srgbClr val="000000"/>
                </a:solidFill>
              </a:defRPr>
            </a:pPr>
            <a:r>
              <a:rPr sz="2800">
                <a:solidFill>
                  <a:srgbClr val="333333"/>
                </a:solidFill>
              </a:rPr>
              <a:t>Body Level Three</a:t>
            </a:r>
          </a:p>
          <a:p>
            <a:pPr lvl="3">
              <a:defRPr sz="1800">
                <a:solidFill>
                  <a:srgbClr val="000000"/>
                </a:solidFill>
              </a:defRPr>
            </a:pPr>
            <a:r>
              <a:rPr sz="2800">
                <a:solidFill>
                  <a:srgbClr val="333333"/>
                </a:solidFill>
              </a:rPr>
              <a:t>Body Level Four</a:t>
            </a:r>
          </a:p>
          <a:p>
            <a:pPr lvl="4">
              <a:defRPr sz="1800">
                <a:solidFill>
                  <a:srgbClr val="000000"/>
                </a:solidFill>
              </a:defRPr>
            </a:pPr>
            <a:r>
              <a:rPr sz="2800">
                <a:solidFill>
                  <a:srgbClr val="333333"/>
                </a:solidFill>
              </a:rP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408385362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4" name="Shape 24"/>
          <p:cNvSpPr>
            <a:spLocks noGrp="1"/>
          </p:cNvSpPr>
          <p:nvPr>
            <p:ph type="title"/>
          </p:nvPr>
        </p:nvSpPr>
        <p:spPr>
          <a:xfrm>
            <a:off x="457200" y="256810"/>
            <a:ext cx="8229600" cy="1178656"/>
          </a:xfrm>
          <a:prstGeom prst="rect">
            <a:avLst/>
          </a:prstGeom>
        </p:spPr>
        <p:txBody>
          <a:bodyPr/>
          <a:lstStyle/>
          <a:p>
            <a:pPr lvl="0">
              <a:defRPr sz="1800">
                <a:solidFill>
                  <a:srgbClr val="000000"/>
                </a:solidFill>
              </a:defRPr>
            </a:pPr>
            <a:r>
              <a:rPr sz="4400">
                <a:solidFill>
                  <a:srgbClr val="CCCCCC"/>
                </a:solidFill>
              </a:rPr>
              <a:t>Title Text</a:t>
            </a:r>
          </a:p>
        </p:txBody>
      </p:sp>
      <p:sp>
        <p:nvSpPr>
          <p:cNvPr id="25" name="Shape 25"/>
          <p:cNvSpPr>
            <a:spLocks noGrp="1"/>
          </p:cNvSpPr>
          <p:nvPr>
            <p:ph type="body" idx="1"/>
          </p:nvPr>
        </p:nvSpPr>
        <p:spPr>
          <a:xfrm>
            <a:off x="457200" y="1435465"/>
            <a:ext cx="4040188" cy="739411"/>
          </a:xfrm>
          <a:prstGeom prst="rect">
            <a:avLst/>
          </a:prstGeom>
        </p:spPr>
        <p:txBody>
          <a:bodyPr anchor="b"/>
          <a:lstStyle>
            <a:lvl1pPr marL="0" indent="0">
              <a:spcBef>
                <a:spcPts val="500"/>
              </a:spcBef>
              <a:buClrTx/>
              <a:buSzTx/>
              <a:buNone/>
              <a:defRPr sz="2400">
                <a:latin typeface="Arial Bold"/>
                <a:ea typeface="Arial Bold"/>
                <a:cs typeface="Arial Bold"/>
                <a:sym typeface="Arial Bold"/>
              </a:defRPr>
            </a:lvl1pPr>
            <a:lvl2pPr marL="0" indent="457200">
              <a:spcBef>
                <a:spcPts val="500"/>
              </a:spcBef>
              <a:buClrTx/>
              <a:buSzTx/>
              <a:buNone/>
              <a:defRPr sz="2400">
                <a:latin typeface="Arial Bold"/>
                <a:ea typeface="Arial Bold"/>
                <a:cs typeface="Arial Bold"/>
                <a:sym typeface="Arial Bold"/>
              </a:defRPr>
            </a:lvl2pPr>
            <a:lvl3pPr marL="0" indent="914400">
              <a:spcBef>
                <a:spcPts val="500"/>
              </a:spcBef>
              <a:buClrTx/>
              <a:buSzTx/>
              <a:buNone/>
              <a:defRPr sz="2400">
                <a:latin typeface="Arial Bold"/>
                <a:ea typeface="Arial Bold"/>
                <a:cs typeface="Arial Bold"/>
                <a:sym typeface="Arial Bold"/>
              </a:defRPr>
            </a:lvl3pPr>
            <a:lvl4pPr marL="0" indent="1371600">
              <a:spcBef>
                <a:spcPts val="500"/>
              </a:spcBef>
              <a:buClrTx/>
              <a:buSzTx/>
              <a:buNone/>
              <a:defRPr sz="2400">
                <a:latin typeface="Arial Bold"/>
                <a:ea typeface="Arial Bold"/>
                <a:cs typeface="Arial Bold"/>
                <a:sym typeface="Arial Bold"/>
              </a:defRPr>
            </a:lvl4pPr>
            <a:lvl5pPr marL="0" indent="1828800">
              <a:spcBef>
                <a:spcPts val="500"/>
              </a:spcBef>
              <a:buClrTx/>
              <a:buSzTx/>
              <a:buNone/>
              <a:defRPr sz="2400">
                <a:latin typeface="Arial Bold"/>
                <a:ea typeface="Arial Bold"/>
                <a:cs typeface="Arial Bold"/>
                <a:sym typeface="Arial Bold"/>
              </a:defRPr>
            </a:lvl5pPr>
          </a:lstStyle>
          <a:p>
            <a:pPr lvl="0">
              <a:defRPr sz="1800">
                <a:solidFill>
                  <a:srgbClr val="000000"/>
                </a:solidFill>
              </a:defRPr>
            </a:pPr>
            <a:r>
              <a:rPr sz="2400">
                <a:solidFill>
                  <a:srgbClr val="333333"/>
                </a:solidFill>
              </a:rPr>
              <a:t>Body Level One</a:t>
            </a:r>
          </a:p>
          <a:p>
            <a:pPr lvl="1">
              <a:defRPr sz="1800">
                <a:solidFill>
                  <a:srgbClr val="000000"/>
                </a:solidFill>
              </a:defRPr>
            </a:pPr>
            <a:r>
              <a:rPr sz="2400">
                <a:solidFill>
                  <a:srgbClr val="333333"/>
                </a:solidFill>
              </a:rPr>
              <a:t>Body Level Two</a:t>
            </a:r>
          </a:p>
          <a:p>
            <a:pPr lvl="2">
              <a:defRPr sz="1800">
                <a:solidFill>
                  <a:srgbClr val="000000"/>
                </a:solidFill>
              </a:defRPr>
            </a:pPr>
            <a:r>
              <a:rPr sz="2400">
                <a:solidFill>
                  <a:srgbClr val="333333"/>
                </a:solidFill>
              </a:rPr>
              <a:t>Body Level Three</a:t>
            </a:r>
          </a:p>
          <a:p>
            <a:pPr lvl="3">
              <a:defRPr sz="1800">
                <a:solidFill>
                  <a:srgbClr val="000000"/>
                </a:solidFill>
              </a:defRPr>
            </a:pPr>
            <a:r>
              <a:rPr sz="2400">
                <a:solidFill>
                  <a:srgbClr val="333333"/>
                </a:solidFill>
              </a:rPr>
              <a:t>Body Level Four</a:t>
            </a:r>
          </a:p>
          <a:p>
            <a:pPr lvl="4">
              <a:defRPr sz="1800">
                <a:solidFill>
                  <a:srgbClr val="000000"/>
                </a:solidFill>
              </a:defRPr>
            </a:pPr>
            <a:r>
              <a:rPr sz="2400">
                <a:solidFill>
                  <a:srgbClr val="333333"/>
                </a:solidFill>
              </a:rPr>
              <a:t>Body Level Five</a:t>
            </a:r>
          </a:p>
        </p:txBody>
      </p:sp>
      <p:sp>
        <p:nvSpPr>
          <p:cNvPr id="26" name="Shape 26"/>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00762462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3" name="Shape 33"/>
          <p:cNvSpPr>
            <a:spLocks noGrp="1"/>
          </p:cNvSpPr>
          <p:nvPr>
            <p:ph type="title"/>
          </p:nvPr>
        </p:nvSpPr>
        <p:spPr>
          <a:xfrm>
            <a:off x="457200" y="0"/>
            <a:ext cx="3008314" cy="1435100"/>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4" name="Shape 34"/>
          <p:cNvSpPr>
            <a:spLocks noGrp="1"/>
          </p:cNvSpPr>
          <p:nvPr>
            <p:ph type="body" idx="1"/>
          </p:nvPr>
        </p:nvSpPr>
        <p:spPr>
          <a:xfrm>
            <a:off x="3575050" y="273050"/>
            <a:ext cx="5111750" cy="6584950"/>
          </a:xfrm>
          <a:prstGeom prst="rect">
            <a:avLst/>
          </a:prstGeom>
        </p:spPr>
        <p:txBody>
          <a:bodyPr/>
          <a:lstStyle>
            <a:lvl2pPr marL="783771" indent="-326571"/>
            <a:lvl3pPr marL="1219200" indent="-304800"/>
            <a:lvl4pPr marL="1737360" indent="-365760"/>
            <a:lvl5pPr marL="2194560" indent="-365760"/>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35" name="Shape 35"/>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60434164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7" name="Shape 37"/>
          <p:cNvSpPr>
            <a:spLocks noGrp="1"/>
          </p:cNvSpPr>
          <p:nvPr>
            <p:ph type="title"/>
          </p:nvPr>
        </p:nvSpPr>
        <p:spPr>
          <a:xfrm>
            <a:off x="1792288" y="4800600"/>
            <a:ext cx="5486401" cy="566738"/>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8" name="Shape 38"/>
          <p:cNvSpPr>
            <a:spLocks noGrp="1"/>
          </p:cNvSpPr>
          <p:nvPr>
            <p:ph type="body" idx="1"/>
          </p:nvPr>
        </p:nvSpPr>
        <p:spPr>
          <a:xfrm>
            <a:off x="1792288" y="5367337"/>
            <a:ext cx="5486401" cy="804863"/>
          </a:xfrm>
          <a:prstGeom prst="rect">
            <a:avLst/>
          </a:prstGeom>
        </p:spPr>
        <p:txBody>
          <a:bodyPr/>
          <a:lstStyle>
            <a:lvl1pPr marL="0" indent="0">
              <a:spcBef>
                <a:spcPts val="300"/>
              </a:spcBef>
              <a:buClrTx/>
              <a:buSzTx/>
              <a:buNone/>
              <a:defRPr sz="1400"/>
            </a:lvl1pPr>
            <a:lvl2pPr marL="0" indent="457200">
              <a:spcBef>
                <a:spcPts val="300"/>
              </a:spcBef>
              <a:buClrTx/>
              <a:buSzTx/>
              <a:buNone/>
              <a:defRPr sz="1400"/>
            </a:lvl2pPr>
            <a:lvl3pPr marL="0" indent="914400">
              <a:spcBef>
                <a:spcPts val="300"/>
              </a:spcBef>
              <a:buClrTx/>
              <a:buSzTx/>
              <a:buNone/>
              <a:defRPr sz="1400"/>
            </a:lvl3pPr>
            <a:lvl4pPr marL="0" indent="1371600">
              <a:spcBef>
                <a:spcPts val="300"/>
              </a:spcBef>
              <a:buClrTx/>
              <a:buSzTx/>
              <a:buNone/>
              <a:defRPr sz="1400"/>
            </a:lvl4pPr>
            <a:lvl5pPr marL="0" indent="1828800">
              <a:spcBef>
                <a:spcPts val="300"/>
              </a:spcBef>
              <a:buClrTx/>
              <a:buSzTx/>
              <a:buNone/>
              <a:defRPr sz="1400"/>
            </a:lvl5pPr>
          </a:lstStyle>
          <a:p>
            <a:pPr lvl="0">
              <a:defRPr sz="1800">
                <a:solidFill>
                  <a:srgbClr val="000000"/>
                </a:solidFill>
              </a:defRPr>
            </a:pPr>
            <a:r>
              <a:rPr sz="1400">
                <a:solidFill>
                  <a:srgbClr val="333333"/>
                </a:solidFill>
              </a:rPr>
              <a:t>Body Level One</a:t>
            </a:r>
          </a:p>
          <a:p>
            <a:pPr lvl="1">
              <a:defRPr sz="1800">
                <a:solidFill>
                  <a:srgbClr val="000000"/>
                </a:solidFill>
              </a:defRPr>
            </a:pPr>
            <a:r>
              <a:rPr sz="1400">
                <a:solidFill>
                  <a:srgbClr val="333333"/>
                </a:solidFill>
              </a:rPr>
              <a:t>Body Level Two</a:t>
            </a:r>
          </a:p>
          <a:p>
            <a:pPr lvl="2">
              <a:defRPr sz="1800">
                <a:solidFill>
                  <a:srgbClr val="000000"/>
                </a:solidFill>
              </a:defRPr>
            </a:pPr>
            <a:r>
              <a:rPr sz="1400">
                <a:solidFill>
                  <a:srgbClr val="333333"/>
                </a:solidFill>
              </a:rPr>
              <a:t>Body Level Three</a:t>
            </a:r>
          </a:p>
          <a:p>
            <a:pPr lvl="3">
              <a:defRPr sz="1800">
                <a:solidFill>
                  <a:srgbClr val="000000"/>
                </a:solidFill>
              </a:defRPr>
            </a:pPr>
            <a:r>
              <a:rPr sz="1400">
                <a:solidFill>
                  <a:srgbClr val="333333"/>
                </a:solidFill>
              </a:rPr>
              <a:t>Body Level Four</a:t>
            </a:r>
          </a:p>
          <a:p>
            <a:pPr lvl="4">
              <a:defRPr sz="1800">
                <a:solidFill>
                  <a:srgbClr val="000000"/>
                </a:solidFill>
              </a:defRPr>
            </a:pPr>
            <a:r>
              <a:rPr sz="1400">
                <a:solidFill>
                  <a:srgbClr val="333333"/>
                </a:solidFill>
              </a:rPr>
              <a:t>Body Level Five</a:t>
            </a:r>
          </a:p>
        </p:txBody>
      </p:sp>
      <p:sp>
        <p:nvSpPr>
          <p:cNvPr id="39" name="Shape 39"/>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337072372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42" name="Shape 42"/>
          <p:cNvSpPr>
            <a:spLocks noGrp="1"/>
          </p:cNvSpPr>
          <p:nvPr>
            <p:ph type="body" idx="1"/>
          </p:nvPr>
        </p:nvSpPr>
        <p:spPr>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3" name="Shape 43"/>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201291516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5" name="Shape 45"/>
          <p:cNvSpPr>
            <a:spLocks noGrp="1"/>
          </p:cNvSpPr>
          <p:nvPr>
            <p:ph type="title"/>
          </p:nvPr>
        </p:nvSpPr>
        <p:spPr>
          <a:xfrm>
            <a:off x="6627813" y="0"/>
            <a:ext cx="2058988" cy="6496052"/>
          </a:xfrm>
          <a:prstGeom prst="rect">
            <a:avLst/>
          </a:prstGeom>
        </p:spPr>
        <p:txBody>
          <a:bodyPr/>
          <a:lstStyle/>
          <a:p>
            <a:pPr lvl="0">
              <a:defRPr sz="1800">
                <a:solidFill>
                  <a:srgbClr val="000000"/>
                </a:solidFill>
              </a:defRPr>
            </a:pPr>
            <a:r>
              <a:rPr sz="4400">
                <a:solidFill>
                  <a:srgbClr val="CCCCCC"/>
                </a:solidFill>
              </a:rPr>
              <a:t>Title Text</a:t>
            </a:r>
          </a:p>
        </p:txBody>
      </p:sp>
      <p:sp>
        <p:nvSpPr>
          <p:cNvPr id="46" name="Shape 46"/>
          <p:cNvSpPr>
            <a:spLocks noGrp="1"/>
          </p:cNvSpPr>
          <p:nvPr>
            <p:ph type="body" idx="1"/>
          </p:nvPr>
        </p:nvSpPr>
        <p:spPr>
          <a:xfrm>
            <a:off x="447675" y="258763"/>
            <a:ext cx="6027738" cy="6599238"/>
          </a:xfrm>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7" name="Shape 47"/>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716367474"/>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5A0503-046B-4426-8F67-B8E779117D59}" type="datetimeFigureOut">
              <a:rPr lang="en-GB" smtClean="0"/>
              <a:t>20/02/2022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9638A5-32A7-4E0C-95ED-23FBD00D1C55}" type="slidenum">
              <a:rPr lang="en-GB" smtClean="0"/>
              <a:t>‹#›</a:t>
            </a:fld>
            <a:endParaRPr lang="en-GB" dirty="0"/>
          </a:p>
        </p:txBody>
      </p:sp>
    </p:spTree>
    <p:extLst>
      <p:ext uri="{BB962C8B-B14F-4D97-AF65-F5344CB8AC3E}">
        <p14:creationId xmlns:p14="http://schemas.microsoft.com/office/powerpoint/2010/main" val="2304933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eg" descr="content-background"/>
          <p:cNvPicPr/>
          <p:nvPr/>
        </p:nvPicPr>
        <p:blipFill>
          <a:blip r:embed="rId10"/>
          <a:stretch>
            <a:fillRect/>
          </a:stretch>
        </p:blipFill>
        <p:spPr>
          <a:xfrm>
            <a:off x="0" y="0"/>
            <a:ext cx="9144000" cy="6858000"/>
          </a:xfrm>
          <a:prstGeom prst="rect">
            <a:avLst/>
          </a:prstGeom>
          <a:ln w="12700">
            <a:miter lim="400000"/>
          </a:ln>
        </p:spPr>
      </p:pic>
      <p:sp>
        <p:nvSpPr>
          <p:cNvPr id="3" name="Shape 3"/>
          <p:cNvSpPr/>
          <p:nvPr/>
        </p:nvSpPr>
        <p:spPr>
          <a:xfrm>
            <a:off x="468312" y="1917700"/>
            <a:ext cx="8207376" cy="0"/>
          </a:xfrm>
          <a:prstGeom prst="line">
            <a:avLst/>
          </a:prstGeom>
          <a:ln>
            <a:solidFill>
              <a:srgbClr val="CC3333"/>
            </a:solidFill>
            <a:round/>
          </a:ln>
        </p:spPr>
        <p:txBody>
          <a:bodyPr lIns="0" tIns="0" rIns="0" bIns="0"/>
          <a:lstStyle/>
          <a:p>
            <a:pPr defTabSz="457200" fontAlgn="auto">
              <a:spcBef>
                <a:spcPts val="0"/>
              </a:spcBef>
              <a:spcAft>
                <a:spcPts val="0"/>
              </a:spcAft>
              <a:defRPr sz="1200">
                <a:latin typeface="+mj-lt"/>
                <a:ea typeface="+mj-ea"/>
                <a:cs typeface="+mj-cs"/>
                <a:sym typeface="Helvetica"/>
              </a:defRPr>
            </a:pPr>
            <a:endParaRPr sz="1200" kern="0" dirty="0">
              <a:solidFill>
                <a:sysClr val="windowText" lastClr="000000"/>
              </a:solidFill>
              <a:latin typeface="Helvetica"/>
              <a:ea typeface="+mj-ea"/>
              <a:cs typeface="Helvetica"/>
              <a:sym typeface="Helvetica"/>
            </a:endParaRPr>
          </a:p>
        </p:txBody>
      </p:sp>
      <p:sp>
        <p:nvSpPr>
          <p:cNvPr id="4" name="Shape 4"/>
          <p:cNvSpPr>
            <a:spLocks noGrp="1"/>
          </p:cNvSpPr>
          <p:nvPr>
            <p:ph type="title"/>
          </p:nvPr>
        </p:nvSpPr>
        <p:spPr>
          <a:xfrm>
            <a:off x="449262" y="0"/>
            <a:ext cx="6499226" cy="1150939"/>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pPr lvl="0">
              <a:defRPr sz="1800">
                <a:solidFill>
                  <a:srgbClr val="000000"/>
                </a:solidFill>
              </a:defRPr>
            </a:pPr>
            <a:r>
              <a:rPr sz="4400">
                <a:solidFill>
                  <a:srgbClr val="CCCCCC"/>
                </a:solidFill>
              </a:rPr>
              <a:t>Title Text</a:t>
            </a:r>
          </a:p>
        </p:txBody>
      </p:sp>
      <p:sp>
        <p:nvSpPr>
          <p:cNvPr id="5" name="Shape 5"/>
          <p:cNvSpPr>
            <a:spLocks noGrp="1"/>
          </p:cNvSpPr>
          <p:nvPr>
            <p:ph type="body" idx="1"/>
          </p:nvPr>
        </p:nvSpPr>
        <p:spPr>
          <a:xfrm>
            <a:off x="457200" y="1485900"/>
            <a:ext cx="8229600" cy="53721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6" name="Shape 6"/>
          <p:cNvSpPr>
            <a:spLocks noGrp="1"/>
          </p:cNvSpPr>
          <p:nvPr>
            <p:ph type="sldNum" sz="quarter" idx="2"/>
          </p:nvPr>
        </p:nvSpPr>
        <p:spPr>
          <a:xfrm>
            <a:off x="6553200" y="6453187"/>
            <a:ext cx="2133600" cy="264256"/>
          </a:xfrm>
          <a:prstGeom prst="rect">
            <a:avLst/>
          </a:prstGeom>
          <a:ln w="12700">
            <a:miter lim="400000"/>
          </a:ln>
        </p:spPr>
        <p:txBody>
          <a:bodyPr lIns="45719" rIns="45719">
            <a:spAutoFit/>
          </a:bodyPr>
          <a:lstStyle>
            <a:lvl1pPr algn="r">
              <a:defRPr sz="1200">
                <a:solidFill>
                  <a:srgbClr val="333333"/>
                </a:solidFill>
              </a:defRPr>
            </a:lvl1pPr>
          </a:lstStyle>
          <a:p>
            <a:pPr fontAlgn="auto">
              <a:spcBef>
                <a:spcPts val="0"/>
              </a:spcBef>
              <a:spcAft>
                <a:spcPts val="0"/>
              </a:spcAft>
            </a:pPr>
            <a:fld id="{86CB4B4D-7CA3-9044-876B-883B54F8677D}" type="slidenum">
              <a:rPr kern="0">
                <a:latin typeface="Arial"/>
                <a:cs typeface="Arial"/>
                <a:sym typeface="Arial"/>
              </a:rPr>
              <a:pPr fontAlgn="auto">
                <a:spcBef>
                  <a:spcPts val="0"/>
                </a:spcBef>
                <a:spcAft>
                  <a:spcPts val="0"/>
                </a:spcAft>
              </a:pPr>
              <a:t>‹#›</a:t>
            </a:fld>
            <a:endParaRPr kern="0" dirty="0">
              <a:latin typeface="Arial"/>
              <a:cs typeface="Arial"/>
              <a:sym typeface="Arial"/>
            </a:endParaRPr>
          </a:p>
        </p:txBody>
      </p:sp>
    </p:spTree>
    <p:extLst>
      <p:ext uri="{BB962C8B-B14F-4D97-AF65-F5344CB8AC3E}">
        <p14:creationId xmlns:p14="http://schemas.microsoft.com/office/powerpoint/2010/main" val="3390004982"/>
      </p:ext>
    </p:extLst>
  </p:cSld>
  <p:clrMap bg1="lt1" tx1="dk1" bg2="lt2" tx2="dk2" accent1="accent1" accent2="accent2" accent3="accent3" accent4="accent4" accent5="accent5" accent6="accent6" hlink="hlink" folHlink="folHlink"/>
  <p:sldLayoutIdLst>
    <p:sldLayoutId id="2147483794" r:id="rId1"/>
    <p:sldLayoutId id="2147483797" r:id="rId2"/>
    <p:sldLayoutId id="2147483798" r:id="rId3"/>
    <p:sldLayoutId id="2147483801" r:id="rId4"/>
    <p:sldLayoutId id="2147483802" r:id="rId5"/>
    <p:sldLayoutId id="2147483803" r:id="rId6"/>
    <p:sldLayoutId id="2147483804" r:id="rId7"/>
    <p:sldLayoutId id="2147483805" r:id="rId8"/>
  </p:sldLayoutIdLst>
  <p:transition spd="med"/>
  <p:txStyles>
    <p:titleStyle>
      <a:lvl1pPr>
        <a:defRPr sz="4400">
          <a:solidFill>
            <a:srgbClr val="CCCCCC"/>
          </a:solidFill>
          <a:latin typeface="BerkeleyOldstyleITCbyBT"/>
          <a:ea typeface="BerkeleyOldstyleITCbyBT"/>
          <a:cs typeface="BerkeleyOldstyleITCbyBT"/>
          <a:sym typeface="BerkeleyOldstyleITCbyBT"/>
        </a:defRPr>
      </a:lvl1pPr>
      <a:lvl2pPr>
        <a:defRPr sz="4400">
          <a:solidFill>
            <a:srgbClr val="CCCCCC"/>
          </a:solidFill>
          <a:latin typeface="BerkeleyOldstyleITCbyBT"/>
          <a:ea typeface="BerkeleyOldstyleITCbyBT"/>
          <a:cs typeface="BerkeleyOldstyleITCbyBT"/>
          <a:sym typeface="BerkeleyOldstyleITCbyBT"/>
        </a:defRPr>
      </a:lvl2pPr>
      <a:lvl3pPr>
        <a:defRPr sz="4400">
          <a:solidFill>
            <a:srgbClr val="CCCCCC"/>
          </a:solidFill>
          <a:latin typeface="BerkeleyOldstyleITCbyBT"/>
          <a:ea typeface="BerkeleyOldstyleITCbyBT"/>
          <a:cs typeface="BerkeleyOldstyleITCbyBT"/>
          <a:sym typeface="BerkeleyOldstyleITCbyBT"/>
        </a:defRPr>
      </a:lvl3pPr>
      <a:lvl4pPr>
        <a:defRPr sz="4400">
          <a:solidFill>
            <a:srgbClr val="CCCCCC"/>
          </a:solidFill>
          <a:latin typeface="BerkeleyOldstyleITCbyBT"/>
          <a:ea typeface="BerkeleyOldstyleITCbyBT"/>
          <a:cs typeface="BerkeleyOldstyleITCbyBT"/>
          <a:sym typeface="BerkeleyOldstyleITCbyBT"/>
        </a:defRPr>
      </a:lvl4pPr>
      <a:lvl5pPr>
        <a:defRPr sz="4400">
          <a:solidFill>
            <a:srgbClr val="CCCCCC"/>
          </a:solidFill>
          <a:latin typeface="BerkeleyOldstyleITCbyBT"/>
          <a:ea typeface="BerkeleyOldstyleITCbyBT"/>
          <a:cs typeface="BerkeleyOldstyleITCbyBT"/>
          <a:sym typeface="BerkeleyOldstyleITCbyBT"/>
        </a:defRPr>
      </a:lvl5pPr>
      <a:lvl6pPr indent="457200">
        <a:defRPr sz="4400">
          <a:solidFill>
            <a:srgbClr val="CCCCCC"/>
          </a:solidFill>
          <a:latin typeface="BerkeleyOldstyleITCbyBT"/>
          <a:ea typeface="BerkeleyOldstyleITCbyBT"/>
          <a:cs typeface="BerkeleyOldstyleITCbyBT"/>
          <a:sym typeface="BerkeleyOldstyleITCbyBT"/>
        </a:defRPr>
      </a:lvl6pPr>
      <a:lvl7pPr indent="914400">
        <a:defRPr sz="4400">
          <a:solidFill>
            <a:srgbClr val="CCCCCC"/>
          </a:solidFill>
          <a:latin typeface="BerkeleyOldstyleITCbyBT"/>
          <a:ea typeface="BerkeleyOldstyleITCbyBT"/>
          <a:cs typeface="BerkeleyOldstyleITCbyBT"/>
          <a:sym typeface="BerkeleyOldstyleITCbyBT"/>
        </a:defRPr>
      </a:lvl7pPr>
      <a:lvl8pPr indent="1371600">
        <a:defRPr sz="4400">
          <a:solidFill>
            <a:srgbClr val="CCCCCC"/>
          </a:solidFill>
          <a:latin typeface="BerkeleyOldstyleITCbyBT"/>
          <a:ea typeface="BerkeleyOldstyleITCbyBT"/>
          <a:cs typeface="BerkeleyOldstyleITCbyBT"/>
          <a:sym typeface="BerkeleyOldstyleITCbyBT"/>
        </a:defRPr>
      </a:lvl8pPr>
      <a:lvl9pPr indent="1828800">
        <a:defRPr sz="4400">
          <a:solidFill>
            <a:srgbClr val="CCCCCC"/>
          </a:solidFill>
          <a:latin typeface="BerkeleyOldstyleITCbyBT"/>
          <a:ea typeface="BerkeleyOldstyleITCbyBT"/>
          <a:cs typeface="BerkeleyOldstyleITCbyBT"/>
          <a:sym typeface="BerkeleyOldstyleITCbyBT"/>
        </a:defRPr>
      </a:lvl9pPr>
    </p:titleStyle>
    <p:bodyStyle>
      <a:lvl1pPr marL="342900" indent="-342900">
        <a:spcBef>
          <a:spcPts val="700"/>
        </a:spcBef>
        <a:buClr>
          <a:srgbClr val="CC3333"/>
        </a:buClr>
        <a:buSzPct val="100000"/>
        <a:buChar char="•"/>
        <a:defRPr sz="3200">
          <a:solidFill>
            <a:srgbClr val="333333"/>
          </a:solidFill>
          <a:latin typeface="Arial"/>
          <a:ea typeface="Arial"/>
          <a:cs typeface="Arial"/>
          <a:sym typeface="Arial"/>
        </a:defRPr>
      </a:lvl1pPr>
      <a:lvl2pPr marL="1028700" indent="-571500">
        <a:spcBef>
          <a:spcPts val="700"/>
        </a:spcBef>
        <a:buClr>
          <a:srgbClr val="CC3333"/>
        </a:buClr>
        <a:buSzPct val="100000"/>
        <a:buChar char="•"/>
        <a:defRPr sz="3200">
          <a:solidFill>
            <a:srgbClr val="333333"/>
          </a:solidFill>
          <a:latin typeface="Arial"/>
          <a:ea typeface="Arial"/>
          <a:cs typeface="Arial"/>
          <a:sym typeface="Arial"/>
        </a:defRPr>
      </a:lvl2pPr>
      <a:lvl3pPr marL="1371600" indent="-457200">
        <a:spcBef>
          <a:spcPts val="700"/>
        </a:spcBef>
        <a:buClr>
          <a:srgbClr val="CC3333"/>
        </a:buClr>
        <a:buSzPct val="100000"/>
        <a:buChar char="•"/>
        <a:defRPr sz="3200">
          <a:solidFill>
            <a:srgbClr val="333333"/>
          </a:solidFill>
          <a:latin typeface="Arial"/>
          <a:ea typeface="Arial"/>
          <a:cs typeface="Arial"/>
          <a:sym typeface="Arial"/>
        </a:defRPr>
      </a:lvl3pPr>
      <a:lvl4pPr marL="1828800" indent="-457200">
        <a:spcBef>
          <a:spcPts val="700"/>
        </a:spcBef>
        <a:buClr>
          <a:srgbClr val="CC3333"/>
        </a:buClr>
        <a:buSzPct val="100000"/>
        <a:buChar char="•"/>
        <a:defRPr sz="3200">
          <a:solidFill>
            <a:srgbClr val="333333"/>
          </a:solidFill>
          <a:latin typeface="Arial"/>
          <a:ea typeface="Arial"/>
          <a:cs typeface="Arial"/>
          <a:sym typeface="Arial"/>
        </a:defRPr>
      </a:lvl4pPr>
      <a:lvl5pPr marL="2286000" indent="-457200">
        <a:spcBef>
          <a:spcPts val="700"/>
        </a:spcBef>
        <a:buClr>
          <a:srgbClr val="CC3333"/>
        </a:buClr>
        <a:buSzPct val="100000"/>
        <a:buChar char="•"/>
        <a:defRPr sz="3200">
          <a:solidFill>
            <a:srgbClr val="333333"/>
          </a:solidFill>
          <a:latin typeface="Arial"/>
          <a:ea typeface="Arial"/>
          <a:cs typeface="Arial"/>
          <a:sym typeface="Arial"/>
        </a:defRPr>
      </a:lvl5pPr>
      <a:lvl6pPr marL="2743200" indent="-457200">
        <a:spcBef>
          <a:spcPts val="700"/>
        </a:spcBef>
        <a:buClr>
          <a:srgbClr val="CC3333"/>
        </a:buClr>
        <a:buSzPct val="100000"/>
        <a:buChar char="•"/>
        <a:defRPr sz="3200">
          <a:solidFill>
            <a:srgbClr val="333333"/>
          </a:solidFill>
          <a:latin typeface="Arial"/>
          <a:ea typeface="Arial"/>
          <a:cs typeface="Arial"/>
          <a:sym typeface="Arial"/>
        </a:defRPr>
      </a:lvl6pPr>
      <a:lvl7pPr marL="3200400" indent="-457200">
        <a:spcBef>
          <a:spcPts val="700"/>
        </a:spcBef>
        <a:buClr>
          <a:srgbClr val="CC3333"/>
        </a:buClr>
        <a:buSzPct val="100000"/>
        <a:buChar char="•"/>
        <a:defRPr sz="3200">
          <a:solidFill>
            <a:srgbClr val="333333"/>
          </a:solidFill>
          <a:latin typeface="Arial"/>
          <a:ea typeface="Arial"/>
          <a:cs typeface="Arial"/>
          <a:sym typeface="Arial"/>
        </a:defRPr>
      </a:lvl7pPr>
      <a:lvl8pPr marL="3657600" indent="-457200">
        <a:spcBef>
          <a:spcPts val="700"/>
        </a:spcBef>
        <a:buClr>
          <a:srgbClr val="CC3333"/>
        </a:buClr>
        <a:buSzPct val="100000"/>
        <a:buChar char="•"/>
        <a:defRPr sz="3200">
          <a:solidFill>
            <a:srgbClr val="333333"/>
          </a:solidFill>
          <a:latin typeface="Arial"/>
          <a:ea typeface="Arial"/>
          <a:cs typeface="Arial"/>
          <a:sym typeface="Arial"/>
        </a:defRPr>
      </a:lvl8pPr>
      <a:lvl9pPr marL="4114800" indent="-457200">
        <a:spcBef>
          <a:spcPts val="700"/>
        </a:spcBef>
        <a:buClr>
          <a:srgbClr val="CC3333"/>
        </a:buClr>
        <a:buSzPct val="100000"/>
        <a:buChar char="•"/>
        <a:defRPr sz="3200">
          <a:solidFill>
            <a:srgbClr val="333333"/>
          </a:solidFill>
          <a:latin typeface="Arial"/>
          <a:ea typeface="Arial"/>
          <a:cs typeface="Arial"/>
          <a:sym typeface="Arial"/>
        </a:defRPr>
      </a:lvl9pPr>
    </p:bodyStyle>
    <p:otherStyle>
      <a:lvl1pPr algn="r">
        <a:defRPr sz="1200">
          <a:solidFill>
            <a:schemeClr val="tx1"/>
          </a:solidFill>
          <a:latin typeface="+mn-lt"/>
          <a:ea typeface="+mn-ea"/>
          <a:cs typeface="+mn-cs"/>
          <a:sym typeface="Arial"/>
        </a:defRPr>
      </a:lvl1pPr>
      <a:lvl2pPr indent="457200" algn="r">
        <a:defRPr sz="1200">
          <a:solidFill>
            <a:schemeClr val="tx1"/>
          </a:solidFill>
          <a:latin typeface="+mn-lt"/>
          <a:ea typeface="+mn-ea"/>
          <a:cs typeface="+mn-cs"/>
          <a:sym typeface="Arial"/>
        </a:defRPr>
      </a:lvl2pPr>
      <a:lvl3pPr indent="914400" algn="r">
        <a:defRPr sz="1200">
          <a:solidFill>
            <a:schemeClr val="tx1"/>
          </a:solidFill>
          <a:latin typeface="+mn-lt"/>
          <a:ea typeface="+mn-ea"/>
          <a:cs typeface="+mn-cs"/>
          <a:sym typeface="Arial"/>
        </a:defRPr>
      </a:lvl3pPr>
      <a:lvl4pPr indent="1371600" algn="r">
        <a:defRPr sz="1200">
          <a:solidFill>
            <a:schemeClr val="tx1"/>
          </a:solidFill>
          <a:latin typeface="+mn-lt"/>
          <a:ea typeface="+mn-ea"/>
          <a:cs typeface="+mn-cs"/>
          <a:sym typeface="Arial"/>
        </a:defRPr>
      </a:lvl4pPr>
      <a:lvl5pPr indent="1828800" algn="r">
        <a:defRPr sz="1200">
          <a:solidFill>
            <a:schemeClr val="tx1"/>
          </a:solidFill>
          <a:latin typeface="+mn-lt"/>
          <a:ea typeface="+mn-ea"/>
          <a:cs typeface="+mn-cs"/>
          <a:sym typeface="Arial"/>
        </a:defRPr>
      </a:lvl5pPr>
      <a:lvl6pPr indent="2286000" algn="r">
        <a:defRPr sz="1200">
          <a:solidFill>
            <a:schemeClr val="tx1"/>
          </a:solidFill>
          <a:latin typeface="+mn-lt"/>
          <a:ea typeface="+mn-ea"/>
          <a:cs typeface="+mn-cs"/>
          <a:sym typeface="Arial"/>
        </a:defRPr>
      </a:lvl6pPr>
      <a:lvl7pPr indent="2743200" algn="r">
        <a:defRPr sz="1200">
          <a:solidFill>
            <a:schemeClr val="tx1"/>
          </a:solidFill>
          <a:latin typeface="+mn-lt"/>
          <a:ea typeface="+mn-ea"/>
          <a:cs typeface="+mn-cs"/>
          <a:sym typeface="Arial"/>
        </a:defRPr>
      </a:lvl7pPr>
      <a:lvl8pPr indent="3200400" algn="r">
        <a:defRPr sz="1200">
          <a:solidFill>
            <a:schemeClr val="tx1"/>
          </a:solidFill>
          <a:latin typeface="+mn-lt"/>
          <a:ea typeface="+mn-ea"/>
          <a:cs typeface="+mn-cs"/>
          <a:sym typeface="Arial"/>
        </a:defRPr>
      </a:lvl8pPr>
      <a:lvl9pPr indent="3657600" algn="r">
        <a:defRPr sz="12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3EF2AEC2-BC1D-4181-B76A-F67DD716B9A4}"/>
              </a:ext>
            </a:extLst>
          </p:cNvPr>
          <p:cNvSpPr>
            <a:spLocks noGrp="1"/>
          </p:cNvSpPr>
          <p:nvPr>
            <p:ph type="ctrTitle"/>
          </p:nvPr>
        </p:nvSpPr>
        <p:spPr>
          <a:xfrm>
            <a:off x="827584" y="2923773"/>
            <a:ext cx="7269460" cy="1102519"/>
          </a:xfrm>
        </p:spPr>
        <p:txBody>
          <a:bodyPr/>
          <a:lstStyle/>
          <a:p>
            <a:br>
              <a:rPr lang="en-US" altLang="en-US" sz="4800" b="1" u="sng" dirty="0">
                <a:latin typeface="Berkeley" panose="02020500000000000000" pitchFamily="18" charset="0"/>
              </a:rPr>
            </a:br>
            <a:br>
              <a:rPr lang="en-US" altLang="en-US" sz="4800" b="1" u="sng">
                <a:latin typeface="Berkeley" panose="02020500000000000000" pitchFamily="18" charset="0"/>
              </a:rPr>
            </a:br>
            <a:br>
              <a:rPr lang="en-US" altLang="en-US" sz="4800" b="1" u="sng">
                <a:latin typeface="Berkeley" panose="02020500000000000000" pitchFamily="18" charset="0"/>
              </a:rPr>
            </a:br>
            <a:r>
              <a:rPr lang="en-US" altLang="en-US" sz="4800" b="1">
                <a:latin typeface="Berkeley" panose="02020500000000000000" pitchFamily="18" charset="0"/>
              </a:rPr>
              <a:t>GCSE </a:t>
            </a:r>
            <a:r>
              <a:rPr lang="en-US" altLang="en-US" sz="4800" b="1" dirty="0">
                <a:latin typeface="Berkeley" panose="02020500000000000000" pitchFamily="18" charset="0"/>
              </a:rPr>
              <a:t>&amp; A-Level</a:t>
            </a:r>
            <a:r>
              <a:rPr lang="en-US" altLang="en-US" sz="4800" dirty="0">
                <a:latin typeface="Berkeley" panose="02020500000000000000" pitchFamily="18" charset="0"/>
              </a:rPr>
              <a:t> </a:t>
            </a:r>
            <a:br>
              <a:rPr lang="en-US" altLang="en-US" sz="4800" dirty="0">
                <a:latin typeface="Berkeley" panose="02020500000000000000" pitchFamily="18" charset="0"/>
              </a:rPr>
            </a:br>
            <a:br>
              <a:rPr lang="en-US" altLang="en-US" sz="4800" dirty="0">
                <a:latin typeface="Berkeley" panose="02020500000000000000" pitchFamily="18" charset="0"/>
              </a:rPr>
            </a:br>
            <a:r>
              <a:rPr lang="en-US" altLang="en-US" sz="4800" dirty="0">
                <a:latin typeface="Berkeley" panose="02020500000000000000" pitchFamily="18" charset="0"/>
              </a:rPr>
              <a:t>Advance Exam Information</a:t>
            </a:r>
            <a:br>
              <a:rPr lang="en-US" altLang="en-US" sz="4800" dirty="0">
                <a:latin typeface="Berkeley" panose="02020500000000000000" pitchFamily="18" charset="0"/>
              </a:rPr>
            </a:br>
            <a:r>
              <a:rPr lang="en-US" altLang="en-US" sz="4800" dirty="0">
                <a:latin typeface="Berkeley" panose="02020500000000000000" pitchFamily="18" charset="0"/>
              </a:rPr>
              <a:t>2021-2022</a:t>
            </a:r>
            <a:br>
              <a:rPr lang="en-US" altLang="en-US" sz="4800" dirty="0">
                <a:latin typeface="Berkeley" panose="02020500000000000000" pitchFamily="18" charset="0"/>
              </a:rPr>
            </a:br>
            <a:br>
              <a:rPr lang="en-US" altLang="en-US" sz="4800" dirty="0">
                <a:latin typeface="Berkeley" panose="02020500000000000000" pitchFamily="18" charset="0"/>
              </a:rPr>
            </a:br>
            <a:endParaRPr lang="en-US" altLang="en-US" sz="4800" dirty="0">
              <a:latin typeface="Berkeley" panose="02020500000000000000" pitchFamily="18" charset="0"/>
            </a:endParaRPr>
          </a:p>
        </p:txBody>
      </p:sp>
    </p:spTree>
    <p:extLst>
      <p:ext uri="{BB962C8B-B14F-4D97-AF65-F5344CB8AC3E}">
        <p14:creationId xmlns:p14="http://schemas.microsoft.com/office/powerpoint/2010/main" val="1160040350"/>
      </p:ext>
    </p:extLst>
  </p:cSld>
  <p:clrMapOvr>
    <a:masterClrMapping/>
  </p:clrMapOvr>
  <p:transition spd="med" advTm="38567"/>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587234" cy="5372100"/>
          </a:xfrm>
        </p:spPr>
        <p:txBody>
          <a:bodyPr/>
          <a:lstStyle/>
          <a:p>
            <a:pPr marL="0" indent="0">
              <a:buNone/>
            </a:pPr>
            <a:r>
              <a:rPr lang="en-GB" dirty="0">
                <a:latin typeface="Swis721 Lt BT" panose="020B0403020202020204" pitchFamily="34" charset="0"/>
              </a:rPr>
              <a:t>Subject: Combined Science: Physics Foundation</a:t>
            </a:r>
          </a:p>
          <a:p>
            <a:pPr marL="0" indent="0">
              <a:buNone/>
            </a:pPr>
            <a:r>
              <a:rPr lang="en-GB" dirty="0">
                <a:latin typeface="Swis721 Lt BT" panose="020B0403020202020204" pitchFamily="34" charset="0"/>
              </a:rPr>
              <a:t>What do students </a:t>
            </a:r>
            <a:r>
              <a:rPr lang="en-GB" u="sng" dirty="0">
                <a:latin typeface="Swis721 Lt BT" panose="020B0403020202020204" pitchFamily="34" charset="0"/>
              </a:rPr>
              <a:t>not have to know?</a:t>
            </a:r>
            <a:endParaRPr lang="en-GB" dirty="0">
              <a:latin typeface="Swis721 Lt BT" panose="020B0403020202020204" pitchFamily="34" charset="0"/>
            </a:endParaRPr>
          </a:p>
          <a:p>
            <a:pPr marL="0" indent="0">
              <a:buNone/>
            </a:pPr>
            <a:r>
              <a:rPr lang="en-GB" b="1" dirty="0">
                <a:latin typeface="Swis721 Lt BT" panose="020B0403020202020204" pitchFamily="34" charset="0"/>
              </a:rPr>
              <a:t>Paper 2</a:t>
            </a:r>
          </a:p>
          <a:p>
            <a:pPr marL="0" indent="0">
              <a:buNone/>
            </a:pPr>
            <a:endParaRPr lang="en-GB" dirty="0">
              <a:latin typeface="Swis721 Lt BT" panose="020B0403020202020204" pitchFamily="34" charset="0"/>
            </a:endParaRPr>
          </a:p>
        </p:txBody>
      </p:sp>
      <p:pic>
        <p:nvPicPr>
          <p:cNvPr id="5" name="Picture 4" descr="Text&#10;&#10;Description automatically generated">
            <a:extLst>
              <a:ext uri="{FF2B5EF4-FFF2-40B4-BE49-F238E27FC236}">
                <a16:creationId xmlns:a16="http://schemas.microsoft.com/office/drawing/2014/main" id="{30F25D69-E0FB-EF4D-A076-7D097CAE6A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134" y="3309690"/>
            <a:ext cx="8361320" cy="1631477"/>
          </a:xfrm>
          <a:prstGeom prst="rect">
            <a:avLst/>
          </a:prstGeom>
        </p:spPr>
      </p:pic>
    </p:spTree>
    <p:extLst>
      <p:ext uri="{BB962C8B-B14F-4D97-AF65-F5344CB8AC3E}">
        <p14:creationId xmlns:p14="http://schemas.microsoft.com/office/powerpoint/2010/main" val="2486811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8357B-6295-469B-92AD-7CEC794BF70F}"/>
              </a:ext>
            </a:extLst>
          </p:cNvPr>
          <p:cNvSpPr>
            <a:spLocks noGrp="1"/>
          </p:cNvSpPr>
          <p:nvPr>
            <p:ph type="title"/>
          </p:nvPr>
        </p:nvSpPr>
        <p:spPr/>
        <p:txBody>
          <a:bodyPr/>
          <a:lstStyle/>
          <a:p>
            <a:r>
              <a:rPr lang="en-GB" dirty="0">
                <a:latin typeface="Berkeley" panose="02020500000000000000" pitchFamily="18" charset="0"/>
              </a:rPr>
              <a:t>What happens next…?</a:t>
            </a:r>
          </a:p>
        </p:txBody>
      </p:sp>
      <p:sp>
        <p:nvSpPr>
          <p:cNvPr id="3" name="Content Placeholder 2">
            <a:extLst>
              <a:ext uri="{FF2B5EF4-FFF2-40B4-BE49-F238E27FC236}">
                <a16:creationId xmlns:a16="http://schemas.microsoft.com/office/drawing/2014/main" id="{330ADD62-5C27-4E34-82E0-7AB250779D8B}"/>
              </a:ext>
            </a:extLst>
          </p:cNvPr>
          <p:cNvSpPr>
            <a:spLocks noGrp="1"/>
          </p:cNvSpPr>
          <p:nvPr>
            <p:ph idx="1"/>
          </p:nvPr>
        </p:nvSpPr>
        <p:spPr>
          <a:xfrm>
            <a:off x="457200" y="1340768"/>
            <a:ext cx="8229600" cy="5949280"/>
          </a:xfrm>
        </p:spPr>
        <p:txBody>
          <a:bodyPr/>
          <a:lstStyle/>
          <a:p>
            <a:endParaRPr lang="en-GB" dirty="0"/>
          </a:p>
          <a:p>
            <a:pPr algn="just"/>
            <a:r>
              <a:rPr lang="en-GB" sz="2400" dirty="0">
                <a:latin typeface="Swis721 Lt BT" panose="020B0403020202020204" pitchFamily="34" charset="0"/>
              </a:rPr>
              <a:t>Completion of teaching of the specification</a:t>
            </a:r>
          </a:p>
          <a:p>
            <a:pPr algn="just"/>
            <a:r>
              <a:rPr lang="en-GB" sz="2400" dirty="0">
                <a:latin typeface="Swis721 Lt BT" panose="020B0403020202020204" pitchFamily="34" charset="0"/>
              </a:rPr>
              <a:t>Completion of coursework/portfolio work</a:t>
            </a:r>
          </a:p>
          <a:p>
            <a:pPr algn="just"/>
            <a:r>
              <a:rPr lang="en-GB" sz="2400" dirty="0">
                <a:latin typeface="Swis721 Lt BT" panose="020B0403020202020204" pitchFamily="34" charset="0"/>
              </a:rPr>
              <a:t>Targeted homework tasks</a:t>
            </a:r>
          </a:p>
          <a:p>
            <a:pPr algn="just"/>
            <a:r>
              <a:rPr lang="en-GB" sz="2400" dirty="0">
                <a:latin typeface="Swis721 Lt BT" panose="020B0403020202020204" pitchFamily="34" charset="0"/>
              </a:rPr>
              <a:t>Teaching focused on advance information areas</a:t>
            </a:r>
          </a:p>
          <a:p>
            <a:pPr algn="just"/>
            <a:r>
              <a:rPr lang="en-GB" sz="2400" dirty="0">
                <a:latin typeface="Swis721 Lt BT" panose="020B0403020202020204" pitchFamily="34" charset="0"/>
              </a:rPr>
              <a:t>Intervention focused on advance information areas</a:t>
            </a:r>
          </a:p>
          <a:p>
            <a:pPr algn="just"/>
            <a:r>
              <a:rPr lang="en-GB" sz="2400" dirty="0">
                <a:latin typeface="Swis721 Lt BT" panose="020B0403020202020204" pitchFamily="34" charset="0"/>
              </a:rPr>
              <a:t>Timed exam past paper practice</a:t>
            </a:r>
          </a:p>
          <a:p>
            <a:pPr algn="just"/>
            <a:r>
              <a:rPr lang="en-GB" sz="2400" dirty="0">
                <a:latin typeface="Swis721 Lt BT" panose="020B0403020202020204" pitchFamily="34" charset="0"/>
              </a:rPr>
              <a:t>Student completion of revision materials</a:t>
            </a:r>
          </a:p>
          <a:p>
            <a:pPr algn="just"/>
            <a:r>
              <a:rPr lang="en-GB" sz="2400" dirty="0">
                <a:latin typeface="Swis721 Lt BT" panose="020B0403020202020204" pitchFamily="34" charset="0"/>
              </a:rPr>
              <a:t>Student completion of feedback to mock exams</a:t>
            </a:r>
          </a:p>
          <a:p>
            <a:pPr algn="just"/>
            <a:endParaRPr lang="en-GB" sz="2400" dirty="0">
              <a:latin typeface="Swis721 Lt BT" panose="020B0403020202020204" pitchFamily="34" charset="0"/>
            </a:endParaRPr>
          </a:p>
          <a:p>
            <a:pPr marL="0" indent="0" algn="ctr">
              <a:buNone/>
            </a:pPr>
            <a:r>
              <a:rPr lang="en-GB" sz="2400" b="1" i="1" dirty="0">
                <a:latin typeface="Swis721 Lt BT" panose="020B0403020202020204" pitchFamily="34" charset="0"/>
              </a:rPr>
              <a:t>Any issues or questions – please ensure you ask?</a:t>
            </a:r>
          </a:p>
        </p:txBody>
      </p:sp>
    </p:spTree>
    <p:extLst>
      <p:ext uri="{BB962C8B-B14F-4D97-AF65-F5344CB8AC3E}">
        <p14:creationId xmlns:p14="http://schemas.microsoft.com/office/powerpoint/2010/main" val="2239907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DD5A-21A2-4C92-9DDD-A3F800297BD4}"/>
              </a:ext>
            </a:extLst>
          </p:cNvPr>
          <p:cNvSpPr>
            <a:spLocks noGrp="1"/>
          </p:cNvSpPr>
          <p:nvPr>
            <p:ph type="title"/>
          </p:nvPr>
        </p:nvSpPr>
        <p:spPr/>
        <p:txBody>
          <a:bodyPr/>
          <a:lstStyle/>
          <a:p>
            <a:r>
              <a:rPr lang="en-GB" dirty="0">
                <a:latin typeface="Berkeley" panose="02020500000000000000" pitchFamily="18" charset="0"/>
              </a:rPr>
              <a:t>What is advance information?</a:t>
            </a:r>
          </a:p>
        </p:txBody>
      </p:sp>
      <p:sp>
        <p:nvSpPr>
          <p:cNvPr id="3" name="Text Placeholder 2">
            <a:extLst>
              <a:ext uri="{FF2B5EF4-FFF2-40B4-BE49-F238E27FC236}">
                <a16:creationId xmlns:a16="http://schemas.microsoft.com/office/drawing/2014/main" id="{A24658E2-3045-4377-9983-09335B73305A}"/>
              </a:ext>
            </a:extLst>
          </p:cNvPr>
          <p:cNvSpPr>
            <a:spLocks noGrp="1"/>
          </p:cNvSpPr>
          <p:nvPr>
            <p:ph type="body" idx="1"/>
          </p:nvPr>
        </p:nvSpPr>
        <p:spPr>
          <a:xfrm>
            <a:off x="459586" y="1950056"/>
            <a:ext cx="8144862" cy="4575288"/>
          </a:xfrm>
        </p:spPr>
        <p:txBody>
          <a:bodyPr/>
          <a:lstStyle/>
          <a:p>
            <a:pPr algn="just"/>
            <a:r>
              <a:rPr lang="en-GB" sz="2200" dirty="0">
                <a:latin typeface="Swis721 Lt BT" panose="020B0403020202020204" pitchFamily="34" charset="0"/>
              </a:rPr>
              <a:t>Advance information is intended to communicate in advance some of the aspects of the specification that will be assessed in the examination papers.</a:t>
            </a:r>
          </a:p>
          <a:p>
            <a:pPr algn="just"/>
            <a:r>
              <a:rPr lang="en-GB" sz="2200" dirty="0">
                <a:latin typeface="Swis721 Lt BT" panose="020B0403020202020204" pitchFamily="34" charset="0"/>
              </a:rPr>
              <a:t>The breadth, depth and presentation of the advance information will vary between subjects to reflect their different characteristics. </a:t>
            </a:r>
          </a:p>
          <a:p>
            <a:pPr algn="just"/>
            <a:r>
              <a:rPr lang="en-GB" sz="2200" dirty="0">
                <a:latin typeface="Swis721 Lt BT" panose="020B0403020202020204" pitchFamily="34" charset="0"/>
              </a:rPr>
              <a:t>The information will detail the focus of particular aspects of the examination; for example, the content, contexts, texts, topics, sub-topics, themes and skills that will be assessed in the 2022 exams. </a:t>
            </a:r>
          </a:p>
          <a:p>
            <a:pPr algn="just"/>
            <a:r>
              <a:rPr lang="en-GB" sz="2200" dirty="0">
                <a:latin typeface="Swis721 Lt BT" panose="020B0403020202020204" pitchFamily="34" charset="0"/>
              </a:rPr>
              <a:t>This information will look different across a variety of subjects. </a:t>
            </a:r>
          </a:p>
          <a:p>
            <a:pPr algn="just"/>
            <a:r>
              <a:rPr lang="en-GB" sz="2200" dirty="0">
                <a:latin typeface="Swis721 Lt BT" panose="020B0403020202020204" pitchFamily="34" charset="0"/>
              </a:rPr>
              <a:t>It will support revision in the time before the examination. </a:t>
            </a:r>
          </a:p>
        </p:txBody>
      </p:sp>
    </p:spTree>
    <p:extLst>
      <p:ext uri="{BB962C8B-B14F-4D97-AF65-F5344CB8AC3E}">
        <p14:creationId xmlns:p14="http://schemas.microsoft.com/office/powerpoint/2010/main" val="852456387"/>
      </p:ext>
    </p:extLst>
  </p:cSld>
  <p:clrMapOvr>
    <a:masterClrMapping/>
  </p:clrMapOvr>
  <p:transition spd="med" advTm="71614"/>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Will advance information change how exams look/are structured?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908720"/>
            <a:ext cx="8363272" cy="5372100"/>
          </a:xfrm>
        </p:spPr>
        <p:txBody>
          <a:bodyPr/>
          <a:lstStyle/>
          <a:p>
            <a:endParaRPr lang="en-GB" dirty="0"/>
          </a:p>
          <a:p>
            <a:pPr marL="457200" lvl="1" indent="0">
              <a:buNone/>
            </a:pPr>
            <a:endParaRPr lang="en-GB" b="1" i="1" dirty="0"/>
          </a:p>
          <a:p>
            <a:pPr marL="457200" lvl="1" indent="0">
              <a:buNone/>
            </a:pPr>
            <a:r>
              <a:rPr lang="en-GB" dirty="0">
                <a:latin typeface="Swis721 Lt BT" panose="020B0403020202020204" pitchFamily="34" charset="0"/>
              </a:rPr>
              <a:t>No. Advance information does not require any changes to a question paper’s usual structure, which means that the examination assessments will: </a:t>
            </a:r>
          </a:p>
          <a:p>
            <a:pPr marL="457200" lvl="1" indent="0">
              <a:buNone/>
            </a:pPr>
            <a:r>
              <a:rPr lang="en-GB" dirty="0">
                <a:latin typeface="Swis721 Lt BT" panose="020B0403020202020204" pitchFamily="34" charset="0"/>
              </a:rPr>
              <a:t>- Be familiar to teachers and students. </a:t>
            </a:r>
          </a:p>
          <a:p>
            <a:pPr marL="457200" lvl="1" indent="0">
              <a:buNone/>
            </a:pPr>
            <a:r>
              <a:rPr lang="en-GB" dirty="0">
                <a:latin typeface="Swis721 Lt BT" panose="020B0403020202020204" pitchFamily="34" charset="0"/>
              </a:rPr>
              <a:t>- Allow continued relevance of associated assessment and teaching resources, including past papers. </a:t>
            </a:r>
          </a:p>
          <a:p>
            <a:pPr marL="457200" lvl="1" indent="0">
              <a:buNone/>
            </a:pPr>
            <a:r>
              <a:rPr lang="en-GB" dirty="0">
                <a:latin typeface="Swis721 Lt BT" panose="020B0403020202020204" pitchFamily="34" charset="0"/>
              </a:rPr>
              <a:t>- Support student confidence in minimising the unexpected in the layout or structure of question papers.</a:t>
            </a:r>
          </a:p>
          <a:p>
            <a:endParaRPr lang="en-GB" b="1" i="1" dirty="0"/>
          </a:p>
          <a:p>
            <a:endParaRPr lang="en-GB" b="1" dirty="0"/>
          </a:p>
          <a:p>
            <a:pPr marL="0" indent="0">
              <a:buNone/>
            </a:pPr>
            <a:endParaRPr lang="en-GB" b="1" i="1" dirty="0"/>
          </a:p>
        </p:txBody>
      </p:sp>
    </p:spTree>
    <p:extLst>
      <p:ext uri="{BB962C8B-B14F-4D97-AF65-F5344CB8AC3E}">
        <p14:creationId xmlns:p14="http://schemas.microsoft.com/office/powerpoint/2010/main" val="2320566419"/>
      </p:ext>
    </p:extLst>
  </p:cSld>
  <p:clrMapOvr>
    <a:masterClrMapping/>
  </p:clrMapOvr>
  <p:transition spd="med" advTm="207277"/>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F651-658D-4726-A7A6-ACE82005DBA4}"/>
              </a:ext>
            </a:extLst>
          </p:cNvPr>
          <p:cNvSpPr>
            <a:spLocks noGrp="1"/>
          </p:cNvSpPr>
          <p:nvPr>
            <p:ph type="title"/>
          </p:nvPr>
        </p:nvSpPr>
        <p:spPr/>
        <p:txBody>
          <a:bodyPr/>
          <a:lstStyle/>
          <a:p>
            <a:r>
              <a:rPr lang="en-GB" dirty="0">
                <a:latin typeface="Berkeley" panose="02020500000000000000" pitchFamily="18" charset="0"/>
              </a:rPr>
              <a:t>Which subjects have advance information?</a:t>
            </a:r>
          </a:p>
        </p:txBody>
      </p:sp>
      <p:sp>
        <p:nvSpPr>
          <p:cNvPr id="3" name="Text Placeholder 2">
            <a:extLst>
              <a:ext uri="{FF2B5EF4-FFF2-40B4-BE49-F238E27FC236}">
                <a16:creationId xmlns:a16="http://schemas.microsoft.com/office/drawing/2014/main" id="{CF0164C6-DA91-4984-93EC-A1EC01133836}"/>
              </a:ext>
            </a:extLst>
          </p:cNvPr>
          <p:cNvSpPr>
            <a:spLocks noGrp="1"/>
          </p:cNvSpPr>
          <p:nvPr>
            <p:ph type="body" idx="1"/>
          </p:nvPr>
        </p:nvSpPr>
        <p:spPr>
          <a:xfrm>
            <a:off x="390364" y="980728"/>
            <a:ext cx="8363272" cy="5372100"/>
          </a:xfrm>
        </p:spPr>
        <p:txBody>
          <a:bodyPr/>
          <a:lstStyle/>
          <a:p>
            <a:endParaRPr lang="en-GB" b="1" dirty="0"/>
          </a:p>
          <a:p>
            <a:pPr algn="just"/>
            <a:r>
              <a:rPr lang="en-GB" sz="2400" dirty="0">
                <a:latin typeface="Swis721 Lt BT" panose="020B0403020202020204" pitchFamily="34" charset="0"/>
              </a:rPr>
              <a:t>It will be available for the majority of GCSE, AS and A level subjects. </a:t>
            </a:r>
          </a:p>
          <a:p>
            <a:pPr algn="just"/>
            <a:r>
              <a:rPr lang="en-GB" sz="2400" dirty="0">
                <a:latin typeface="Swis721 Lt BT" panose="020B0403020202020204" pitchFamily="34" charset="0"/>
              </a:rPr>
              <a:t>There will be advance information for all subjects except GCSE English Literature, History, Ancient History, Geography and Art and Design, and A and AS level Art and Design. </a:t>
            </a:r>
          </a:p>
          <a:p>
            <a:pPr algn="just"/>
            <a:r>
              <a:rPr lang="en-GB" sz="2400" dirty="0">
                <a:latin typeface="Swis721 Lt BT" panose="020B0403020202020204" pitchFamily="34" charset="0"/>
              </a:rPr>
              <a:t>The exceptions are either because of the nature of assessments in those subjects (assessment is by NEA in art and design qualifications) or because, following consultation by </a:t>
            </a:r>
            <a:r>
              <a:rPr lang="en-GB" sz="2400" dirty="0" err="1">
                <a:latin typeface="Swis721 Lt BT" panose="020B0403020202020204" pitchFamily="34" charset="0"/>
              </a:rPr>
              <a:t>DfE</a:t>
            </a:r>
            <a:r>
              <a:rPr lang="en-GB" sz="2400" dirty="0">
                <a:latin typeface="Swis721 Lt BT" panose="020B0403020202020204" pitchFamily="34" charset="0"/>
              </a:rPr>
              <a:t> and </a:t>
            </a:r>
            <a:r>
              <a:rPr lang="en-GB" sz="2400" dirty="0" err="1">
                <a:latin typeface="Swis721 Lt BT" panose="020B0403020202020204" pitchFamily="34" charset="0"/>
              </a:rPr>
              <a:t>Ofqual</a:t>
            </a:r>
            <a:r>
              <a:rPr lang="en-GB" sz="2400" dirty="0">
                <a:latin typeface="Swis721 Lt BT" panose="020B0403020202020204" pitchFamily="34" charset="0"/>
              </a:rPr>
              <a:t>, it has been decided that advance information will not be provided in subjects where optionality (students having a choice) is being introduced for 2022. </a:t>
            </a:r>
            <a:endParaRPr lang="en-GB" sz="2400" b="1" dirty="0">
              <a:latin typeface="Swis721 Lt BT" panose="020B0403020202020204" pitchFamily="34" charset="0"/>
            </a:endParaRPr>
          </a:p>
        </p:txBody>
      </p:sp>
    </p:spTree>
    <p:extLst>
      <p:ext uri="{BB962C8B-B14F-4D97-AF65-F5344CB8AC3E}">
        <p14:creationId xmlns:p14="http://schemas.microsoft.com/office/powerpoint/2010/main" val="403948016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a:xfrm>
            <a:off x="251520" y="81222"/>
            <a:ext cx="6499226" cy="1150939"/>
          </a:xfrm>
        </p:spPr>
        <p:txBody>
          <a:bodyPr/>
          <a:lstStyle/>
          <a:p>
            <a:r>
              <a:rPr lang="en-GB" sz="3600" dirty="0">
                <a:latin typeface="Berkeley" panose="02020500000000000000" pitchFamily="18" charset="0"/>
              </a:rPr>
              <a:t>Does advance information cover everything on exams?</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529208" y="404664"/>
            <a:ext cx="8363272" cy="6120680"/>
          </a:xfrm>
        </p:spPr>
        <p:txBody>
          <a:bodyPr/>
          <a:lstStyle/>
          <a:p>
            <a:endParaRPr lang="en-GB" dirty="0"/>
          </a:p>
          <a:p>
            <a:pPr marL="0" indent="0">
              <a:buNone/>
            </a:pPr>
            <a:endParaRPr lang="en-GB" b="1" dirty="0"/>
          </a:p>
          <a:p>
            <a:pPr marL="0" indent="0">
              <a:buNone/>
            </a:pPr>
            <a:r>
              <a:rPr lang="en-GB" dirty="0">
                <a:latin typeface="Swis721 Lt BT" panose="020B0403020202020204" pitchFamily="34" charset="0"/>
              </a:rPr>
              <a:t>	NO.</a:t>
            </a:r>
          </a:p>
          <a:p>
            <a:pPr marL="0" indent="0" algn="just">
              <a:buNone/>
            </a:pPr>
            <a:r>
              <a:rPr lang="en-GB" dirty="0">
                <a:latin typeface="Swis721 Lt BT" panose="020B0403020202020204" pitchFamily="34" charset="0"/>
              </a:rPr>
              <a:t>	The advance information will not always detail</a:t>
            </a:r>
          </a:p>
          <a:p>
            <a:pPr marL="0" indent="0" algn="just">
              <a:buNone/>
            </a:pPr>
            <a:r>
              <a:rPr lang="en-GB" dirty="0">
                <a:latin typeface="Swis721 Lt BT" panose="020B0403020202020204" pitchFamily="34" charset="0"/>
              </a:rPr>
              <a:t>	everything that is in the examination. In some</a:t>
            </a:r>
          </a:p>
          <a:p>
            <a:pPr marL="0" indent="0" algn="just">
              <a:buNone/>
            </a:pPr>
            <a:r>
              <a:rPr lang="en-GB" dirty="0">
                <a:latin typeface="Swis721 Lt BT" panose="020B0403020202020204" pitchFamily="34" charset="0"/>
              </a:rPr>
              <a:t>	cases this would risk good education,</a:t>
            </a:r>
          </a:p>
          <a:p>
            <a:pPr marL="0" indent="0" algn="just">
              <a:buNone/>
            </a:pPr>
            <a:r>
              <a:rPr lang="en-GB" dirty="0">
                <a:latin typeface="Swis721 Lt BT" panose="020B0403020202020204" pitchFamily="34" charset="0"/>
              </a:rPr>
              <a:t>	progression, or fair results; in others it would </a:t>
            </a:r>
          </a:p>
          <a:p>
            <a:pPr marL="0" indent="0" algn="just">
              <a:buNone/>
            </a:pPr>
            <a:r>
              <a:rPr lang="en-GB" dirty="0">
                <a:latin typeface="Swis721 Lt BT" panose="020B0403020202020204" pitchFamily="34" charset="0"/>
              </a:rPr>
              <a:t>	be unhelpful to teachers and students, for</a:t>
            </a:r>
          </a:p>
          <a:p>
            <a:pPr marL="0" indent="0" algn="just">
              <a:buNone/>
            </a:pPr>
            <a:r>
              <a:rPr lang="en-GB" dirty="0">
                <a:latin typeface="Swis721 Lt BT" panose="020B0403020202020204" pitchFamily="34" charset="0"/>
              </a:rPr>
              <a:t>	example by listing topics that could lead to</a:t>
            </a:r>
          </a:p>
          <a:p>
            <a:pPr marL="0" indent="0" algn="just">
              <a:buNone/>
            </a:pPr>
            <a:r>
              <a:rPr lang="en-GB" dirty="0">
                <a:latin typeface="Swis721 Lt BT" panose="020B0403020202020204" pitchFamily="34" charset="0"/>
              </a:rPr>
              <a:t>	excessive teaching or revision on areas that are</a:t>
            </a:r>
          </a:p>
          <a:p>
            <a:pPr marL="0" indent="0" algn="just">
              <a:buNone/>
            </a:pPr>
            <a:r>
              <a:rPr lang="en-GB" dirty="0">
                <a:latin typeface="Swis721 Lt BT" panose="020B0403020202020204" pitchFamily="34" charset="0"/>
              </a:rPr>
              <a:t>	worth few marks.</a:t>
            </a:r>
            <a:endParaRPr lang="en-GB"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3993389716"/>
      </p:ext>
    </p:extLst>
  </p:cSld>
  <p:clrMapOvr>
    <a:masterClrMapping/>
  </p:clrMapOvr>
  <p:transition spd="med" advTm="124217"/>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How and when should advance information be used?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1150939"/>
            <a:ext cx="8363272" cy="5372100"/>
          </a:xfrm>
        </p:spPr>
        <p:txBody>
          <a:bodyPr/>
          <a:lstStyle/>
          <a:p>
            <a:pPr lvl="1"/>
            <a:endParaRPr lang="en-GB" sz="2400" b="1" i="1" dirty="0"/>
          </a:p>
          <a:p>
            <a:endParaRPr lang="en-GB" sz="2400" b="1" i="1" dirty="0"/>
          </a:p>
          <a:p>
            <a:pPr algn="just">
              <a:buFontTx/>
              <a:buChar char="-"/>
            </a:pPr>
            <a:r>
              <a:rPr lang="en-GB" sz="2000" dirty="0">
                <a:latin typeface="Swis721 Lt BT" panose="020B0403020202020204" pitchFamily="34" charset="0"/>
              </a:rPr>
              <a:t>Advance information can be used from the point of release. </a:t>
            </a:r>
          </a:p>
          <a:p>
            <a:pPr algn="just">
              <a:buFontTx/>
              <a:buChar char="-"/>
            </a:pPr>
            <a:r>
              <a:rPr lang="en-GB" sz="2000" dirty="0">
                <a:latin typeface="Swis721 Lt BT" panose="020B0403020202020204" pitchFamily="34" charset="0"/>
              </a:rPr>
              <a:t>It can be used flexibly by centres to achieve its purpose of supporting revision. </a:t>
            </a:r>
          </a:p>
          <a:p>
            <a:pPr algn="just">
              <a:buFontTx/>
              <a:buChar char="-"/>
            </a:pPr>
            <a:r>
              <a:rPr lang="en-GB" sz="2000" dirty="0">
                <a:latin typeface="Swis721 Lt BT" panose="020B0403020202020204" pitchFamily="34" charset="0"/>
              </a:rPr>
              <a:t>It should not, however, be used to narrow teaching and learning. </a:t>
            </a:r>
          </a:p>
          <a:p>
            <a:pPr algn="just">
              <a:buFontTx/>
              <a:buChar char="-"/>
            </a:pPr>
            <a:r>
              <a:rPr lang="en-GB" sz="2000" dirty="0">
                <a:latin typeface="Swis721 Lt BT" panose="020B0403020202020204" pitchFamily="34" charset="0"/>
              </a:rPr>
              <a:t>It can be used by teachers in supporting their students’ revision and referred to by students in their revision and final examination preparation. </a:t>
            </a:r>
          </a:p>
          <a:p>
            <a:pPr algn="just">
              <a:buFontTx/>
              <a:buChar char="-"/>
            </a:pPr>
            <a:r>
              <a:rPr lang="en-GB" sz="2000" dirty="0">
                <a:latin typeface="Swis721 Lt BT" panose="020B0403020202020204" pitchFamily="34" charset="0"/>
              </a:rPr>
              <a:t>It cannot be brought into the examinations. </a:t>
            </a:r>
          </a:p>
          <a:p>
            <a:pPr algn="just">
              <a:buFontTx/>
              <a:buChar char="-"/>
            </a:pPr>
            <a:r>
              <a:rPr lang="en-GB" sz="2000" dirty="0">
                <a:latin typeface="Swis721 Lt BT" panose="020B0403020202020204" pitchFamily="34" charset="0"/>
              </a:rPr>
              <a:t>It will not be at a level that allows questions to be predicted or answers prepared. Preparation should continue to focus on knowledge and understanding that can be applied appropriately in the context of unseen examination questions.</a:t>
            </a:r>
            <a:endParaRPr lang="en-GB" sz="2000"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1716139834"/>
      </p:ext>
    </p:extLst>
  </p:cSld>
  <p:clrMapOvr>
    <a:masterClrMapping/>
  </p:clrMapOvr>
  <p:transition spd="med" advTm="11957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533798" cy="5372100"/>
          </a:xfrm>
        </p:spPr>
        <p:txBody>
          <a:bodyPr/>
          <a:lstStyle/>
          <a:p>
            <a:pPr marL="0" indent="0">
              <a:buNone/>
            </a:pPr>
            <a:r>
              <a:rPr lang="en-GB" dirty="0">
                <a:latin typeface="Swis721 Lt BT" panose="020B0403020202020204" pitchFamily="34" charset="0"/>
              </a:rPr>
              <a:t>Subject: Physics Higher</a:t>
            </a:r>
          </a:p>
          <a:p>
            <a:pPr marL="0" indent="0">
              <a:buNone/>
            </a:pPr>
            <a:r>
              <a:rPr lang="en-GB" b="1" dirty="0">
                <a:latin typeface="Swis721 Lt BT" panose="020B0403020202020204" pitchFamily="34" charset="0"/>
              </a:rPr>
              <a:t>Paper 1</a:t>
            </a:r>
          </a:p>
        </p:txBody>
      </p:sp>
      <p:pic>
        <p:nvPicPr>
          <p:cNvPr id="5" name="Picture 4" descr="Text, letter&#10;&#10;Description automatically generated">
            <a:extLst>
              <a:ext uri="{FF2B5EF4-FFF2-40B4-BE49-F238E27FC236}">
                <a16:creationId xmlns:a16="http://schemas.microsoft.com/office/drawing/2014/main" id="{CFFA31DA-F8D4-1C48-A314-15F6A1513C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750" y="2564904"/>
            <a:ext cx="7048500" cy="3683000"/>
          </a:xfrm>
          <a:prstGeom prst="rect">
            <a:avLst/>
          </a:prstGeom>
        </p:spPr>
      </p:pic>
    </p:spTree>
    <p:extLst>
      <p:ext uri="{BB962C8B-B14F-4D97-AF65-F5344CB8AC3E}">
        <p14:creationId xmlns:p14="http://schemas.microsoft.com/office/powerpoint/2010/main" val="3922027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587234" cy="5372100"/>
          </a:xfrm>
        </p:spPr>
        <p:txBody>
          <a:bodyPr/>
          <a:lstStyle/>
          <a:p>
            <a:pPr marL="0" indent="0">
              <a:buNone/>
            </a:pPr>
            <a:r>
              <a:rPr lang="en-GB" dirty="0">
                <a:latin typeface="Swis721 Lt BT" panose="020B0403020202020204" pitchFamily="34" charset="0"/>
              </a:rPr>
              <a:t>Subject: Physics Higher</a:t>
            </a:r>
          </a:p>
          <a:p>
            <a:pPr marL="0" indent="0">
              <a:buNone/>
            </a:pPr>
            <a:r>
              <a:rPr lang="en-GB" dirty="0">
                <a:latin typeface="Swis721 Lt BT" panose="020B0403020202020204" pitchFamily="34" charset="0"/>
              </a:rPr>
              <a:t>What do students </a:t>
            </a:r>
            <a:r>
              <a:rPr lang="en-GB" u="sng" dirty="0">
                <a:latin typeface="Swis721 Lt BT" panose="020B0403020202020204" pitchFamily="34" charset="0"/>
              </a:rPr>
              <a:t>not have to know?</a:t>
            </a:r>
            <a:endParaRPr lang="en-GB" dirty="0">
              <a:latin typeface="Swis721 Lt BT" panose="020B0403020202020204" pitchFamily="34" charset="0"/>
            </a:endParaRPr>
          </a:p>
          <a:p>
            <a:pPr marL="0" indent="0">
              <a:buNone/>
            </a:pPr>
            <a:r>
              <a:rPr lang="en-GB" b="1" dirty="0">
                <a:latin typeface="Swis721 Lt BT" panose="020B0403020202020204" pitchFamily="34" charset="0"/>
              </a:rPr>
              <a:t>Paper 1</a:t>
            </a:r>
          </a:p>
          <a:p>
            <a:pPr marL="0" indent="0">
              <a:buNone/>
            </a:pPr>
            <a:endParaRPr lang="en-GB" dirty="0">
              <a:latin typeface="Swis721 Lt BT" panose="020B0403020202020204" pitchFamily="34" charset="0"/>
            </a:endParaRPr>
          </a:p>
        </p:txBody>
      </p:sp>
      <p:pic>
        <p:nvPicPr>
          <p:cNvPr id="5" name="Picture 4" descr="Graphical user interface, text, application&#10;&#10;Description automatically generated">
            <a:extLst>
              <a:ext uri="{FF2B5EF4-FFF2-40B4-BE49-F238E27FC236}">
                <a16:creationId xmlns:a16="http://schemas.microsoft.com/office/drawing/2014/main" id="{61B2849E-2881-7D4C-92BF-491B893455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262" y="3140968"/>
            <a:ext cx="8044416" cy="2225402"/>
          </a:xfrm>
          <a:prstGeom prst="rect">
            <a:avLst/>
          </a:prstGeom>
        </p:spPr>
      </p:pic>
    </p:spTree>
    <p:extLst>
      <p:ext uri="{BB962C8B-B14F-4D97-AF65-F5344CB8AC3E}">
        <p14:creationId xmlns:p14="http://schemas.microsoft.com/office/powerpoint/2010/main" val="2709515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533798" cy="5372100"/>
          </a:xfrm>
        </p:spPr>
        <p:txBody>
          <a:bodyPr/>
          <a:lstStyle/>
          <a:p>
            <a:pPr marL="0" indent="0">
              <a:buNone/>
            </a:pPr>
            <a:r>
              <a:rPr lang="en-GB" dirty="0">
                <a:latin typeface="Swis721 Lt BT" panose="020B0403020202020204" pitchFamily="34" charset="0"/>
              </a:rPr>
              <a:t>Subject: Combined Science: Physics Higher</a:t>
            </a:r>
          </a:p>
          <a:p>
            <a:pPr marL="0" indent="0">
              <a:buNone/>
            </a:pPr>
            <a:r>
              <a:rPr lang="en-GB" b="1" dirty="0">
                <a:latin typeface="Swis721 Lt BT" panose="020B0403020202020204" pitchFamily="34" charset="0"/>
              </a:rPr>
              <a:t>Paper 2</a:t>
            </a:r>
          </a:p>
        </p:txBody>
      </p:sp>
      <p:pic>
        <p:nvPicPr>
          <p:cNvPr id="5" name="Picture 4" descr="Graphical user interface, text, application, email&#10;&#10;Description automatically generated">
            <a:extLst>
              <a:ext uri="{FF2B5EF4-FFF2-40B4-BE49-F238E27FC236}">
                <a16:creationId xmlns:a16="http://schemas.microsoft.com/office/drawing/2014/main" id="{C10D978A-F94B-C241-968E-BBA9F0C768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466" y="2564904"/>
            <a:ext cx="7969068" cy="3888432"/>
          </a:xfrm>
          <a:prstGeom prst="rect">
            <a:avLst/>
          </a:prstGeom>
        </p:spPr>
      </p:pic>
    </p:spTree>
    <p:extLst>
      <p:ext uri="{BB962C8B-B14F-4D97-AF65-F5344CB8AC3E}">
        <p14:creationId xmlns:p14="http://schemas.microsoft.com/office/powerpoint/2010/main" val="2939573273"/>
      </p:ext>
    </p:extLst>
  </p:cSld>
  <p:clrMapOvr>
    <a:masterClrMapping/>
  </p:clrMapOvr>
</p:sld>
</file>

<file path=ppt/theme/theme1.xml><?xml version="1.0" encoding="utf-8"?>
<a:theme xmlns:a="http://schemas.openxmlformats.org/drawingml/2006/main" name="1_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7D6D5EA36B68E42A9D33B6E39780C0B" ma:contentTypeVersion="2" ma:contentTypeDescription="Create a new document." ma:contentTypeScope="" ma:versionID="5c16af3b9025cb21055c16e17627195f">
  <xsd:schema xmlns:xsd="http://www.w3.org/2001/XMLSchema" xmlns:xs="http://www.w3.org/2001/XMLSchema" xmlns:p="http://schemas.microsoft.com/office/2006/metadata/properties" xmlns:ns2="e594dddd-27e9-45da-a416-ab0e21a7ad20" targetNamespace="http://schemas.microsoft.com/office/2006/metadata/properties" ma:root="true" ma:fieldsID="3bd485af7912ba88c20c95c6719492f1" ns2:_="">
    <xsd:import namespace="e594dddd-27e9-45da-a416-ab0e21a7ad2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94dddd-27e9-45da-a416-ab0e21a7ad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346953-D2F1-4DE4-85F9-18587A2936D4}">
  <ds:schemaRefs>
    <ds:schemaRef ds:uri="http://purl.org/dc/terms/"/>
    <ds:schemaRef ds:uri="93e0f740-16d2-46cb-9700-797909f6f8a5"/>
    <ds:schemaRef ds:uri="http://purl.org/dc/dcmitype/"/>
    <ds:schemaRef ds:uri="http://schemas.microsoft.com/office/infopath/2007/PartnerControls"/>
    <ds:schemaRef ds:uri="http://schemas.microsoft.com/office/2006/documentManagement/types"/>
    <ds:schemaRef ds:uri="http://schemas.microsoft.com/office/2006/metadata/properties"/>
    <ds:schemaRef ds:uri="c47a5abf-f0dc-433b-8c7d-695f515a32c1"/>
    <ds:schemaRef ds:uri="http://schemas.openxmlformats.org/package/2006/metadata/core-properties"/>
    <ds:schemaRef ds:uri="http://schemas.microsoft.com/sharepoint/v3"/>
    <ds:schemaRef ds:uri="http://www.w3.org/XML/1998/namespace"/>
    <ds:schemaRef ds:uri="http://purl.org/dc/elements/1.1/"/>
  </ds:schemaRefs>
</ds:datastoreItem>
</file>

<file path=customXml/itemProps2.xml><?xml version="1.0" encoding="utf-8"?>
<ds:datastoreItem xmlns:ds="http://schemas.openxmlformats.org/officeDocument/2006/customXml" ds:itemID="{F523A164-297D-4154-8D7A-BC3DC3A46BA6}">
  <ds:schemaRefs>
    <ds:schemaRef ds:uri="http://schemas.microsoft.com/sharepoint/v3/contenttype/forms"/>
  </ds:schemaRefs>
</ds:datastoreItem>
</file>

<file path=customXml/itemProps3.xml><?xml version="1.0" encoding="utf-8"?>
<ds:datastoreItem xmlns:ds="http://schemas.openxmlformats.org/officeDocument/2006/customXml" ds:itemID="{F1BF7356-6F25-46A3-9FC7-6742DA8BEBFA}"/>
</file>

<file path=docProps/app.xml><?xml version="1.0" encoding="utf-8"?>
<Properties xmlns="http://schemas.openxmlformats.org/officeDocument/2006/extended-properties" xmlns:vt="http://schemas.openxmlformats.org/officeDocument/2006/docPropsVTypes">
  <Template/>
  <TotalTime>5892</TotalTime>
  <Words>633</Words>
  <Application>Microsoft Macintosh PowerPoint</Application>
  <PresentationFormat>On-screen Show (4:3)</PresentationFormat>
  <Paragraphs>67</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Bold</vt:lpstr>
      <vt:lpstr>Berkeley</vt:lpstr>
      <vt:lpstr>BerkeleyOldstyleITCbyBT</vt:lpstr>
      <vt:lpstr>Helvetica</vt:lpstr>
      <vt:lpstr>Swis721 Lt BT</vt:lpstr>
      <vt:lpstr>1_Default</vt:lpstr>
      <vt:lpstr>   GCSE &amp; A-Level   Advance Exam Information 2021-2022  </vt:lpstr>
      <vt:lpstr>What is advance information?</vt:lpstr>
      <vt:lpstr>Will advance information change how exams look/are structured?</vt:lpstr>
      <vt:lpstr>Which subjects have advance information?</vt:lpstr>
      <vt:lpstr>Does advance information cover everything on exams?</vt:lpstr>
      <vt:lpstr>How and when should advance information be used?</vt:lpstr>
      <vt:lpstr>GCSE Advance Information</vt:lpstr>
      <vt:lpstr>GCSE Advance Information</vt:lpstr>
      <vt:lpstr>GCSE Advance Information</vt:lpstr>
      <vt:lpstr>GCSE Advance Information</vt:lpstr>
      <vt:lpstr>What happens next…?</vt:lpstr>
    </vt:vector>
  </TitlesOfParts>
  <Company>Linney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ls</dc:creator>
  <cp:lastModifiedBy>Kayla Gontarz</cp:lastModifiedBy>
  <cp:revision>436</cp:revision>
  <cp:lastPrinted>2016-09-20T15:40:55Z</cp:lastPrinted>
  <dcterms:created xsi:type="dcterms:W3CDTF">2008-04-21T08:30:49Z</dcterms:created>
  <dcterms:modified xsi:type="dcterms:W3CDTF">2022-02-20T16:06:14Z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0x01010027D6D5EA36B68E42A9D33B6E39780C0B</vt:lpwstr>
  </property>
</Properties>
</file>