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5"/>
  </p:notesMasterIdLst>
  <p:handoutMasterIdLst>
    <p:handoutMasterId r:id="rId16"/>
  </p:handoutMasterIdLst>
  <p:sldIdLst>
    <p:sldId id="440" r:id="rId5"/>
    <p:sldId id="515" r:id="rId6"/>
    <p:sldId id="525" r:id="rId7"/>
    <p:sldId id="531" r:id="rId8"/>
    <p:sldId id="524" r:id="rId9"/>
    <p:sldId id="527" r:id="rId10"/>
    <p:sldId id="528" r:id="rId11"/>
    <p:sldId id="532" r:id="rId12"/>
    <p:sldId id="533" r:id="rId13"/>
    <p:sldId id="530" r:id="rId14"/>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82" autoAdjust="0"/>
    <p:restoredTop sz="80119" autoAdjust="0"/>
  </p:normalViewPr>
  <p:slideViewPr>
    <p:cSldViewPr>
      <p:cViewPr varScale="1">
        <p:scale>
          <a:sx n="53" d="100"/>
          <a:sy n="53" d="100"/>
        </p:scale>
        <p:origin x="96" y="450"/>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09/02/2022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History – Paper 1</a:t>
            </a:r>
          </a:p>
          <a:p>
            <a:pPr marL="0" indent="0">
              <a:buNone/>
            </a:pPr>
            <a:endParaRPr lang="en-GB" dirty="0"/>
          </a:p>
        </p:txBody>
      </p:sp>
      <p:pic>
        <p:nvPicPr>
          <p:cNvPr id="4" name="Picture 3">
            <a:extLst>
              <a:ext uri="{FF2B5EF4-FFF2-40B4-BE49-F238E27FC236}">
                <a16:creationId xmlns:a16="http://schemas.microsoft.com/office/drawing/2014/main" id="{9BC02F39-559C-4375-B6F1-D828D5D1FF9B}"/>
              </a:ext>
            </a:extLst>
          </p:cNvPr>
          <p:cNvPicPr>
            <a:picLocks noChangeAspect="1"/>
          </p:cNvPicPr>
          <p:nvPr/>
        </p:nvPicPr>
        <p:blipFill>
          <a:blip r:embed="rId2"/>
          <a:stretch>
            <a:fillRect/>
          </a:stretch>
        </p:blipFill>
        <p:spPr>
          <a:xfrm>
            <a:off x="439245" y="2060848"/>
            <a:ext cx="6148979" cy="4797152"/>
          </a:xfrm>
          <a:prstGeom prst="rect">
            <a:avLst/>
          </a:prstGeom>
        </p:spPr>
      </p:pic>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History – Paper 2</a:t>
            </a:r>
          </a:p>
          <a:p>
            <a:endParaRPr lang="en-GB" dirty="0"/>
          </a:p>
        </p:txBody>
      </p:sp>
      <p:pic>
        <p:nvPicPr>
          <p:cNvPr id="4" name="Picture 3">
            <a:extLst>
              <a:ext uri="{FF2B5EF4-FFF2-40B4-BE49-F238E27FC236}">
                <a16:creationId xmlns:a16="http://schemas.microsoft.com/office/drawing/2014/main" id="{14BADD9F-A1BD-4079-AC6A-8F12F72190A9}"/>
              </a:ext>
            </a:extLst>
          </p:cNvPr>
          <p:cNvPicPr>
            <a:picLocks noChangeAspect="1"/>
          </p:cNvPicPr>
          <p:nvPr/>
        </p:nvPicPr>
        <p:blipFill>
          <a:blip r:embed="rId2"/>
          <a:stretch>
            <a:fillRect/>
          </a:stretch>
        </p:blipFill>
        <p:spPr>
          <a:xfrm>
            <a:off x="476861" y="2053244"/>
            <a:ext cx="5325917" cy="4797152"/>
          </a:xfrm>
          <a:prstGeom prst="rect">
            <a:avLst/>
          </a:prstGeom>
        </p:spPr>
      </p:pic>
    </p:spTree>
    <p:extLst>
      <p:ext uri="{BB962C8B-B14F-4D97-AF65-F5344CB8AC3E}">
        <p14:creationId xmlns:p14="http://schemas.microsoft.com/office/powerpoint/2010/main" val="214666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History –Paper 3</a:t>
            </a:r>
          </a:p>
          <a:p>
            <a:endParaRPr lang="en-GB" dirty="0"/>
          </a:p>
        </p:txBody>
      </p:sp>
      <p:pic>
        <p:nvPicPr>
          <p:cNvPr id="5" name="Picture 4">
            <a:extLst>
              <a:ext uri="{FF2B5EF4-FFF2-40B4-BE49-F238E27FC236}">
                <a16:creationId xmlns:a16="http://schemas.microsoft.com/office/drawing/2014/main" id="{33F02C1D-0DBD-4B26-A8C5-70521E67806F}"/>
              </a:ext>
            </a:extLst>
          </p:cNvPr>
          <p:cNvPicPr>
            <a:picLocks noChangeAspect="1"/>
          </p:cNvPicPr>
          <p:nvPr/>
        </p:nvPicPr>
        <p:blipFill>
          <a:blip r:embed="rId2"/>
          <a:stretch>
            <a:fillRect/>
          </a:stretch>
        </p:blipFill>
        <p:spPr>
          <a:xfrm>
            <a:off x="611560" y="2132855"/>
            <a:ext cx="5256584" cy="4769841"/>
          </a:xfrm>
          <a:prstGeom prst="rect">
            <a:avLst/>
          </a:prstGeom>
        </p:spPr>
      </p:pic>
    </p:spTree>
    <p:extLst>
      <p:ext uri="{BB962C8B-B14F-4D97-AF65-F5344CB8AC3E}">
        <p14:creationId xmlns:p14="http://schemas.microsoft.com/office/powerpoint/2010/main" val="2216418386"/>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2.xml><?xml version="1.0" encoding="utf-8"?>
<ds:datastoreItem xmlns:ds="http://schemas.openxmlformats.org/officeDocument/2006/customXml" ds:itemID="{90346953-D2F1-4DE4-85F9-18587A2936D4}">
  <ds:schemaRefs>
    <ds:schemaRef ds:uri="http://purl.org/dc/elements/1.1/"/>
    <ds:schemaRef ds:uri="http://schemas.microsoft.com/office/2006/documentManagement/types"/>
    <ds:schemaRef ds:uri="http://purl.org/dc/dcmitype/"/>
    <ds:schemaRef ds:uri="http://purl.org/dc/terms/"/>
    <ds:schemaRef ds:uri="8676cdc9-911b-42f3-be9c-aabffe19e0d0"/>
    <ds:schemaRef ds:uri="http://schemas.microsoft.com/office/infopath/2007/PartnerControls"/>
    <ds:schemaRef ds:uri="http://schemas.microsoft.com/office/2006/metadata/properties"/>
    <ds:schemaRef ds:uri="http://schemas.openxmlformats.org/package/2006/metadata/core-properties"/>
    <ds:schemaRef ds:uri="81e1517a-571c-4bcf-a501-9a0583c51adf"/>
    <ds:schemaRef ds:uri="http://www.w3.org/XML/1998/namespace"/>
  </ds:schemaRefs>
</ds:datastoreItem>
</file>

<file path=customXml/itemProps3.xml><?xml version="1.0" encoding="utf-8"?>
<ds:datastoreItem xmlns:ds="http://schemas.openxmlformats.org/officeDocument/2006/customXml" ds:itemID="{1097085E-75B7-4BB1-962C-E5EE64241E2A}"/>
</file>

<file path=docProps/app.xml><?xml version="1.0" encoding="utf-8"?>
<Properties xmlns="http://schemas.openxmlformats.org/officeDocument/2006/extended-properties" xmlns:vt="http://schemas.openxmlformats.org/officeDocument/2006/docPropsVTypes">
  <Template/>
  <TotalTime>5888</TotalTime>
  <Words>602</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Bold</vt:lpstr>
      <vt:lpstr>Berkeley</vt:lpstr>
      <vt:lpstr>BerkeleyOldstyleITCbyBT</vt:lpstr>
      <vt:lpstr>Helvetica</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A-Level Advance Information</vt:lpstr>
      <vt:lpstr>A-Level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Chelsey Hardwick</cp:lastModifiedBy>
  <cp:revision>435</cp:revision>
  <cp:lastPrinted>2016-09-20T15:40:55Z</cp:lastPrinted>
  <dcterms:created xsi:type="dcterms:W3CDTF">2008-04-21T08:30:49Z</dcterms:created>
  <dcterms:modified xsi:type="dcterms:W3CDTF">2022-02-09T20:11:39Z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