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3"/>
  </p:notesMasterIdLst>
  <p:handoutMasterIdLst>
    <p:handoutMasterId r:id="rId14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34" r:id="rId11"/>
    <p:sldId id="530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Cambridge National Sport Science 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84093"/>
              </p:ext>
            </p:extLst>
          </p:nvPr>
        </p:nvGraphicFramePr>
        <p:xfrm>
          <a:off x="72548" y="1988836"/>
          <a:ext cx="8606312" cy="430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R041: Reducing the Risk of sport injuries (Exam)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Nov 2020, Jan, May 2021</a:t>
                      </a:r>
                    </a:p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High Control Situation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R042: Applying the principles of training (NEA)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- Low control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All assessment objectives covered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lang="en-GB" sz="1600" dirty="0">
                          <a:latin typeface="Swis721 Lt BT" panose="020B0403020202020204" pitchFamily="34" charset="0"/>
                        </a:rPr>
                        <a:t>Assessed over a period of time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R043: The body’s response to physical training </a:t>
                      </a:r>
                    </a:p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(NEA)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R045: Sports Nutrition (NEA)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latin typeface="Swis721 Lt BT" panose="020B0403020202020204" pitchFamily="34" charset="0"/>
                        </a:rPr>
                        <a:t>Completed March 2021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83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46953-D2F1-4DE4-85F9-18587A2936D4}">
  <ds:schemaRefs>
    <ds:schemaRef ds:uri="94dd0775-76b5-42f4-b7e9-fc4c1ed2f738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C9E75A2-5FC4-4F7E-880C-6FD8DB668B54}"/>
</file>

<file path=customXml/itemProps3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5802</TotalTime>
  <Words>497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Daniel Preece</cp:lastModifiedBy>
  <cp:revision>441</cp:revision>
  <cp:lastPrinted>2016-09-20T15:40:55Z</cp:lastPrinted>
  <dcterms:created xsi:type="dcterms:W3CDTF">2008-04-21T08:30:49Z</dcterms:created>
  <dcterms:modified xsi:type="dcterms:W3CDTF">2021-07-02T09:38:13Z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