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handoutMasterIdLst>
    <p:handoutMasterId r:id="rId16"/>
  </p:handoutMasterIdLst>
  <p:sldIdLst>
    <p:sldId id="299" r:id="rId5"/>
    <p:sldId id="315" r:id="rId6"/>
    <p:sldId id="350" r:id="rId7"/>
    <p:sldId id="325" r:id="rId8"/>
    <p:sldId id="347" r:id="rId9"/>
    <p:sldId id="317" r:id="rId10"/>
    <p:sldId id="348" r:id="rId11"/>
    <p:sldId id="307" r:id="rId12"/>
    <p:sldId id="328" r:id="rId13"/>
    <p:sldId id="265" r:id="rId1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CFA"/>
    <a:srgbClr val="B595BA"/>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AD837-333C-4219-B091-5FB610228257}" v="1008" dt="2023-01-20T13:02:43.556"/>
    <p1510:client id="{544F5A93-7804-4BB9-8309-606FCDF60ACB}" v="1138" dt="2022-01-20T09:16:18.912"/>
    <p1510:client id="{DE08BDB1-5DA3-4545-AB34-411701374FB6}" v="123" dt="2022-01-19T15:13:28.496"/>
    <p1510:client id="{DEBFC881-3474-465B-ACF1-D71A870FF33F}" v="5" dt="2022-01-20T10:30:42.608"/>
    <p1510:client id="{F5646C50-E157-4661-909E-B3B63B8ED458}" v="4" dt="2023-02-06T10:50:28.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49" autoAdjust="0"/>
  </p:normalViewPr>
  <p:slideViewPr>
    <p:cSldViewPr>
      <p:cViewPr varScale="1">
        <p:scale>
          <a:sx n="56" d="100"/>
          <a:sy n="56" d="100"/>
        </p:scale>
        <p:origin x="11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Gatheral" userId="S::sgatheral@tscacademy.org.uk::eecb6d94-6815-47e8-b660-dbca03dd1c2e" providerId="AD" clId="Web-{DEBFC881-3474-465B-ACF1-D71A870FF33F}"/>
    <pc:docChg chg="modSld">
      <pc:chgData name="Stacey Gatheral" userId="S::sgatheral@tscacademy.org.uk::eecb6d94-6815-47e8-b660-dbca03dd1c2e" providerId="AD" clId="Web-{DEBFC881-3474-465B-ACF1-D71A870FF33F}" dt="2022-01-20T10:30:42.608" v="4" actId="20577"/>
      <pc:docMkLst>
        <pc:docMk/>
      </pc:docMkLst>
      <pc:sldChg chg="modSp">
        <pc:chgData name="Stacey Gatheral" userId="S::sgatheral@tscacademy.org.uk::eecb6d94-6815-47e8-b660-dbca03dd1c2e" providerId="AD" clId="Web-{DEBFC881-3474-465B-ACF1-D71A870FF33F}" dt="2022-01-20T10:30:42.608" v="4" actId="20577"/>
        <pc:sldMkLst>
          <pc:docMk/>
          <pc:sldMk cId="2464494371" sldId="315"/>
        </pc:sldMkLst>
        <pc:spChg chg="mod">
          <ac:chgData name="Stacey Gatheral" userId="S::sgatheral@tscacademy.org.uk::eecb6d94-6815-47e8-b660-dbca03dd1c2e" providerId="AD" clId="Web-{DEBFC881-3474-465B-ACF1-D71A870FF33F}" dt="2022-01-20T10:30:42.608" v="4" actId="20577"/>
          <ac:spMkLst>
            <pc:docMk/>
            <pc:sldMk cId="2464494371" sldId="315"/>
            <ac:spMk id="4" creationId="{46730F2A-CD8F-4E35-9627-C641FECD3333}"/>
          </ac:spMkLst>
        </pc:spChg>
      </pc:sldChg>
    </pc:docChg>
  </pc:docChgLst>
  <pc:docChgLst>
    <pc:chgData name="Stacey Gatheral" userId="S::sgatheral@tscacademy.org.uk::eecb6d94-6815-47e8-b660-dbca03dd1c2e" providerId="AD" clId="Web-{345AD837-333C-4219-B091-5FB610228257}"/>
    <pc:docChg chg="addSld delSld modSld">
      <pc:chgData name="Stacey Gatheral" userId="S::sgatheral@tscacademy.org.uk::eecb6d94-6815-47e8-b660-dbca03dd1c2e" providerId="AD" clId="Web-{345AD837-333C-4219-B091-5FB610228257}" dt="2023-01-20T13:02:40.165" v="758" actId="20577"/>
      <pc:docMkLst>
        <pc:docMk/>
      </pc:docMkLst>
      <pc:sldChg chg="del">
        <pc:chgData name="Stacey Gatheral" userId="S::sgatheral@tscacademy.org.uk::eecb6d94-6815-47e8-b660-dbca03dd1c2e" providerId="AD" clId="Web-{345AD837-333C-4219-B091-5FB610228257}" dt="2023-01-20T13:00:12.927" v="752"/>
        <pc:sldMkLst>
          <pc:docMk/>
          <pc:sldMk cId="0" sldId="263"/>
        </pc:sldMkLst>
      </pc:sldChg>
      <pc:sldChg chg="addSp delSp modSp">
        <pc:chgData name="Stacey Gatheral" userId="S::sgatheral@tscacademy.org.uk::eecb6d94-6815-47e8-b660-dbca03dd1c2e" providerId="AD" clId="Web-{345AD837-333C-4219-B091-5FB610228257}" dt="2023-01-20T13:00:02.098" v="751" actId="1076"/>
        <pc:sldMkLst>
          <pc:docMk/>
          <pc:sldMk cId="0" sldId="307"/>
        </pc:sldMkLst>
        <pc:spChg chg="mod">
          <ac:chgData name="Stacey Gatheral" userId="S::sgatheral@tscacademy.org.uk::eecb6d94-6815-47e8-b660-dbca03dd1c2e" providerId="AD" clId="Web-{345AD837-333C-4219-B091-5FB610228257}" dt="2023-01-20T13:00:02.098" v="751" actId="1076"/>
          <ac:spMkLst>
            <pc:docMk/>
            <pc:sldMk cId="0" sldId="307"/>
            <ac:spMk id="2" creationId="{24F5667D-18A3-43C5-8E63-40B3B2245BB9}"/>
          </ac:spMkLst>
        </pc:spChg>
        <pc:spChg chg="mod">
          <ac:chgData name="Stacey Gatheral" userId="S::sgatheral@tscacademy.org.uk::eecb6d94-6815-47e8-b660-dbca03dd1c2e" providerId="AD" clId="Web-{345AD837-333C-4219-B091-5FB610228257}" dt="2023-01-20T12:52:08.398" v="473" actId="20577"/>
          <ac:spMkLst>
            <pc:docMk/>
            <pc:sldMk cId="0" sldId="307"/>
            <ac:spMk id="4" creationId="{F9C1AF0E-D060-4D96-9421-CF896D751D74}"/>
          </ac:spMkLst>
        </pc:spChg>
        <pc:spChg chg="mod">
          <ac:chgData name="Stacey Gatheral" userId="S::sgatheral@tscacademy.org.uk::eecb6d94-6815-47e8-b660-dbca03dd1c2e" providerId="AD" clId="Web-{345AD837-333C-4219-B091-5FB610228257}" dt="2023-01-20T12:59:58.083" v="750" actId="1076"/>
          <ac:spMkLst>
            <pc:docMk/>
            <pc:sldMk cId="0" sldId="307"/>
            <ac:spMk id="6" creationId="{CBC03505-DE32-4A6D-8EBE-22BEC9B25970}"/>
          </ac:spMkLst>
        </pc:spChg>
        <pc:spChg chg="mod">
          <ac:chgData name="Stacey Gatheral" userId="S::sgatheral@tscacademy.org.uk::eecb6d94-6815-47e8-b660-dbca03dd1c2e" providerId="AD" clId="Web-{345AD837-333C-4219-B091-5FB610228257}" dt="2023-01-20T12:52:52.274" v="490" actId="14100"/>
          <ac:spMkLst>
            <pc:docMk/>
            <pc:sldMk cId="0" sldId="307"/>
            <ac:spMk id="15363" creationId="{00000000-0000-0000-0000-000000000000}"/>
          </ac:spMkLst>
        </pc:spChg>
        <pc:picChg chg="del mod">
          <ac:chgData name="Stacey Gatheral" userId="S::sgatheral@tscacademy.org.uk::eecb6d94-6815-47e8-b660-dbca03dd1c2e" providerId="AD" clId="Web-{345AD837-333C-4219-B091-5FB610228257}" dt="2023-01-20T12:52:53.805" v="491"/>
          <ac:picMkLst>
            <pc:docMk/>
            <pc:sldMk cId="0" sldId="307"/>
            <ac:picMk id="3" creationId="{4852B053-1929-4490-B91F-D3841E5C3392}"/>
          </ac:picMkLst>
        </pc:picChg>
        <pc:picChg chg="del">
          <ac:chgData name="Stacey Gatheral" userId="S::sgatheral@tscacademy.org.uk::eecb6d94-6815-47e8-b660-dbca03dd1c2e" providerId="AD" clId="Web-{345AD837-333C-4219-B091-5FB610228257}" dt="2023-01-20T12:52:55.805" v="492"/>
          <ac:picMkLst>
            <pc:docMk/>
            <pc:sldMk cId="0" sldId="307"/>
            <ac:picMk id="5" creationId="{C45FA35C-522E-4DCD-87EB-E2359339690D}"/>
          </ac:picMkLst>
        </pc:picChg>
        <pc:picChg chg="del mod">
          <ac:chgData name="Stacey Gatheral" userId="S::sgatheral@tscacademy.org.uk::eecb6d94-6815-47e8-b660-dbca03dd1c2e" providerId="AD" clId="Web-{345AD837-333C-4219-B091-5FB610228257}" dt="2023-01-20T12:52:57.790" v="494"/>
          <ac:picMkLst>
            <pc:docMk/>
            <pc:sldMk cId="0" sldId="307"/>
            <ac:picMk id="7" creationId="{342BEA84-0698-47AF-99B1-B427C3EADA2A}"/>
          </ac:picMkLst>
        </pc:picChg>
        <pc:picChg chg="add mod">
          <ac:chgData name="Stacey Gatheral" userId="S::sgatheral@tscacademy.org.uk::eecb6d94-6815-47e8-b660-dbca03dd1c2e" providerId="AD" clId="Web-{345AD837-333C-4219-B091-5FB610228257}" dt="2023-01-20T12:58:24.502" v="703" actId="1076"/>
          <ac:picMkLst>
            <pc:docMk/>
            <pc:sldMk cId="0" sldId="307"/>
            <ac:picMk id="8" creationId="{605F8B76-7943-EFBC-133A-A93D740F64E4}"/>
          </ac:picMkLst>
        </pc:picChg>
      </pc:sldChg>
      <pc:sldChg chg="addSp delSp modSp">
        <pc:chgData name="Stacey Gatheral" userId="S::sgatheral@tscacademy.org.uk::eecb6d94-6815-47e8-b660-dbca03dd1c2e" providerId="AD" clId="Web-{345AD837-333C-4219-B091-5FB610228257}" dt="2023-01-20T13:02:33.524" v="755" actId="20577"/>
        <pc:sldMkLst>
          <pc:docMk/>
          <pc:sldMk cId="2464494371" sldId="315"/>
        </pc:sldMkLst>
        <pc:spChg chg="mod">
          <ac:chgData name="Stacey Gatheral" userId="S::sgatheral@tscacademy.org.uk::eecb6d94-6815-47e8-b660-dbca03dd1c2e" providerId="AD" clId="Web-{345AD837-333C-4219-B091-5FB610228257}" dt="2023-01-20T11:57:35.636" v="102" actId="1076"/>
          <ac:spMkLst>
            <pc:docMk/>
            <pc:sldMk cId="2464494371" sldId="315"/>
            <ac:spMk id="3" creationId="{03683A3C-43D8-4C24-AF20-DC51385A86B2}"/>
          </ac:spMkLst>
        </pc:spChg>
        <pc:spChg chg="del">
          <ac:chgData name="Stacey Gatheral" userId="S::sgatheral@tscacademy.org.uk::eecb6d94-6815-47e8-b660-dbca03dd1c2e" providerId="AD" clId="Web-{345AD837-333C-4219-B091-5FB610228257}" dt="2023-01-20T11:55:20.945" v="67"/>
          <ac:spMkLst>
            <pc:docMk/>
            <pc:sldMk cId="2464494371" sldId="315"/>
            <ac:spMk id="4" creationId="{46730F2A-CD8F-4E35-9627-C641FECD3333}"/>
          </ac:spMkLst>
        </pc:spChg>
        <pc:spChg chg="mod">
          <ac:chgData name="Stacey Gatheral" userId="S::sgatheral@tscacademy.org.uk::eecb6d94-6815-47e8-b660-dbca03dd1c2e" providerId="AD" clId="Web-{345AD837-333C-4219-B091-5FB610228257}" dt="2023-01-20T13:02:33.524" v="755" actId="20577"/>
          <ac:spMkLst>
            <pc:docMk/>
            <pc:sldMk cId="2464494371" sldId="315"/>
            <ac:spMk id="6" creationId="{00000000-0000-0000-0000-000000000000}"/>
          </ac:spMkLst>
        </pc:spChg>
        <pc:spChg chg="mod">
          <ac:chgData name="Stacey Gatheral" userId="S::sgatheral@tscacademy.org.uk::eecb6d94-6815-47e8-b660-dbca03dd1c2e" providerId="AD" clId="Web-{345AD837-333C-4219-B091-5FB610228257}" dt="2023-01-20T12:01:02.142" v="118" actId="20577"/>
          <ac:spMkLst>
            <pc:docMk/>
            <pc:sldMk cId="2464494371" sldId="315"/>
            <ac:spMk id="7" creationId="{3CA0B37C-AD39-41C8-ADAB-728A48F14D48}"/>
          </ac:spMkLst>
        </pc:spChg>
        <pc:spChg chg="mod">
          <ac:chgData name="Stacey Gatheral" userId="S::sgatheral@tscacademy.org.uk::eecb6d94-6815-47e8-b660-dbca03dd1c2e" providerId="AD" clId="Web-{345AD837-333C-4219-B091-5FB610228257}" dt="2023-01-20T12:01:08.423" v="120" actId="20577"/>
          <ac:spMkLst>
            <pc:docMk/>
            <pc:sldMk cId="2464494371" sldId="315"/>
            <ac:spMk id="8" creationId="{EAFF11EF-03BE-4A5D-953B-9719AEFC846D}"/>
          </ac:spMkLst>
        </pc:spChg>
        <pc:picChg chg="add del mod">
          <ac:chgData name="Stacey Gatheral" userId="S::sgatheral@tscacademy.org.uk::eecb6d94-6815-47e8-b660-dbca03dd1c2e" providerId="AD" clId="Web-{345AD837-333C-4219-B091-5FB610228257}" dt="2023-01-20T11:53:16.895" v="37"/>
          <ac:picMkLst>
            <pc:docMk/>
            <pc:sldMk cId="2464494371" sldId="315"/>
            <ac:picMk id="2" creationId="{53B0539D-E0F7-788A-5A80-207B579C4377}"/>
          </ac:picMkLst>
        </pc:picChg>
        <pc:picChg chg="del">
          <ac:chgData name="Stacey Gatheral" userId="S::sgatheral@tscacademy.org.uk::eecb6d94-6815-47e8-b660-dbca03dd1c2e" providerId="AD" clId="Web-{345AD837-333C-4219-B091-5FB610228257}" dt="2023-01-20T11:52:22.846" v="35"/>
          <ac:picMkLst>
            <pc:docMk/>
            <pc:sldMk cId="2464494371" sldId="315"/>
            <ac:picMk id="5" creationId="{01D730B2-D997-4BF5-A96A-475663A31A49}"/>
          </ac:picMkLst>
        </pc:picChg>
        <pc:picChg chg="add mod modCrop">
          <ac:chgData name="Stacey Gatheral" userId="S::sgatheral@tscacademy.org.uk::eecb6d94-6815-47e8-b660-dbca03dd1c2e" providerId="AD" clId="Web-{345AD837-333C-4219-B091-5FB610228257}" dt="2023-01-20T11:57:44.277" v="105" actId="1076"/>
          <ac:picMkLst>
            <pc:docMk/>
            <pc:sldMk cId="2464494371" sldId="315"/>
            <ac:picMk id="9" creationId="{E57C1CA2-D107-187C-91B8-819F912B7784}"/>
          </ac:picMkLst>
        </pc:picChg>
      </pc:sldChg>
      <pc:sldChg chg="modSp add del">
        <pc:chgData name="Stacey Gatheral" userId="S::sgatheral@tscacademy.org.uk::eecb6d94-6815-47e8-b660-dbca03dd1c2e" providerId="AD" clId="Web-{345AD837-333C-4219-B091-5FB610228257}" dt="2023-01-20T12:50:09.785" v="449" actId="20577"/>
        <pc:sldMkLst>
          <pc:docMk/>
          <pc:sldMk cId="557211184" sldId="347"/>
        </pc:sldMkLst>
        <pc:spChg chg="mod">
          <ac:chgData name="Stacey Gatheral" userId="S::sgatheral@tscacademy.org.uk::eecb6d94-6815-47e8-b660-dbca03dd1c2e" providerId="AD" clId="Web-{345AD837-333C-4219-B091-5FB610228257}" dt="2023-01-20T12:50:09.785" v="449" actId="20577"/>
          <ac:spMkLst>
            <pc:docMk/>
            <pc:sldMk cId="557211184" sldId="347"/>
            <ac:spMk id="6" creationId="{00000000-0000-0000-0000-000000000000}"/>
          </ac:spMkLst>
        </pc:spChg>
        <pc:graphicFrameChg chg="mod modGraphic">
          <ac:chgData name="Stacey Gatheral" userId="S::sgatheral@tscacademy.org.uk::eecb6d94-6815-47e8-b660-dbca03dd1c2e" providerId="AD" clId="Web-{345AD837-333C-4219-B091-5FB610228257}" dt="2023-01-20T12:49:37.300" v="447"/>
          <ac:graphicFrameMkLst>
            <pc:docMk/>
            <pc:sldMk cId="557211184" sldId="347"/>
            <ac:graphicFrameMk id="2" creationId="{CBF35726-6E35-42DC-84F6-A387B47ACA74}"/>
          </ac:graphicFrameMkLst>
        </pc:graphicFrameChg>
      </pc:sldChg>
      <pc:sldChg chg="modSp">
        <pc:chgData name="Stacey Gatheral" userId="S::sgatheral@tscacademy.org.uk::eecb6d94-6815-47e8-b660-dbca03dd1c2e" providerId="AD" clId="Web-{345AD837-333C-4219-B091-5FB610228257}" dt="2023-01-20T12:51:56.694" v="461" actId="20577"/>
        <pc:sldMkLst>
          <pc:docMk/>
          <pc:sldMk cId="3735779703" sldId="348"/>
        </pc:sldMkLst>
        <pc:spChg chg="mod">
          <ac:chgData name="Stacey Gatheral" userId="S::sgatheral@tscacademy.org.uk::eecb6d94-6815-47e8-b660-dbca03dd1c2e" providerId="AD" clId="Web-{345AD837-333C-4219-B091-5FB610228257}" dt="2023-01-20T12:51:56.694" v="461" actId="20577"/>
          <ac:spMkLst>
            <pc:docMk/>
            <pc:sldMk cId="3735779703" sldId="348"/>
            <ac:spMk id="5" creationId="{00000000-0000-0000-0000-000000000000}"/>
          </ac:spMkLst>
        </pc:spChg>
      </pc:sldChg>
      <pc:sldChg chg="modSp">
        <pc:chgData name="Stacey Gatheral" userId="S::sgatheral@tscacademy.org.uk::eecb6d94-6815-47e8-b660-dbca03dd1c2e" providerId="AD" clId="Web-{345AD837-333C-4219-B091-5FB610228257}" dt="2023-01-20T13:02:40.165" v="758" actId="20577"/>
        <pc:sldMkLst>
          <pc:docMk/>
          <pc:sldMk cId="4201447764" sldId="350"/>
        </pc:sldMkLst>
        <pc:spChg chg="mod">
          <ac:chgData name="Stacey Gatheral" userId="S::sgatheral@tscacademy.org.uk::eecb6d94-6815-47e8-b660-dbca03dd1c2e" providerId="AD" clId="Web-{345AD837-333C-4219-B091-5FB610228257}" dt="2023-01-20T12:24:18.399" v="238" actId="20577"/>
          <ac:spMkLst>
            <pc:docMk/>
            <pc:sldMk cId="4201447764" sldId="350"/>
            <ac:spMk id="3" creationId="{03683A3C-43D8-4C24-AF20-DC51385A86B2}"/>
          </ac:spMkLst>
        </pc:spChg>
        <pc:spChg chg="mod">
          <ac:chgData name="Stacey Gatheral" userId="S::sgatheral@tscacademy.org.uk::eecb6d94-6815-47e8-b660-dbca03dd1c2e" providerId="AD" clId="Web-{345AD837-333C-4219-B091-5FB610228257}" dt="2023-01-20T12:24:22.696" v="239" actId="20577"/>
          <ac:spMkLst>
            <pc:docMk/>
            <pc:sldMk cId="4201447764" sldId="350"/>
            <ac:spMk id="4" creationId="{46730F2A-CD8F-4E35-9627-C641FECD3333}"/>
          </ac:spMkLst>
        </pc:spChg>
        <pc:spChg chg="mod">
          <ac:chgData name="Stacey Gatheral" userId="S::sgatheral@tscacademy.org.uk::eecb6d94-6815-47e8-b660-dbca03dd1c2e" providerId="AD" clId="Web-{345AD837-333C-4219-B091-5FB610228257}" dt="2023-01-20T12:24:27.462" v="240" actId="20577"/>
          <ac:spMkLst>
            <pc:docMk/>
            <pc:sldMk cId="4201447764" sldId="350"/>
            <ac:spMk id="5" creationId="{9E3AFFAB-131E-4B2A-916C-BA78478F5B0B}"/>
          </ac:spMkLst>
        </pc:spChg>
        <pc:spChg chg="mod">
          <ac:chgData name="Stacey Gatheral" userId="S::sgatheral@tscacademy.org.uk::eecb6d94-6815-47e8-b660-dbca03dd1c2e" providerId="AD" clId="Web-{345AD837-333C-4219-B091-5FB610228257}" dt="2023-01-20T13:02:40.165" v="758" actId="20577"/>
          <ac:spMkLst>
            <pc:docMk/>
            <pc:sldMk cId="4201447764" sldId="350"/>
            <ac:spMk id="6" creationId="{00000000-0000-0000-0000-000000000000}"/>
          </ac:spMkLst>
        </pc:spChg>
      </pc:sldChg>
      <pc:sldChg chg="del">
        <pc:chgData name="Stacey Gatheral" userId="S::sgatheral@tscacademy.org.uk::eecb6d94-6815-47e8-b660-dbca03dd1c2e" providerId="AD" clId="Web-{345AD837-333C-4219-B091-5FB610228257}" dt="2023-01-20T12:50:21.457" v="450"/>
        <pc:sldMkLst>
          <pc:docMk/>
          <pc:sldMk cId="3961631253" sldId="351"/>
        </pc:sldMkLst>
      </pc:sldChg>
    </pc:docChg>
  </pc:docChgLst>
  <pc:docChgLst>
    <pc:chgData name="Stacey Gatheral" userId="S::sgatheral@tscacademy.org.uk::eecb6d94-6815-47e8-b660-dbca03dd1c2e" providerId="AD" clId="Web-{544F5A93-7804-4BB9-8309-606FCDF60ACB}"/>
    <pc:docChg chg="addSld delSld modSld">
      <pc:chgData name="Stacey Gatheral" userId="S::sgatheral@tscacademy.org.uk::eecb6d94-6815-47e8-b660-dbca03dd1c2e" providerId="AD" clId="Web-{544F5A93-7804-4BB9-8309-606FCDF60ACB}" dt="2022-01-20T09:16:16.443" v="1094" actId="20577"/>
      <pc:docMkLst>
        <pc:docMk/>
      </pc:docMkLst>
      <pc:sldChg chg="modSp">
        <pc:chgData name="Stacey Gatheral" userId="S::sgatheral@tscacademy.org.uk::eecb6d94-6815-47e8-b660-dbca03dd1c2e" providerId="AD" clId="Web-{544F5A93-7804-4BB9-8309-606FCDF60ACB}" dt="2022-01-20T09:16:16.443" v="1094" actId="20577"/>
        <pc:sldMkLst>
          <pc:docMk/>
          <pc:sldMk cId="0" sldId="307"/>
        </pc:sldMkLst>
        <pc:spChg chg="mod">
          <ac:chgData name="Stacey Gatheral" userId="S::sgatheral@tscacademy.org.uk::eecb6d94-6815-47e8-b660-dbca03dd1c2e" providerId="AD" clId="Web-{544F5A93-7804-4BB9-8309-606FCDF60ACB}" dt="2022-01-20T09:16:08.630" v="1089" actId="20577"/>
          <ac:spMkLst>
            <pc:docMk/>
            <pc:sldMk cId="0" sldId="307"/>
            <ac:spMk id="2" creationId="{24F5667D-18A3-43C5-8E63-40B3B2245BB9}"/>
          </ac:spMkLst>
        </pc:spChg>
        <pc:spChg chg="mod">
          <ac:chgData name="Stacey Gatheral" userId="S::sgatheral@tscacademy.org.uk::eecb6d94-6815-47e8-b660-dbca03dd1c2e" providerId="AD" clId="Web-{544F5A93-7804-4BB9-8309-606FCDF60ACB}" dt="2022-01-20T09:16:09.708" v="1091" actId="20577"/>
          <ac:spMkLst>
            <pc:docMk/>
            <pc:sldMk cId="0" sldId="307"/>
            <ac:spMk id="4" creationId="{F9C1AF0E-D060-4D96-9421-CF896D751D74}"/>
          </ac:spMkLst>
        </pc:spChg>
        <pc:spChg chg="mod">
          <ac:chgData name="Stacey Gatheral" userId="S::sgatheral@tscacademy.org.uk::eecb6d94-6815-47e8-b660-dbca03dd1c2e" providerId="AD" clId="Web-{544F5A93-7804-4BB9-8309-606FCDF60ACB}" dt="2022-01-20T09:16:16.443" v="1094" actId="20577"/>
          <ac:spMkLst>
            <pc:docMk/>
            <pc:sldMk cId="0" sldId="307"/>
            <ac:spMk id="6" creationId="{CBC03505-DE32-4A6D-8EBE-22BEC9B25970}"/>
          </ac:spMkLst>
        </pc:spChg>
        <pc:spChg chg="mod">
          <ac:chgData name="Stacey Gatheral" userId="S::sgatheral@tscacademy.org.uk::eecb6d94-6815-47e8-b660-dbca03dd1c2e" providerId="AD" clId="Web-{544F5A93-7804-4BB9-8309-606FCDF60ACB}" dt="2022-01-20T09:15:50.286" v="1085" actId="1076"/>
          <ac:spMkLst>
            <pc:docMk/>
            <pc:sldMk cId="0" sldId="307"/>
            <ac:spMk id="15363" creationId="{00000000-0000-0000-0000-000000000000}"/>
          </ac:spMkLst>
        </pc:spChg>
        <pc:picChg chg="mod">
          <ac:chgData name="Stacey Gatheral" userId="S::sgatheral@tscacademy.org.uk::eecb6d94-6815-47e8-b660-dbca03dd1c2e" providerId="AD" clId="Web-{544F5A93-7804-4BB9-8309-606FCDF60ACB}" dt="2022-01-20T09:15:52.458" v="1086" actId="1076"/>
          <ac:picMkLst>
            <pc:docMk/>
            <pc:sldMk cId="0" sldId="307"/>
            <ac:picMk id="3" creationId="{4852B053-1929-4490-B91F-D3841E5C3392}"/>
          </ac:picMkLst>
        </pc:picChg>
      </pc:sldChg>
      <pc:sldChg chg="addSp delSp modSp">
        <pc:chgData name="Stacey Gatheral" userId="S::sgatheral@tscacademy.org.uk::eecb6d94-6815-47e8-b660-dbca03dd1c2e" providerId="AD" clId="Web-{544F5A93-7804-4BB9-8309-606FCDF60ACB}" dt="2022-01-20T09:00:09.139" v="161"/>
        <pc:sldMkLst>
          <pc:docMk/>
          <pc:sldMk cId="2464494371" sldId="315"/>
        </pc:sldMkLst>
        <pc:spChg chg="add del mod">
          <ac:chgData name="Stacey Gatheral" userId="S::sgatheral@tscacademy.org.uk::eecb6d94-6815-47e8-b660-dbca03dd1c2e" providerId="AD" clId="Web-{544F5A93-7804-4BB9-8309-606FCDF60ACB}" dt="2022-01-20T08:53:47.037" v="77"/>
          <ac:spMkLst>
            <pc:docMk/>
            <pc:sldMk cId="2464494371" sldId="315"/>
            <ac:spMk id="2" creationId="{EEB28B07-0C75-47B3-9415-2ED1F49EE230}"/>
          </ac:spMkLst>
        </pc:spChg>
        <pc:spChg chg="mod">
          <ac:chgData name="Stacey Gatheral" userId="S::sgatheral@tscacademy.org.uk::eecb6d94-6815-47e8-b660-dbca03dd1c2e" providerId="AD" clId="Web-{544F5A93-7804-4BB9-8309-606FCDF60ACB}" dt="2022-01-20T08:51:39.252" v="46" actId="14100"/>
          <ac:spMkLst>
            <pc:docMk/>
            <pc:sldMk cId="2464494371" sldId="315"/>
            <ac:spMk id="3" creationId="{03683A3C-43D8-4C24-AF20-DC51385A86B2}"/>
          </ac:spMkLst>
        </pc:spChg>
        <pc:spChg chg="mod">
          <ac:chgData name="Stacey Gatheral" userId="S::sgatheral@tscacademy.org.uk::eecb6d94-6815-47e8-b660-dbca03dd1c2e" providerId="AD" clId="Web-{544F5A93-7804-4BB9-8309-606FCDF60ACB}" dt="2022-01-20T08:53:43.068" v="75" actId="20577"/>
          <ac:spMkLst>
            <pc:docMk/>
            <pc:sldMk cId="2464494371" sldId="315"/>
            <ac:spMk id="4" creationId="{46730F2A-CD8F-4E35-9627-C641FECD3333}"/>
          </ac:spMkLst>
        </pc:spChg>
        <pc:spChg chg="add del mod">
          <ac:chgData name="Stacey Gatheral" userId="S::sgatheral@tscacademy.org.uk::eecb6d94-6815-47e8-b660-dbca03dd1c2e" providerId="AD" clId="Web-{544F5A93-7804-4BB9-8309-606FCDF60ACB}" dt="2022-01-20T08:59:17.560" v="148" actId="1076"/>
          <ac:spMkLst>
            <pc:docMk/>
            <pc:sldMk cId="2464494371" sldId="315"/>
            <ac:spMk id="6" creationId="{00000000-0000-0000-0000-000000000000}"/>
          </ac:spMkLst>
        </pc:spChg>
        <pc:spChg chg="add mod">
          <ac:chgData name="Stacey Gatheral" userId="S::sgatheral@tscacademy.org.uk::eecb6d94-6815-47e8-b660-dbca03dd1c2e" providerId="AD" clId="Web-{544F5A93-7804-4BB9-8309-606FCDF60ACB}" dt="2022-01-20T08:59:43.311" v="158" actId="20577"/>
          <ac:spMkLst>
            <pc:docMk/>
            <pc:sldMk cId="2464494371" sldId="315"/>
            <ac:spMk id="7" creationId="{3CA0B37C-AD39-41C8-ADAB-728A48F14D48}"/>
          </ac:spMkLst>
        </pc:spChg>
        <pc:spChg chg="add mod">
          <ac:chgData name="Stacey Gatheral" userId="S::sgatheral@tscacademy.org.uk::eecb6d94-6815-47e8-b660-dbca03dd1c2e" providerId="AD" clId="Web-{544F5A93-7804-4BB9-8309-606FCDF60ACB}" dt="2022-01-20T08:57:07.198" v="132" actId="1076"/>
          <ac:spMkLst>
            <pc:docMk/>
            <pc:sldMk cId="2464494371" sldId="315"/>
            <ac:spMk id="8" creationId="{EAFF11EF-03BE-4A5D-953B-9719AEFC846D}"/>
          </ac:spMkLst>
        </pc:spChg>
        <pc:spChg chg="add del mod">
          <ac:chgData name="Stacey Gatheral" userId="S::sgatheral@tscacademy.org.uk::eecb6d94-6815-47e8-b660-dbca03dd1c2e" providerId="AD" clId="Web-{544F5A93-7804-4BB9-8309-606FCDF60ACB}" dt="2022-01-20T09:00:09.139" v="161"/>
          <ac:spMkLst>
            <pc:docMk/>
            <pc:sldMk cId="2464494371" sldId="315"/>
            <ac:spMk id="9" creationId="{F557015F-40A9-4948-BA05-265E78EC3AD2}"/>
          </ac:spMkLst>
        </pc:spChg>
        <pc:picChg chg="add mod">
          <ac:chgData name="Stacey Gatheral" userId="S::sgatheral@tscacademy.org.uk::eecb6d94-6815-47e8-b660-dbca03dd1c2e" providerId="AD" clId="Web-{544F5A93-7804-4BB9-8309-606FCDF60ACB}" dt="2022-01-20T08:59:19.904" v="149" actId="1076"/>
          <ac:picMkLst>
            <pc:docMk/>
            <pc:sldMk cId="2464494371" sldId="315"/>
            <ac:picMk id="5" creationId="{01D730B2-D997-4BF5-A96A-475663A31A49}"/>
          </ac:picMkLst>
        </pc:picChg>
      </pc:sldChg>
      <pc:sldChg chg="modSp">
        <pc:chgData name="Stacey Gatheral" userId="S::sgatheral@tscacademy.org.uk::eecb6d94-6815-47e8-b660-dbca03dd1c2e" providerId="AD" clId="Web-{544F5A93-7804-4BB9-8309-606FCDF60ACB}" dt="2022-01-20T09:00:23.936" v="165" actId="20577"/>
        <pc:sldMkLst>
          <pc:docMk/>
          <pc:sldMk cId="2417604327" sldId="325"/>
        </pc:sldMkLst>
        <pc:spChg chg="mod">
          <ac:chgData name="Stacey Gatheral" userId="S::sgatheral@tscacademy.org.uk::eecb6d94-6815-47e8-b660-dbca03dd1c2e" providerId="AD" clId="Web-{544F5A93-7804-4BB9-8309-606FCDF60ACB}" dt="2022-01-20T09:00:23.936" v="165" actId="20577"/>
          <ac:spMkLst>
            <pc:docMk/>
            <pc:sldMk cId="2417604327" sldId="325"/>
            <ac:spMk id="3" creationId="{00000000-0000-0000-0000-000000000000}"/>
          </ac:spMkLst>
        </pc:spChg>
      </pc:sldChg>
      <pc:sldChg chg="modSp">
        <pc:chgData name="Stacey Gatheral" userId="S::sgatheral@tscacademy.org.uk::eecb6d94-6815-47e8-b660-dbca03dd1c2e" providerId="AD" clId="Web-{544F5A93-7804-4BB9-8309-606FCDF60ACB}" dt="2022-01-20T09:14:04.987" v="1013"/>
        <pc:sldMkLst>
          <pc:docMk/>
          <pc:sldMk cId="557211184" sldId="347"/>
        </pc:sldMkLst>
        <pc:spChg chg="mod">
          <ac:chgData name="Stacey Gatheral" userId="S::sgatheral@tscacademy.org.uk::eecb6d94-6815-47e8-b660-dbca03dd1c2e" providerId="AD" clId="Web-{544F5A93-7804-4BB9-8309-606FCDF60ACB}" dt="2022-01-20T09:01:28.454" v="183" actId="20577"/>
          <ac:spMkLst>
            <pc:docMk/>
            <pc:sldMk cId="557211184" sldId="347"/>
            <ac:spMk id="6" creationId="{00000000-0000-0000-0000-000000000000}"/>
          </ac:spMkLst>
        </pc:spChg>
        <pc:graphicFrameChg chg="mod modGraphic">
          <ac:chgData name="Stacey Gatheral" userId="S::sgatheral@tscacademy.org.uk::eecb6d94-6815-47e8-b660-dbca03dd1c2e" providerId="AD" clId="Web-{544F5A93-7804-4BB9-8309-606FCDF60ACB}" dt="2022-01-20T09:14:04.987" v="1013"/>
          <ac:graphicFrameMkLst>
            <pc:docMk/>
            <pc:sldMk cId="557211184" sldId="347"/>
            <ac:graphicFrameMk id="2" creationId="{CBF35726-6E35-42DC-84F6-A387B47ACA74}"/>
          </ac:graphicFrameMkLst>
        </pc:graphicFrameChg>
      </pc:sldChg>
      <pc:sldChg chg="modSp">
        <pc:chgData name="Stacey Gatheral" userId="S::sgatheral@tscacademy.org.uk::eecb6d94-6815-47e8-b660-dbca03dd1c2e" providerId="AD" clId="Web-{544F5A93-7804-4BB9-8309-606FCDF60ACB}" dt="2022-01-20T09:15:37.098" v="1084" actId="20577"/>
        <pc:sldMkLst>
          <pc:docMk/>
          <pc:sldMk cId="3735779703" sldId="348"/>
        </pc:sldMkLst>
        <pc:spChg chg="mod">
          <ac:chgData name="Stacey Gatheral" userId="S::sgatheral@tscacademy.org.uk::eecb6d94-6815-47e8-b660-dbca03dd1c2e" providerId="AD" clId="Web-{544F5A93-7804-4BB9-8309-606FCDF60ACB}" dt="2022-01-20T09:15:37.098" v="1084" actId="20577"/>
          <ac:spMkLst>
            <pc:docMk/>
            <pc:sldMk cId="3735779703" sldId="348"/>
            <ac:spMk id="5" creationId="{00000000-0000-0000-0000-000000000000}"/>
          </ac:spMkLst>
        </pc:spChg>
      </pc:sldChg>
      <pc:sldChg chg="del">
        <pc:chgData name="Stacey Gatheral" userId="S::sgatheral@tscacademy.org.uk::eecb6d94-6815-47e8-b660-dbca03dd1c2e" providerId="AD" clId="Web-{544F5A93-7804-4BB9-8309-606FCDF60ACB}" dt="2022-01-20T08:55:11.679" v="91"/>
        <pc:sldMkLst>
          <pc:docMk/>
          <pc:sldMk cId="3101312264" sldId="349"/>
        </pc:sldMkLst>
      </pc:sldChg>
      <pc:sldChg chg="add replId">
        <pc:chgData name="Stacey Gatheral" userId="S::sgatheral@tscacademy.org.uk::eecb6d94-6815-47e8-b660-dbca03dd1c2e" providerId="AD" clId="Web-{544F5A93-7804-4BB9-8309-606FCDF60ACB}" dt="2022-01-20T09:01:17.875" v="171"/>
        <pc:sldMkLst>
          <pc:docMk/>
          <pc:sldMk cId="3961631253" sldId="351"/>
        </pc:sldMkLst>
      </pc:sldChg>
    </pc:docChg>
  </pc:docChgLst>
  <pc:docChgLst>
    <pc:chgData name="Sally Spencer" userId="S::sspencer@tscacademy.org.uk::b0601bad-6da8-4353-80fd-a3f9447daa35" providerId="AD" clId="Web-{F5646C50-E157-4661-909E-B3B63B8ED458}"/>
    <pc:docChg chg="modSld">
      <pc:chgData name="Sally Spencer" userId="S::sspencer@tscacademy.org.uk::b0601bad-6da8-4353-80fd-a3f9447daa35" providerId="AD" clId="Web-{F5646C50-E157-4661-909E-B3B63B8ED458}" dt="2023-02-06T10:50:20.955" v="1"/>
      <pc:docMkLst>
        <pc:docMk/>
      </pc:docMkLst>
      <pc:sldChg chg="modSp">
        <pc:chgData name="Sally Spencer" userId="S::sspencer@tscacademy.org.uk::b0601bad-6da8-4353-80fd-a3f9447daa35" providerId="AD" clId="Web-{F5646C50-E157-4661-909E-B3B63B8ED458}" dt="2023-02-06T10:50:20.955" v="1"/>
        <pc:sldMkLst>
          <pc:docMk/>
          <pc:sldMk cId="557211184" sldId="347"/>
        </pc:sldMkLst>
        <pc:graphicFrameChg chg="mod modGraphic">
          <ac:chgData name="Sally Spencer" userId="S::sspencer@tscacademy.org.uk::b0601bad-6da8-4353-80fd-a3f9447daa35" providerId="AD" clId="Web-{F5646C50-E157-4661-909E-B3B63B8ED458}" dt="2023-02-06T10:50:20.955" v="1"/>
          <ac:graphicFrameMkLst>
            <pc:docMk/>
            <pc:sldMk cId="557211184" sldId="347"/>
            <ac:graphicFrameMk id="2" creationId="{CBF35726-6E35-42DC-84F6-A387B47ACA74}"/>
          </ac:graphicFrameMkLst>
        </pc:graphicFrameChg>
      </pc:sldChg>
    </pc:docChg>
  </pc:docChgLst>
  <pc:docChgLst>
    <pc:chgData name="Stacey Gatheral" userId="S::sgatheral@tscacademy.org.uk::eecb6d94-6815-47e8-b660-dbca03dd1c2e" providerId="AD" clId="Web-{DE08BDB1-5DA3-4545-AB34-411701374FB6}"/>
    <pc:docChg chg="addSld modSld">
      <pc:chgData name="Stacey Gatheral" userId="S::sgatheral@tscacademy.org.uk::eecb6d94-6815-47e8-b660-dbca03dd1c2e" providerId="AD" clId="Web-{DE08BDB1-5DA3-4545-AB34-411701374FB6}" dt="2022-01-19T15:13:28.496" v="117" actId="20577"/>
      <pc:docMkLst>
        <pc:docMk/>
      </pc:docMkLst>
      <pc:sldChg chg="delSp modSp">
        <pc:chgData name="Stacey Gatheral" userId="S::sgatheral@tscacademy.org.uk::eecb6d94-6815-47e8-b660-dbca03dd1c2e" providerId="AD" clId="Web-{DE08BDB1-5DA3-4545-AB34-411701374FB6}" dt="2022-01-19T15:13:28.496" v="117" actId="20577"/>
        <pc:sldMkLst>
          <pc:docMk/>
          <pc:sldMk cId="2464494371" sldId="315"/>
        </pc:sldMkLst>
        <pc:spChg chg="mod">
          <ac:chgData name="Stacey Gatheral" userId="S::sgatheral@tscacademy.org.uk::eecb6d94-6815-47e8-b660-dbca03dd1c2e" providerId="AD" clId="Web-{DE08BDB1-5DA3-4545-AB34-411701374FB6}" dt="2022-01-19T15:11:33.915" v="55" actId="20577"/>
          <ac:spMkLst>
            <pc:docMk/>
            <pc:sldMk cId="2464494371" sldId="315"/>
            <ac:spMk id="3" creationId="{03683A3C-43D8-4C24-AF20-DC51385A86B2}"/>
          </ac:spMkLst>
        </pc:spChg>
        <pc:spChg chg="mod">
          <ac:chgData name="Stacey Gatheral" userId="S::sgatheral@tscacademy.org.uk::eecb6d94-6815-47e8-b660-dbca03dd1c2e" providerId="AD" clId="Web-{DE08BDB1-5DA3-4545-AB34-411701374FB6}" dt="2022-01-19T15:11:58.056" v="74" actId="1076"/>
          <ac:spMkLst>
            <pc:docMk/>
            <pc:sldMk cId="2464494371" sldId="315"/>
            <ac:spMk id="4" creationId="{46730F2A-CD8F-4E35-9627-C641FECD3333}"/>
          </ac:spMkLst>
        </pc:spChg>
        <pc:spChg chg="del">
          <ac:chgData name="Stacey Gatheral" userId="S::sgatheral@tscacademy.org.uk::eecb6d94-6815-47e8-b660-dbca03dd1c2e" providerId="AD" clId="Web-{DE08BDB1-5DA3-4545-AB34-411701374FB6}" dt="2022-01-19T15:11:53.384" v="73"/>
          <ac:spMkLst>
            <pc:docMk/>
            <pc:sldMk cId="2464494371" sldId="315"/>
            <ac:spMk id="5" creationId="{9E3AFFAB-131E-4B2A-916C-BA78478F5B0B}"/>
          </ac:spMkLst>
        </pc:spChg>
        <pc:spChg chg="mod">
          <ac:chgData name="Stacey Gatheral" userId="S::sgatheral@tscacademy.org.uk::eecb6d94-6815-47e8-b660-dbca03dd1c2e" providerId="AD" clId="Web-{DE08BDB1-5DA3-4545-AB34-411701374FB6}" dt="2022-01-19T15:13:28.496" v="117" actId="20577"/>
          <ac:spMkLst>
            <pc:docMk/>
            <pc:sldMk cId="2464494371" sldId="315"/>
            <ac:spMk id="6" creationId="{00000000-0000-0000-0000-000000000000}"/>
          </ac:spMkLst>
        </pc:spChg>
      </pc:sldChg>
      <pc:sldChg chg="modSp new">
        <pc:chgData name="Stacey Gatheral" userId="S::sgatheral@tscacademy.org.uk::eecb6d94-6815-47e8-b660-dbca03dd1c2e" providerId="AD" clId="Web-{DE08BDB1-5DA3-4545-AB34-411701374FB6}" dt="2022-01-19T15:10:02.663" v="7" actId="20577"/>
        <pc:sldMkLst>
          <pc:docMk/>
          <pc:sldMk cId="3101312264" sldId="349"/>
        </pc:sldMkLst>
        <pc:spChg chg="mod">
          <ac:chgData name="Stacey Gatheral" userId="S::sgatheral@tscacademy.org.uk::eecb6d94-6815-47e8-b660-dbca03dd1c2e" providerId="AD" clId="Web-{DE08BDB1-5DA3-4545-AB34-411701374FB6}" dt="2022-01-19T15:10:02.663" v="7" actId="20577"/>
          <ac:spMkLst>
            <pc:docMk/>
            <pc:sldMk cId="3101312264" sldId="349"/>
            <ac:spMk id="2" creationId="{DC82B578-8E3B-46C7-BC43-DC9505A538B1}"/>
          </ac:spMkLst>
        </pc:spChg>
      </pc:sldChg>
      <pc:sldChg chg="add replId">
        <pc:chgData name="Stacey Gatheral" userId="S::sgatheral@tscacademy.org.uk::eecb6d94-6815-47e8-b660-dbca03dd1c2e" providerId="AD" clId="Web-{DE08BDB1-5DA3-4545-AB34-411701374FB6}" dt="2022-01-19T15:10:26.757" v="8"/>
        <pc:sldMkLst>
          <pc:docMk/>
          <pc:sldMk cId="4201447764" sldId="3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10</a:t>
            </a:fld>
            <a:endParaRPr lang="en-GB"/>
          </a:p>
        </p:txBody>
      </p:sp>
    </p:spTree>
    <p:extLst>
      <p:ext uri="{BB962C8B-B14F-4D97-AF65-F5344CB8AC3E}">
        <p14:creationId xmlns:p14="http://schemas.microsoft.com/office/powerpoint/2010/main" val="22899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2</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Curriculum</a:t>
            </a:r>
            <a:r>
              <a:rPr lang="en-US" baseline="0" dirty="0"/>
              <a:t> c</a:t>
            </a:r>
            <a:r>
              <a:rPr lang="en-US" dirty="0"/>
              <a:t>hanged for Sept 2014 and again for Sept 2017; might have older brothers/sisters who have done a different model</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Curriculum</a:t>
            </a:r>
            <a:r>
              <a:rPr lang="en-US" baseline="0" dirty="0"/>
              <a:t> c</a:t>
            </a:r>
            <a:r>
              <a:rPr lang="en-US" dirty="0"/>
              <a:t>hanged for Sept 2014 and again for Sept 2017; might have older brothers/sisters who have done a different model</a:t>
            </a:r>
          </a:p>
        </p:txBody>
      </p:sp>
    </p:spTree>
    <p:extLst>
      <p:ext uri="{BB962C8B-B14F-4D97-AF65-F5344CB8AC3E}">
        <p14:creationId xmlns:p14="http://schemas.microsoft.com/office/powerpoint/2010/main" val="339973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4</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0921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addition …</a:t>
            </a:r>
          </a:p>
          <a:p>
            <a:pPr eaLnBrk="1" hangingPunct="1"/>
            <a:r>
              <a:rPr lang="en-US" dirty="0"/>
              <a:t>More detail on all these later</a:t>
            </a:r>
          </a:p>
        </p:txBody>
      </p:sp>
    </p:spTree>
    <p:extLst>
      <p:ext uri="{BB962C8B-B14F-4D97-AF65-F5344CB8AC3E}">
        <p14:creationId xmlns:p14="http://schemas.microsoft.com/office/powerpoint/2010/main" val="347151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6</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3371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7</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Career ?</a:t>
            </a:r>
            <a:r>
              <a:rPr lang="en-GB" baseline="0" dirty="0"/>
              <a:t> A Levels ?</a:t>
            </a:r>
          </a:p>
          <a:p>
            <a:r>
              <a:rPr lang="en-GB" dirty="0"/>
              <a:t>But we know that this isn’t always possible at this stage and is subject to (many !!) changes</a:t>
            </a:r>
          </a:p>
          <a:p>
            <a:r>
              <a:rPr lang="en-GB" dirty="0"/>
              <a:t>We will guide students to keeping the overall package ‘broad</a:t>
            </a:r>
            <a:r>
              <a:rPr lang="en-GB" baseline="0" dirty="0"/>
              <a:t> and balanced’ … thus ensuring no doors are closed later in life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8</a:t>
            </a:fld>
            <a:endParaRPr lang="en-GB"/>
          </a:p>
        </p:txBody>
      </p:sp>
    </p:spTree>
    <p:extLst>
      <p:ext uri="{BB962C8B-B14F-4D97-AF65-F5344CB8AC3E}">
        <p14:creationId xmlns:p14="http://schemas.microsoft.com/office/powerpoint/2010/main" val="385542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9</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755576" y="4221163"/>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Subject: Drama </a:t>
            </a:r>
          </a:p>
          <a:p>
            <a:pPr eaLnBrk="1" hangingPunct="1"/>
            <a:endParaRPr lang="en-US" sz="3200" dirty="0"/>
          </a:p>
          <a:p>
            <a:pPr eaLnBrk="1" hangingPunct="1"/>
            <a:r>
              <a:rPr lang="en-US" sz="3200" dirty="0"/>
              <a:t>Team Leader: Stacey Gatheral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1043608" y="1700808"/>
            <a:ext cx="71294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6600" dirty="0">
                <a:solidFill>
                  <a:srgbClr val="C00000"/>
                </a:solidFill>
                <a:latin typeface="+mj-lt"/>
              </a:rPr>
              <a:t>Contact Details For Further Questions…</a:t>
            </a:r>
          </a:p>
          <a:p>
            <a:pPr algn="ctr"/>
            <a:endParaRPr lang="en-GB" sz="6600" dirty="0">
              <a:latin typeface="Gill Sans MT" pitchFamily="34" charset="0"/>
            </a:endParaRPr>
          </a:p>
          <a:p>
            <a:pPr algn="ctr"/>
            <a:r>
              <a:rPr lang="en-GB" sz="4400" dirty="0">
                <a:latin typeface="Gill Sans MT" pitchFamily="34" charset="0"/>
              </a:rPr>
              <a:t>sgatheral@tscacademy.org.uk</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84225" y="1880815"/>
            <a:ext cx="3873212" cy="1939695"/>
          </a:xfrm>
        </p:spPr>
        <p:txBody>
          <a:bodyPr/>
          <a:lstStyle/>
          <a:p>
            <a:pPr algn="ctr"/>
            <a:br>
              <a:rPr lang="en-GB" sz="4000" dirty="0">
                <a:solidFill>
                  <a:srgbClr val="C00000"/>
                </a:solidFill>
                <a:latin typeface="Berkeley"/>
                <a:cs typeface="Arial"/>
              </a:rPr>
            </a:br>
            <a:br>
              <a:rPr lang="en-GB" sz="4000" dirty="0">
                <a:latin typeface="Berkeley"/>
                <a:cs typeface="Arial"/>
              </a:rPr>
            </a:br>
            <a:r>
              <a:rPr lang="en-GB" sz="5400" b="1" u="sng" dirty="0">
                <a:solidFill>
                  <a:srgbClr val="7030A0"/>
                </a:solidFill>
                <a:highlight>
                  <a:srgbClr val="00FFFF"/>
                </a:highlight>
                <a:latin typeface="Berkeley"/>
                <a:cs typeface="Arial"/>
              </a:rPr>
              <a:t>NEW 2022</a:t>
            </a:r>
            <a:br>
              <a:rPr lang="en-GB" sz="4000" dirty="0">
                <a:highlight>
                  <a:srgbClr val="00FFFF"/>
                </a:highlight>
                <a:latin typeface="Berkeley"/>
                <a:cs typeface="Arial"/>
              </a:rPr>
            </a:br>
            <a:r>
              <a:rPr lang="en-GB" sz="2800" b="1" u="sng" dirty="0">
                <a:solidFill>
                  <a:srgbClr val="7030A0"/>
                </a:solidFill>
                <a:latin typeface="Berkeley"/>
                <a:cs typeface="Arial"/>
              </a:rPr>
              <a:t>BTEC </a:t>
            </a:r>
            <a:br>
              <a:rPr lang="en-GB" sz="2800" b="1" u="sng" dirty="0">
                <a:solidFill>
                  <a:srgbClr val="7030A0"/>
                </a:solidFill>
                <a:latin typeface="Berkeley"/>
                <a:cs typeface="Arial"/>
              </a:rPr>
            </a:br>
            <a:r>
              <a:rPr lang="en-GB" sz="2800" b="1" u="sng" dirty="0">
                <a:solidFill>
                  <a:srgbClr val="7030A0"/>
                </a:solidFill>
                <a:latin typeface="Berkeley"/>
                <a:cs typeface="Arial"/>
              </a:rPr>
              <a:t>level 2 </a:t>
            </a:r>
            <a:br>
              <a:rPr lang="en-GB" sz="2800" b="1" u="sng" dirty="0">
                <a:solidFill>
                  <a:srgbClr val="7030A0"/>
                </a:solidFill>
                <a:latin typeface="Berkeley"/>
                <a:cs typeface="Arial"/>
              </a:rPr>
            </a:br>
            <a:r>
              <a:rPr lang="en-GB" sz="2800" b="1" u="sng" dirty="0">
                <a:solidFill>
                  <a:srgbClr val="7030A0"/>
                </a:solidFill>
                <a:latin typeface="Berkeley"/>
                <a:cs typeface="Arial"/>
              </a:rPr>
              <a:t>in </a:t>
            </a:r>
            <a:br>
              <a:rPr lang="en-GB" sz="2800" b="1" u="sng" dirty="0">
                <a:solidFill>
                  <a:srgbClr val="7030A0"/>
                </a:solidFill>
                <a:latin typeface="Berkeley"/>
                <a:cs typeface="Arial"/>
              </a:rPr>
            </a:br>
            <a:r>
              <a:rPr lang="en-GB" sz="2800" b="1" u="sng" dirty="0">
                <a:solidFill>
                  <a:srgbClr val="7030A0"/>
                </a:solidFill>
                <a:latin typeface="Berkeley"/>
                <a:cs typeface="Arial"/>
              </a:rPr>
              <a:t>Performing Arts </a:t>
            </a:r>
            <a:br>
              <a:rPr lang="en-GB" sz="2800" b="1" u="sng" dirty="0">
                <a:solidFill>
                  <a:srgbClr val="7030A0"/>
                </a:solidFill>
                <a:latin typeface="Berkeley"/>
                <a:cs typeface="Arial"/>
              </a:rPr>
            </a:br>
            <a:r>
              <a:rPr lang="en-GB" sz="2800" b="1" u="sng" dirty="0">
                <a:solidFill>
                  <a:srgbClr val="7030A0"/>
                </a:solidFill>
                <a:latin typeface="Berkeley"/>
                <a:cs typeface="Arial"/>
              </a:rPr>
              <a:t>- Drama </a:t>
            </a:r>
            <a:br>
              <a:rPr lang="en-GB" sz="4000" b="1" u="sng" dirty="0">
                <a:latin typeface="Berkeley"/>
                <a:cs typeface="Arial"/>
              </a:rPr>
            </a:br>
            <a:endParaRPr lang="en-GB" sz="5400">
              <a:solidFill>
                <a:srgbClr val="C00000"/>
              </a:solidFill>
              <a:latin typeface="Berkeley"/>
              <a:cs typeface="Arial"/>
            </a:endParaRPr>
          </a:p>
        </p:txBody>
      </p:sp>
      <p:sp>
        <p:nvSpPr>
          <p:cNvPr id="3" name="Rectangle 2">
            <a:extLst>
              <a:ext uri="{FF2B5EF4-FFF2-40B4-BE49-F238E27FC236}">
                <a16:creationId xmlns:a16="http://schemas.microsoft.com/office/drawing/2014/main" id="{03683A3C-43D8-4C24-AF20-DC51385A86B2}"/>
              </a:ext>
            </a:extLst>
          </p:cNvPr>
          <p:cNvSpPr/>
          <p:nvPr/>
        </p:nvSpPr>
        <p:spPr bwMode="auto">
          <a:xfrm>
            <a:off x="3810436" y="3076270"/>
            <a:ext cx="5216761" cy="359027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u="sng" dirty="0">
                <a:latin typeface="Arial"/>
                <a:cs typeface="Arial"/>
              </a:rPr>
              <a:t>UNIT 1-3</a:t>
            </a:r>
            <a:endParaRPr lang="en-GB" sz="1800" b="1" i="0" u="sng" strike="noStrike" cap="none" normalizeH="0" baseline="0" dirty="0">
              <a:ln>
                <a:noFill/>
              </a:ln>
              <a:solidFill>
                <a:schemeClr val="tx1"/>
              </a:solidFill>
              <a:effectLst/>
              <a:latin typeface="Arial" pitchFamily="34" charset="0"/>
              <a:cs typeface="Arial" pitchFamily="34" charset="0"/>
            </a:endParaRPr>
          </a:p>
          <a:p>
            <a:pPr algn="ctr"/>
            <a:r>
              <a:rPr lang="en-GB" dirty="0">
                <a:latin typeface="Arial"/>
                <a:cs typeface="Arial"/>
              </a:rPr>
              <a:t>The BTEC TECH Award consists of 3 Components:</a:t>
            </a:r>
          </a:p>
          <a:p>
            <a:r>
              <a:rPr lang="en-GB" dirty="0">
                <a:latin typeface="Arial"/>
                <a:cs typeface="Arial"/>
              </a:rPr>
              <a:t>• </a:t>
            </a:r>
            <a:r>
              <a:rPr lang="en-GB" b="1" dirty="0">
                <a:latin typeface="Arial"/>
                <a:cs typeface="Arial"/>
              </a:rPr>
              <a:t>Component 1: </a:t>
            </a:r>
            <a:r>
              <a:rPr lang="en-GB" dirty="0">
                <a:latin typeface="Arial"/>
                <a:cs typeface="Arial"/>
              </a:rPr>
              <a:t>Exploring the Performing Arts: Production Arts (Internally assessed) (YEAR 10)</a:t>
            </a:r>
          </a:p>
          <a:p>
            <a:endParaRPr lang="en-GB" dirty="0">
              <a:latin typeface="Arial"/>
              <a:cs typeface="Arial"/>
            </a:endParaRPr>
          </a:p>
          <a:p>
            <a:r>
              <a:rPr lang="en-GB" dirty="0">
                <a:latin typeface="Arial"/>
                <a:cs typeface="Arial"/>
              </a:rPr>
              <a:t>• </a:t>
            </a:r>
            <a:r>
              <a:rPr lang="en-GB" b="1" dirty="0">
                <a:latin typeface="Arial"/>
                <a:cs typeface="Arial"/>
              </a:rPr>
              <a:t>Component 2:</a:t>
            </a:r>
            <a:r>
              <a:rPr lang="en-GB" dirty="0">
                <a:latin typeface="Arial"/>
                <a:cs typeface="Arial"/>
              </a:rPr>
              <a:t> Developing skills and techniques in the Performing Arts (Internally Assessed) (Year 10 and 11) </a:t>
            </a:r>
            <a:endParaRPr lang="en-GB" dirty="0"/>
          </a:p>
          <a:p>
            <a:endParaRPr lang="en-GB" dirty="0">
              <a:latin typeface="Arial"/>
              <a:cs typeface="Arial"/>
            </a:endParaRPr>
          </a:p>
          <a:p>
            <a:r>
              <a:rPr lang="en-GB" dirty="0">
                <a:latin typeface="Arial"/>
                <a:cs typeface="Arial"/>
              </a:rPr>
              <a:t>• </a:t>
            </a:r>
            <a:r>
              <a:rPr lang="en-GB" b="1" dirty="0">
                <a:latin typeface="Arial"/>
                <a:cs typeface="Arial"/>
              </a:rPr>
              <a:t>Component 3:</a:t>
            </a:r>
            <a:r>
              <a:rPr lang="en-GB" dirty="0">
                <a:latin typeface="Arial"/>
                <a:cs typeface="Arial"/>
              </a:rPr>
              <a:t> Performing to a Brief (Externally Assessed + 40% of the overall grade) (Year 11)</a:t>
            </a:r>
          </a:p>
          <a:p>
            <a:pPr marL="285750" indent="-285750">
              <a:buFont typeface="Arial" panose="020B0604020202020204" pitchFamily="34" charset="0"/>
              <a:buChar char="•"/>
            </a:pPr>
            <a:endParaRPr lang="en-GB" dirty="0"/>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en-GB" sz="1600" b="0" i="0" u="none" strike="noStrike" cap="none" normalizeH="0" baseline="0" dirty="0">
              <a:ln>
                <a:noFill/>
              </a:ln>
              <a:solidFill>
                <a:schemeClr val="tx1"/>
              </a:solidFill>
              <a:effectLst/>
            </a:endParaRPr>
          </a:p>
          <a:p>
            <a:pPr marL="285750" indent="-285750">
              <a:buFontTx/>
              <a:buChar char="-"/>
            </a:pPr>
            <a:endParaRPr lang="en-GB" b="0" i="0" u="none" strike="noStrike" cap="none" normalizeH="0" baseline="0" dirty="0">
              <a:ln>
                <a:noFill/>
              </a:ln>
              <a:effectLst/>
            </a:endParaRPr>
          </a:p>
        </p:txBody>
      </p:sp>
      <p:sp>
        <p:nvSpPr>
          <p:cNvPr id="7" name="Rectangle 6">
            <a:extLst>
              <a:ext uri="{FF2B5EF4-FFF2-40B4-BE49-F238E27FC236}">
                <a16:creationId xmlns:a16="http://schemas.microsoft.com/office/drawing/2014/main" id="{3CA0B37C-AD39-41C8-ADAB-728A48F14D48}"/>
              </a:ext>
            </a:extLst>
          </p:cNvPr>
          <p:cNvSpPr/>
          <p:nvPr/>
        </p:nvSpPr>
        <p:spPr bwMode="auto">
          <a:xfrm>
            <a:off x="1818155" y="4589981"/>
            <a:ext cx="1795354" cy="2075843"/>
          </a:xfrm>
          <a:prstGeom prst="rect">
            <a:avLst/>
          </a:prstGeom>
          <a:solidFill>
            <a:srgbClr val="ED8CF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u="sng" dirty="0">
                <a:latin typeface="Arial"/>
                <a:cs typeface="Arial"/>
              </a:rPr>
              <a:t>ASSESSMENT</a:t>
            </a:r>
            <a:endParaRPr lang="en-US"/>
          </a:p>
          <a:p>
            <a:pPr algn="ctr"/>
            <a:endParaRPr lang="en-GB" dirty="0">
              <a:latin typeface="Arial"/>
              <a:cs typeface="Arial"/>
            </a:endParaRPr>
          </a:p>
          <a:p>
            <a:pPr algn="ctr"/>
            <a:r>
              <a:rPr lang="en-GB" sz="2000" b="1" dirty="0">
                <a:latin typeface="Arial"/>
                <a:cs typeface="Arial"/>
              </a:rPr>
              <a:t>Practical work + Coursework</a:t>
            </a:r>
            <a:r>
              <a:rPr lang="en-GB" dirty="0">
                <a:latin typeface="Arial"/>
                <a:cs typeface="Arial"/>
              </a:rPr>
              <a:t>.</a:t>
            </a:r>
            <a:endParaRPr lang="en-GB" dirty="0"/>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en-GB" sz="1600" b="0" i="0" u="none" strike="noStrike" cap="none" normalizeH="0" baseline="0" dirty="0">
              <a:ln>
                <a:noFill/>
              </a:ln>
              <a:solidFill>
                <a:schemeClr val="tx1"/>
              </a:solidFill>
              <a:effectLst/>
            </a:endParaRPr>
          </a:p>
          <a:p>
            <a:pPr marL="285750" marR="0" indent="-285750" algn="l" defTabSz="914400" rtl="0" eaLnBrk="0" fontAlgn="base" latinLnBrk="0" hangingPunct="0">
              <a:lnSpc>
                <a:spcPct val="100000"/>
              </a:lnSpc>
              <a:spcBef>
                <a:spcPct val="0"/>
              </a:spcBef>
              <a:spcAft>
                <a:spcPct val="0"/>
              </a:spcAft>
              <a:buClrTx/>
              <a:buSzTx/>
              <a:buFontTx/>
              <a:buChar char="-"/>
              <a:tabLst/>
            </a:pPr>
            <a:endParaRPr lang="en-GB" b="0" i="0" u="none" strike="noStrike" cap="none" normalizeH="0" baseline="0" dirty="0">
              <a:ln>
                <a:noFill/>
              </a:ln>
              <a:solidFill>
                <a:schemeClr val="tx1"/>
              </a:solidFill>
              <a:effectLst/>
            </a:endParaRPr>
          </a:p>
        </p:txBody>
      </p:sp>
      <p:sp>
        <p:nvSpPr>
          <p:cNvPr id="8" name="Rectangle 7">
            <a:extLst>
              <a:ext uri="{FF2B5EF4-FFF2-40B4-BE49-F238E27FC236}">
                <a16:creationId xmlns:a16="http://schemas.microsoft.com/office/drawing/2014/main" id="{EAFF11EF-03BE-4A5D-953B-9719AEFC846D}"/>
              </a:ext>
            </a:extLst>
          </p:cNvPr>
          <p:cNvSpPr/>
          <p:nvPr/>
        </p:nvSpPr>
        <p:spPr bwMode="auto">
          <a:xfrm>
            <a:off x="89312" y="4589403"/>
            <a:ext cx="1655837" cy="2076999"/>
          </a:xfrm>
          <a:prstGeom prst="rect">
            <a:avLst/>
          </a:prstGeom>
          <a:solidFill>
            <a:srgbClr val="B595B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u="sng" dirty="0">
                <a:latin typeface="Arial"/>
                <a:cs typeface="Arial"/>
              </a:rPr>
              <a:t>GRADING</a:t>
            </a:r>
            <a:endParaRPr lang="en-GB" b="1" u="sng" dirty="0"/>
          </a:p>
          <a:p>
            <a:pPr marR="0" algn="ctr" defTabSz="914400">
              <a:lnSpc>
                <a:spcPct val="100000"/>
              </a:lnSpc>
              <a:spcBef>
                <a:spcPct val="0"/>
              </a:spcBef>
              <a:spcAft>
                <a:spcPct val="0"/>
              </a:spcAft>
              <a:buClrTx/>
              <a:buSzTx/>
              <a:tabLst/>
            </a:pPr>
            <a:endParaRPr lang="en-GB" b="1" u="sng" dirty="0">
              <a:latin typeface="Arial"/>
              <a:cs typeface="Arial"/>
            </a:endParaRPr>
          </a:p>
          <a:p>
            <a:pPr algn="ctr"/>
            <a:r>
              <a:rPr lang="en-GB" b="1" dirty="0">
                <a:latin typeface="Arial"/>
                <a:cs typeface="Arial"/>
              </a:rPr>
              <a:t>PASS</a:t>
            </a:r>
          </a:p>
          <a:p>
            <a:pPr algn="ctr"/>
            <a:r>
              <a:rPr lang="en-GB" b="1" dirty="0">
                <a:latin typeface="Arial"/>
                <a:cs typeface="Arial"/>
              </a:rPr>
              <a:t>MERIT</a:t>
            </a:r>
          </a:p>
          <a:p>
            <a:pPr algn="ctr"/>
            <a:r>
              <a:rPr lang="en-GB" b="1" dirty="0">
                <a:latin typeface="Arial"/>
                <a:cs typeface="Arial"/>
              </a:rPr>
              <a:t>DISTINCTION</a:t>
            </a:r>
          </a:p>
          <a:p>
            <a:endParaRPr lang="en-GB" sz="1600" dirty="0">
              <a:latin typeface="Arial"/>
              <a:cs typeface="Arial"/>
            </a:endParaRPr>
          </a:p>
        </p:txBody>
      </p:sp>
      <p:pic>
        <p:nvPicPr>
          <p:cNvPr id="9" name="Picture 9" descr="A picture containing text, weapon&#10;&#10;Description automatically generated">
            <a:extLst>
              <a:ext uri="{FF2B5EF4-FFF2-40B4-BE49-F238E27FC236}">
                <a16:creationId xmlns:a16="http://schemas.microsoft.com/office/drawing/2014/main" id="{E57C1CA2-D107-187C-91B8-819F912B7784}"/>
              </a:ext>
            </a:extLst>
          </p:cNvPr>
          <p:cNvPicPr>
            <a:picLocks noChangeAspect="1"/>
          </p:cNvPicPr>
          <p:nvPr/>
        </p:nvPicPr>
        <p:blipFill rotWithShape="1">
          <a:blip r:embed="rId3"/>
          <a:srcRect l="11429" t="20000" r="48928" b="645"/>
          <a:stretch/>
        </p:blipFill>
        <p:spPr>
          <a:xfrm>
            <a:off x="5472377" y="1290485"/>
            <a:ext cx="1668509" cy="1633922"/>
          </a:xfrm>
          <a:prstGeom prst="rect">
            <a:avLst/>
          </a:prstGeom>
        </p:spPr>
      </p:pic>
    </p:spTree>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66710" y="1197372"/>
            <a:ext cx="8856984" cy="1079500"/>
          </a:xfrm>
        </p:spPr>
        <p:txBody>
          <a:bodyPr/>
          <a:lstStyle/>
          <a:p>
            <a:pPr algn="ctr"/>
            <a:r>
              <a:rPr lang="en-GB" sz="5400" dirty="0">
                <a:solidFill>
                  <a:srgbClr val="C00000"/>
                </a:solidFill>
                <a:latin typeface="Berkeley"/>
                <a:cs typeface="Arial"/>
              </a:rPr>
              <a:t>BTEC Course Topics</a:t>
            </a:r>
          </a:p>
        </p:txBody>
      </p:sp>
      <p:sp>
        <p:nvSpPr>
          <p:cNvPr id="3" name="Rectangle 2">
            <a:extLst>
              <a:ext uri="{FF2B5EF4-FFF2-40B4-BE49-F238E27FC236}">
                <a16:creationId xmlns:a16="http://schemas.microsoft.com/office/drawing/2014/main" id="{03683A3C-43D8-4C24-AF20-DC51385A86B2}"/>
              </a:ext>
            </a:extLst>
          </p:cNvPr>
          <p:cNvSpPr/>
          <p:nvPr/>
        </p:nvSpPr>
        <p:spPr bwMode="auto">
          <a:xfrm>
            <a:off x="262227" y="2276872"/>
            <a:ext cx="2664296" cy="4212778"/>
          </a:xfrm>
          <a:prstGeom prst="rect">
            <a:avLst/>
          </a:prstGeom>
          <a:solidFill>
            <a:srgbClr val="ED8CF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dirty="0">
                <a:latin typeface="Arial"/>
                <a:cs typeface="Arial"/>
              </a:rPr>
              <a:t>UNIT</a:t>
            </a:r>
            <a:r>
              <a:rPr lang="en-GB" dirty="0">
                <a:latin typeface="Arial"/>
                <a:cs typeface="Arial"/>
              </a:rPr>
              <a:t> </a:t>
            </a:r>
            <a:r>
              <a:rPr lang="en-GB" b="1" dirty="0">
                <a:latin typeface="Arial"/>
                <a:cs typeface="Arial"/>
              </a:rPr>
              <a:t>1: </a:t>
            </a:r>
            <a:endParaRPr lang="en-US" dirty="0"/>
          </a:p>
          <a:p>
            <a:pPr algn="ctr"/>
            <a:r>
              <a:rPr lang="en-GB" u="sng" dirty="0">
                <a:latin typeface="Arial"/>
                <a:cs typeface="Arial"/>
              </a:rPr>
              <a:t>Exploring the Performing Arts</a:t>
            </a:r>
            <a:endParaRPr lang="en-GB" u="sng"/>
          </a:p>
          <a:p>
            <a:pPr algn="ctr"/>
            <a:endParaRPr lang="en-GB" i="1" dirty="0">
              <a:latin typeface="Arial"/>
              <a:cs typeface="Arial"/>
            </a:endParaRPr>
          </a:p>
          <a:p>
            <a:pPr marL="285750" indent="-285750" algn="ctr">
              <a:buFont typeface="Arial"/>
              <a:buChar char="•"/>
            </a:pPr>
            <a:r>
              <a:rPr lang="en-GB" sz="1600" b="1" i="1" dirty="0">
                <a:latin typeface="Arial"/>
                <a:cs typeface="Arial"/>
              </a:rPr>
              <a:t>Investigate</a:t>
            </a:r>
            <a:r>
              <a:rPr lang="en-GB" sz="1600" i="1" dirty="0">
                <a:latin typeface="Arial"/>
                <a:cs typeface="Arial"/>
              </a:rPr>
              <a:t> how professional performance or production work is created</a:t>
            </a:r>
            <a:endParaRPr lang="en-GB" sz="1600" i="1"/>
          </a:p>
          <a:p>
            <a:pPr marL="285750" indent="-285750" algn="ctr">
              <a:buFont typeface="Arial"/>
              <a:buChar char="•"/>
            </a:pPr>
            <a:r>
              <a:rPr lang="en-GB" sz="1600" b="1" i="1" dirty="0">
                <a:latin typeface="Arial"/>
                <a:cs typeface="Arial"/>
              </a:rPr>
              <a:t>Demonstrate</a:t>
            </a:r>
            <a:r>
              <a:rPr lang="en-GB" sz="1600" i="1" dirty="0">
                <a:latin typeface="Arial"/>
                <a:cs typeface="Arial"/>
              </a:rPr>
              <a:t> understanding of the skills, techniques and approaches used by professionals to create performance/production work. </a:t>
            </a:r>
            <a:endParaRPr lang="en-GB" sz="1600" b="0" i="1" u="none" strike="noStrike" cap="none" normalizeH="0" baseline="0">
              <a:ln>
                <a:noFill/>
              </a:ln>
              <a:effectLst/>
            </a:endParaRPr>
          </a:p>
          <a:p>
            <a:pPr marL="285750" indent="-285750">
              <a:buFont typeface="Arial" panose="020B0604020202020204" pitchFamily="34" charset="0"/>
              <a:buChar char="•"/>
            </a:pPr>
            <a:endParaRPr lang="en-GB" sz="1400" b="0" i="0" u="none" strike="noStrike" cap="none" normalizeH="0" baseline="0" dirty="0">
              <a:ln>
                <a:noFill/>
              </a:ln>
              <a:effectLst/>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en-GB" sz="1400" b="0" i="0" u="none" strike="noStrike" cap="none" normalizeH="0" baseline="0" dirty="0">
              <a:ln>
                <a:noFill/>
              </a:ln>
              <a:effectLst/>
            </a:endParaRPr>
          </a:p>
          <a:p>
            <a:pPr marL="285750" indent="-285750">
              <a:buFontTx/>
              <a:buChar char="-"/>
            </a:pPr>
            <a:endParaRPr lang="en-GB" dirty="0"/>
          </a:p>
        </p:txBody>
      </p:sp>
      <p:sp>
        <p:nvSpPr>
          <p:cNvPr id="4" name="Rectangle 3">
            <a:extLst>
              <a:ext uri="{FF2B5EF4-FFF2-40B4-BE49-F238E27FC236}">
                <a16:creationId xmlns:a16="http://schemas.microsoft.com/office/drawing/2014/main" id="{46730F2A-CD8F-4E35-9627-C641FECD3333}"/>
              </a:ext>
            </a:extLst>
          </p:cNvPr>
          <p:cNvSpPr/>
          <p:nvPr/>
        </p:nvSpPr>
        <p:spPr bwMode="auto">
          <a:xfrm>
            <a:off x="3128879" y="2276872"/>
            <a:ext cx="2932646" cy="4212778"/>
          </a:xfrm>
          <a:prstGeom prst="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u="sng" dirty="0">
                <a:latin typeface="Arial"/>
                <a:cs typeface="Arial"/>
              </a:rPr>
              <a:t>UNIT 2</a:t>
            </a:r>
            <a:endParaRPr lang="en-GB" b="1" u="sng" dirty="0"/>
          </a:p>
          <a:p>
            <a:pPr algn="ctr"/>
            <a:r>
              <a:rPr lang="en-GB" u="sng" dirty="0">
                <a:latin typeface="Arial"/>
                <a:cs typeface="Arial"/>
              </a:rPr>
              <a:t>Developing skills and techniques in the Performing Arts</a:t>
            </a:r>
          </a:p>
          <a:p>
            <a:pPr marR="0" algn="ctr" defTabSz="914400">
              <a:lnSpc>
                <a:spcPct val="100000"/>
              </a:lnSpc>
              <a:spcBef>
                <a:spcPct val="0"/>
              </a:spcBef>
              <a:spcAft>
                <a:spcPct val="0"/>
              </a:spcAft>
              <a:buClrTx/>
              <a:buSzTx/>
              <a:tabLst/>
            </a:pPr>
            <a:endParaRPr lang="en-GB" i="1" dirty="0"/>
          </a:p>
          <a:p>
            <a:pPr marL="285750" indent="-285750" algn="ctr">
              <a:buFont typeface="Arial"/>
              <a:buChar char="•"/>
            </a:pPr>
            <a:r>
              <a:rPr lang="en-GB" sz="1600" i="1" dirty="0">
                <a:latin typeface="Arial"/>
                <a:cs typeface="Arial"/>
              </a:rPr>
              <a:t>Use </a:t>
            </a:r>
            <a:r>
              <a:rPr lang="en-GB" sz="1600" b="1" i="1" dirty="0">
                <a:latin typeface="Arial"/>
                <a:cs typeface="Arial"/>
              </a:rPr>
              <a:t>rehearsal</a:t>
            </a:r>
            <a:r>
              <a:rPr lang="en-GB" sz="1600" i="1" dirty="0">
                <a:latin typeface="Arial"/>
                <a:cs typeface="Arial"/>
              </a:rPr>
              <a:t> or production/design processes </a:t>
            </a:r>
          </a:p>
          <a:p>
            <a:pPr marL="285750" indent="-285750" algn="ctr">
              <a:buFont typeface="Arial"/>
              <a:buChar char="•"/>
            </a:pPr>
            <a:r>
              <a:rPr lang="en-GB" sz="1600" b="1" i="1" dirty="0">
                <a:latin typeface="Arial"/>
                <a:cs typeface="Arial"/>
              </a:rPr>
              <a:t>Apply</a:t>
            </a:r>
            <a:r>
              <a:rPr lang="en-GB" sz="1600" i="1" dirty="0">
                <a:latin typeface="Arial"/>
                <a:cs typeface="Arial"/>
              </a:rPr>
              <a:t> skills and techniques in performance or realisation </a:t>
            </a:r>
            <a:endParaRPr lang="en-GB" sz="1600" i="1"/>
          </a:p>
          <a:p>
            <a:pPr marL="285750" indent="-285750" algn="ctr">
              <a:buFont typeface="Arial"/>
              <a:buChar char="•"/>
            </a:pPr>
            <a:r>
              <a:rPr lang="en-GB" sz="1600" b="1" i="1" dirty="0">
                <a:latin typeface="Arial"/>
                <a:cs typeface="Arial"/>
              </a:rPr>
              <a:t>Review</a:t>
            </a:r>
            <a:r>
              <a:rPr lang="en-GB" sz="1600" i="1" dirty="0">
                <a:latin typeface="Arial"/>
                <a:cs typeface="Arial"/>
              </a:rPr>
              <a:t> own development and application of performance or design skills</a:t>
            </a:r>
            <a:r>
              <a:rPr lang="en-GB" sz="1600" dirty="0">
                <a:latin typeface="Arial"/>
                <a:cs typeface="Arial"/>
              </a:rPr>
              <a:t>. </a:t>
            </a:r>
            <a:endParaRPr lang="en-GB" sz="1600"/>
          </a:p>
          <a:p>
            <a:pPr algn="ctr"/>
            <a:endParaRPr lang="en-GB" dirty="0"/>
          </a:p>
          <a:p>
            <a:pPr algn="ctr"/>
            <a:endParaRPr lang="en-GB" sz="1600" b="1" u="sng" dirty="0"/>
          </a:p>
          <a:p>
            <a:pPr marL="285750" indent="-285750">
              <a:buFont typeface="Wingdings" panose="05000000000000000000" pitchFamily="2" charset="2"/>
              <a:buChar char="v"/>
            </a:pPr>
            <a:endParaRPr lang="en-GB" sz="1600" dirty="0"/>
          </a:p>
        </p:txBody>
      </p:sp>
      <p:sp>
        <p:nvSpPr>
          <p:cNvPr id="5" name="Rectangle 4">
            <a:extLst>
              <a:ext uri="{FF2B5EF4-FFF2-40B4-BE49-F238E27FC236}">
                <a16:creationId xmlns:a16="http://schemas.microsoft.com/office/drawing/2014/main" id="{9E3AFFAB-131E-4B2A-916C-BA78478F5B0B}"/>
              </a:ext>
            </a:extLst>
          </p:cNvPr>
          <p:cNvSpPr/>
          <p:nvPr/>
        </p:nvSpPr>
        <p:spPr bwMode="auto">
          <a:xfrm>
            <a:off x="6230742" y="2276872"/>
            <a:ext cx="2664296" cy="4212778"/>
          </a:xfrm>
          <a:prstGeom prst="rect">
            <a:avLst/>
          </a:prstGeom>
          <a:solidFill>
            <a:srgbClr val="B595B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u="sng" dirty="0">
                <a:latin typeface="Arial"/>
                <a:cs typeface="Arial"/>
              </a:rPr>
              <a:t>UNIT 3</a:t>
            </a:r>
          </a:p>
          <a:p>
            <a:pPr algn="ctr"/>
            <a:r>
              <a:rPr lang="en-GB" u="sng" dirty="0">
                <a:latin typeface="Arial"/>
                <a:cs typeface="Arial"/>
              </a:rPr>
              <a:t>Performing to a Brief</a:t>
            </a:r>
            <a:endParaRPr lang="en-GB" u="sng" dirty="0"/>
          </a:p>
          <a:p>
            <a:pPr algn="ctr"/>
            <a:endParaRPr lang="en-GB" dirty="0">
              <a:latin typeface="Arial"/>
              <a:cs typeface="Arial"/>
            </a:endParaRPr>
          </a:p>
          <a:p>
            <a:pPr marL="285750" indent="-285750" algn="ctr">
              <a:buFont typeface="Arial"/>
              <a:buChar char="•"/>
            </a:pPr>
            <a:r>
              <a:rPr lang="en-GB" sz="1600" b="1" i="1" dirty="0">
                <a:latin typeface="Arial"/>
                <a:cs typeface="Arial"/>
              </a:rPr>
              <a:t>Understand</a:t>
            </a:r>
            <a:r>
              <a:rPr lang="en-GB" sz="1600" i="1" dirty="0">
                <a:latin typeface="Arial"/>
                <a:cs typeface="Arial"/>
              </a:rPr>
              <a:t> how to respond to a brief </a:t>
            </a:r>
            <a:endParaRPr lang="en-GB" sz="1600" i="1"/>
          </a:p>
          <a:p>
            <a:pPr marL="285750" indent="-285750" algn="ctr">
              <a:buFont typeface="Arial"/>
              <a:buChar char="•"/>
            </a:pPr>
            <a:r>
              <a:rPr lang="en-GB" sz="1600" i="1" dirty="0">
                <a:latin typeface="Arial"/>
                <a:cs typeface="Arial"/>
              </a:rPr>
              <a:t> </a:t>
            </a:r>
            <a:r>
              <a:rPr lang="en-GB" sz="1600" b="1" i="1" dirty="0">
                <a:latin typeface="Arial"/>
                <a:cs typeface="Arial"/>
              </a:rPr>
              <a:t>Select and develop</a:t>
            </a:r>
            <a:r>
              <a:rPr lang="en-GB" sz="1600" i="1" dirty="0">
                <a:latin typeface="Arial"/>
                <a:cs typeface="Arial"/>
              </a:rPr>
              <a:t> skills and techniques in response to a brief</a:t>
            </a:r>
            <a:endParaRPr lang="en-GB" sz="1600" i="1"/>
          </a:p>
          <a:p>
            <a:pPr marL="285750" indent="-285750" algn="ctr">
              <a:buFont typeface="Arial"/>
              <a:buChar char="•"/>
            </a:pPr>
            <a:r>
              <a:rPr lang="en-GB" sz="1600" b="1" i="1" dirty="0">
                <a:latin typeface="Arial"/>
                <a:cs typeface="Arial"/>
              </a:rPr>
              <a:t>Apply</a:t>
            </a:r>
            <a:r>
              <a:rPr lang="en-GB" sz="1600" i="1" dirty="0">
                <a:latin typeface="Arial"/>
                <a:cs typeface="Arial"/>
              </a:rPr>
              <a:t> skills and techniques in a workshop performance in response to a brief </a:t>
            </a:r>
            <a:endParaRPr lang="en-GB" sz="1600" i="1"/>
          </a:p>
          <a:p>
            <a:pPr marL="285750" indent="-285750" algn="ctr">
              <a:buFont typeface="Arial"/>
              <a:buChar char="•"/>
            </a:pPr>
            <a:r>
              <a:rPr lang="en-GB" sz="1600" b="1" i="1" dirty="0">
                <a:latin typeface="Arial"/>
                <a:cs typeface="Arial"/>
              </a:rPr>
              <a:t>Evaluate</a:t>
            </a:r>
            <a:r>
              <a:rPr lang="en-GB" sz="1600" i="1" dirty="0">
                <a:latin typeface="Arial"/>
                <a:cs typeface="Arial"/>
              </a:rPr>
              <a:t> the development process and outcome in response to a brief</a:t>
            </a:r>
            <a:endParaRPr lang="en-GB" sz="1600" i="1"/>
          </a:p>
          <a:p>
            <a:pPr algn="ctr"/>
            <a:endParaRPr lang="en-GB" b="1" u="sng" dirty="0">
              <a:latin typeface="Arial"/>
              <a:cs typeface="Arial"/>
            </a:endParaRPr>
          </a:p>
        </p:txBody>
      </p:sp>
    </p:spTree>
    <p:extLst>
      <p:ext uri="{BB962C8B-B14F-4D97-AF65-F5344CB8AC3E}">
        <p14:creationId xmlns:p14="http://schemas.microsoft.com/office/powerpoint/2010/main" val="4201447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52400" y="1211268"/>
            <a:ext cx="86680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800" dirty="0">
                <a:solidFill>
                  <a:srgbClr val="C00000"/>
                </a:solidFill>
                <a:latin typeface="Berkeley"/>
                <a:ea typeface="+mj-ea"/>
                <a:cs typeface="+mj-cs"/>
              </a:rPr>
              <a:t>Which skills does the courses require?</a:t>
            </a:r>
            <a:endParaRPr lang="en-US" altLang="en-US" sz="4800" dirty="0">
              <a:solidFill>
                <a:srgbClr val="C00000"/>
              </a:solidFill>
              <a:latin typeface="Berkeley"/>
              <a:ea typeface="+mj-ea"/>
              <a:cs typeface="+mj-cs"/>
            </a:endParaRPr>
          </a:p>
        </p:txBody>
      </p:sp>
      <p:pic>
        <p:nvPicPr>
          <p:cNvPr id="2" name="Picture 1">
            <a:extLst>
              <a:ext uri="{FF2B5EF4-FFF2-40B4-BE49-F238E27FC236}">
                <a16:creationId xmlns:a16="http://schemas.microsoft.com/office/drawing/2014/main" id="{C7351C94-39B0-4F40-BFFF-480C50119CAB}"/>
              </a:ext>
            </a:extLst>
          </p:cNvPr>
          <p:cNvPicPr>
            <a:picLocks noChangeAspect="1"/>
          </p:cNvPicPr>
          <p:nvPr/>
        </p:nvPicPr>
        <p:blipFill>
          <a:blip r:embed="rId3"/>
          <a:stretch>
            <a:fillRect/>
          </a:stretch>
        </p:blipFill>
        <p:spPr>
          <a:xfrm>
            <a:off x="3181776" y="3345778"/>
            <a:ext cx="2609249" cy="1564382"/>
          </a:xfrm>
          <a:prstGeom prst="rect">
            <a:avLst/>
          </a:prstGeom>
        </p:spPr>
      </p:pic>
      <p:pic>
        <p:nvPicPr>
          <p:cNvPr id="4" name="Picture 3">
            <a:extLst>
              <a:ext uri="{FF2B5EF4-FFF2-40B4-BE49-F238E27FC236}">
                <a16:creationId xmlns:a16="http://schemas.microsoft.com/office/drawing/2014/main" id="{7B12457A-DF33-403C-B65B-30F50BC39A39}"/>
              </a:ext>
            </a:extLst>
          </p:cNvPr>
          <p:cNvPicPr>
            <a:picLocks noChangeAspect="1"/>
          </p:cNvPicPr>
          <p:nvPr/>
        </p:nvPicPr>
        <p:blipFill>
          <a:blip r:embed="rId4"/>
          <a:stretch>
            <a:fillRect/>
          </a:stretch>
        </p:blipFill>
        <p:spPr>
          <a:xfrm>
            <a:off x="6579384" y="2055187"/>
            <a:ext cx="2220838" cy="2072782"/>
          </a:xfrm>
          <a:prstGeom prst="rect">
            <a:avLst/>
          </a:prstGeom>
        </p:spPr>
      </p:pic>
      <p:pic>
        <p:nvPicPr>
          <p:cNvPr id="5" name="Picture 4">
            <a:extLst>
              <a:ext uri="{FF2B5EF4-FFF2-40B4-BE49-F238E27FC236}">
                <a16:creationId xmlns:a16="http://schemas.microsoft.com/office/drawing/2014/main" id="{7CD07DFE-47A5-4608-A322-9E8349C4EFEB}"/>
              </a:ext>
            </a:extLst>
          </p:cNvPr>
          <p:cNvPicPr>
            <a:picLocks noChangeAspect="1"/>
          </p:cNvPicPr>
          <p:nvPr/>
        </p:nvPicPr>
        <p:blipFill>
          <a:blip r:embed="rId5"/>
          <a:stretch>
            <a:fillRect/>
          </a:stretch>
        </p:blipFill>
        <p:spPr>
          <a:xfrm>
            <a:off x="323528" y="2246330"/>
            <a:ext cx="2705100" cy="1685925"/>
          </a:xfrm>
          <a:prstGeom prst="rect">
            <a:avLst/>
          </a:prstGeom>
        </p:spPr>
      </p:pic>
      <p:pic>
        <p:nvPicPr>
          <p:cNvPr id="6" name="Picture 5">
            <a:extLst>
              <a:ext uri="{FF2B5EF4-FFF2-40B4-BE49-F238E27FC236}">
                <a16:creationId xmlns:a16="http://schemas.microsoft.com/office/drawing/2014/main" id="{9A4D159D-B97E-4935-88DD-E82D63FDCF82}"/>
              </a:ext>
            </a:extLst>
          </p:cNvPr>
          <p:cNvPicPr>
            <a:picLocks noChangeAspect="1"/>
          </p:cNvPicPr>
          <p:nvPr/>
        </p:nvPicPr>
        <p:blipFill>
          <a:blip r:embed="rId6"/>
          <a:stretch>
            <a:fillRect/>
          </a:stretch>
        </p:blipFill>
        <p:spPr>
          <a:xfrm>
            <a:off x="467544" y="5083583"/>
            <a:ext cx="3124200" cy="1466850"/>
          </a:xfrm>
          <a:prstGeom prst="rect">
            <a:avLst/>
          </a:prstGeom>
        </p:spPr>
      </p:pic>
      <p:pic>
        <p:nvPicPr>
          <p:cNvPr id="7" name="Picture 6">
            <a:extLst>
              <a:ext uri="{FF2B5EF4-FFF2-40B4-BE49-F238E27FC236}">
                <a16:creationId xmlns:a16="http://schemas.microsoft.com/office/drawing/2014/main" id="{917B34E5-8EC1-4FC1-A7AD-FDA952BDAE59}"/>
              </a:ext>
            </a:extLst>
          </p:cNvPr>
          <p:cNvPicPr>
            <a:picLocks noChangeAspect="1"/>
          </p:cNvPicPr>
          <p:nvPr/>
        </p:nvPicPr>
        <p:blipFill>
          <a:blip r:embed="rId7"/>
          <a:stretch>
            <a:fillRect/>
          </a:stretch>
        </p:blipFill>
        <p:spPr>
          <a:xfrm>
            <a:off x="6076072" y="4874033"/>
            <a:ext cx="2724150" cy="1676400"/>
          </a:xfrm>
          <a:prstGeom prst="rect">
            <a:avLst/>
          </a:prstGeom>
        </p:spPr>
      </p:pic>
    </p:spTree>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51520" y="1340768"/>
            <a:ext cx="8712968" cy="949882"/>
          </a:xfrm>
        </p:spPr>
        <p:txBody>
          <a:bodyPr/>
          <a:lstStyle/>
          <a:p>
            <a:pPr algn="ctr"/>
            <a:r>
              <a:rPr lang="en-GB" sz="4200" dirty="0">
                <a:solidFill>
                  <a:srgbClr val="C00000"/>
                </a:solidFill>
                <a:latin typeface="Berkeley"/>
                <a:cs typeface="Arial"/>
              </a:rPr>
              <a:t>How is the Level 2 course assessed? </a:t>
            </a:r>
            <a:endParaRPr lang="en-GB" sz="4200" dirty="0">
              <a:solidFill>
                <a:srgbClr val="C00000"/>
              </a:solidFill>
              <a:latin typeface="Berkeley" panose="02020500000000000000" pitchFamily="18" charset="0"/>
            </a:endParaRPr>
          </a:p>
        </p:txBody>
      </p:sp>
      <p:graphicFrame>
        <p:nvGraphicFramePr>
          <p:cNvPr id="2" name="Table 1">
            <a:extLst>
              <a:ext uri="{FF2B5EF4-FFF2-40B4-BE49-F238E27FC236}">
                <a16:creationId xmlns:a16="http://schemas.microsoft.com/office/drawing/2014/main" id="{CBF35726-6E35-42DC-84F6-A387B47ACA74}"/>
              </a:ext>
            </a:extLst>
          </p:cNvPr>
          <p:cNvGraphicFramePr>
            <a:graphicFrameLocks noGrp="1"/>
          </p:cNvGraphicFramePr>
          <p:nvPr>
            <p:extLst>
              <p:ext uri="{D42A27DB-BD31-4B8C-83A1-F6EECF244321}">
                <p14:modId xmlns:p14="http://schemas.microsoft.com/office/powerpoint/2010/main" val="517054598"/>
              </p:ext>
            </p:extLst>
          </p:nvPr>
        </p:nvGraphicFramePr>
        <p:xfrm>
          <a:off x="98171" y="2398195"/>
          <a:ext cx="8928408" cy="4295394"/>
        </p:xfrm>
        <a:graphic>
          <a:graphicData uri="http://schemas.openxmlformats.org/drawingml/2006/table">
            <a:tbl>
              <a:tblPr firstRow="1" firstCol="1" bandRow="1"/>
              <a:tblGrid>
                <a:gridCol w="2976136">
                  <a:extLst>
                    <a:ext uri="{9D8B030D-6E8A-4147-A177-3AD203B41FA5}">
                      <a16:colId xmlns:a16="http://schemas.microsoft.com/office/drawing/2014/main" val="1970521299"/>
                    </a:ext>
                  </a:extLst>
                </a:gridCol>
                <a:gridCol w="2976136">
                  <a:extLst>
                    <a:ext uri="{9D8B030D-6E8A-4147-A177-3AD203B41FA5}">
                      <a16:colId xmlns:a16="http://schemas.microsoft.com/office/drawing/2014/main" val="308750520"/>
                    </a:ext>
                  </a:extLst>
                </a:gridCol>
                <a:gridCol w="2976136">
                  <a:extLst>
                    <a:ext uri="{9D8B030D-6E8A-4147-A177-3AD203B41FA5}">
                      <a16:colId xmlns:a16="http://schemas.microsoft.com/office/drawing/2014/main" val="2768718376"/>
                    </a:ext>
                  </a:extLst>
                </a:gridCol>
              </a:tblGrid>
              <a:tr h="637003">
                <a:tc>
                  <a:txBody>
                    <a:bodyPr/>
                    <a:lstStyle/>
                    <a:p>
                      <a:pPr algn="ctr">
                        <a:lnSpc>
                          <a:spcPct val="107000"/>
                        </a:lnSpc>
                        <a:spcAft>
                          <a:spcPts val="0"/>
                        </a:spcAft>
                      </a:pPr>
                      <a:r>
                        <a:rPr lang="en-GB" sz="1400" b="1" i="0" u="sng" dirty="0">
                          <a:solidFill>
                            <a:srgbClr val="222222"/>
                          </a:solidFill>
                          <a:effectLst/>
                          <a:latin typeface="Swis721 Lt BT"/>
                          <a:ea typeface="Calibri" panose="020F0502020204030204" pitchFamily="34" charset="0"/>
                          <a:cs typeface="Arial"/>
                        </a:rPr>
                        <a:t>Unit 1</a:t>
                      </a:r>
                    </a:p>
                    <a:p>
                      <a:pPr marL="0" lvl="0" indent="0" algn="ctr">
                        <a:lnSpc>
                          <a:spcPct val="100000"/>
                        </a:lnSpc>
                        <a:spcBef>
                          <a:spcPts val="0"/>
                        </a:spcBef>
                        <a:spcAft>
                          <a:spcPts val="0"/>
                        </a:spcAft>
                        <a:buNone/>
                      </a:pPr>
                      <a:r>
                        <a:rPr lang="en-GB" sz="1400" b="0" i="0" u="sng" strike="noStrike" noProof="0" dirty="0">
                          <a:effectLst/>
                          <a:latin typeface="Arial"/>
                        </a:rPr>
                        <a:t>Exploring the Performing Arts </a:t>
                      </a:r>
                      <a:endParaRPr lang="en-GB" sz="1400" u="sng"/>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8CFA"/>
                    </a:solidFill>
                  </a:tcPr>
                </a:tc>
                <a:tc>
                  <a:txBody>
                    <a:bodyPr/>
                    <a:lstStyle/>
                    <a:p>
                      <a:pPr algn="ctr">
                        <a:lnSpc>
                          <a:spcPct val="107000"/>
                        </a:lnSpc>
                        <a:spcAft>
                          <a:spcPts val="0"/>
                        </a:spcAft>
                      </a:pPr>
                      <a:r>
                        <a:rPr lang="en-GB" sz="1400" b="1" i="0" u="sng" dirty="0">
                          <a:solidFill>
                            <a:srgbClr val="222222"/>
                          </a:solidFill>
                          <a:effectLst/>
                          <a:latin typeface="Swis721 Lt BT"/>
                          <a:ea typeface="Times New Roman" panose="02020603050405020304" pitchFamily="18" charset="0"/>
                          <a:cs typeface="Arial"/>
                        </a:rPr>
                        <a:t>Unit 2</a:t>
                      </a:r>
                    </a:p>
                    <a:p>
                      <a:pPr lvl="0" algn="ctr">
                        <a:lnSpc>
                          <a:spcPct val="107000"/>
                        </a:lnSpc>
                        <a:spcAft>
                          <a:spcPts val="0"/>
                        </a:spcAft>
                        <a:buNone/>
                      </a:pPr>
                      <a:r>
                        <a:rPr lang="en-US" sz="1400" b="0" i="0" u="sng" strike="noStrike" noProof="0" dirty="0">
                          <a:effectLst/>
                          <a:latin typeface="Arial"/>
                        </a:rPr>
                        <a:t>Developing Skills and Techniques in the Performing Arts </a:t>
                      </a:r>
                      <a:endParaRPr lang="en-GB" sz="1400" u="sng"/>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8CFA"/>
                    </a:solidFill>
                  </a:tcPr>
                </a:tc>
                <a:tc>
                  <a:txBody>
                    <a:bodyPr/>
                    <a:lstStyle/>
                    <a:p>
                      <a:pPr lvl="0" algn="ctr">
                        <a:lnSpc>
                          <a:spcPct val="107000"/>
                        </a:lnSpc>
                        <a:spcAft>
                          <a:spcPts val="0"/>
                        </a:spcAft>
                        <a:buNone/>
                      </a:pPr>
                      <a:r>
                        <a:rPr lang="en-US" sz="1400" b="0" i="0" u="sng" strike="noStrike" noProof="0" dirty="0">
                          <a:effectLst/>
                          <a:latin typeface="Arial"/>
                        </a:rPr>
                        <a:t>Unit 3</a:t>
                      </a:r>
                    </a:p>
                    <a:p>
                      <a:pPr lvl="0" algn="ctr">
                        <a:lnSpc>
                          <a:spcPct val="107000"/>
                        </a:lnSpc>
                        <a:spcAft>
                          <a:spcPts val="0"/>
                        </a:spcAft>
                        <a:buNone/>
                      </a:pPr>
                      <a:r>
                        <a:rPr lang="en-US" sz="1400" b="0" i="0" u="none" strike="noStrike" noProof="0" dirty="0">
                          <a:effectLst/>
                        </a:rPr>
                        <a:t>Responding to a Brief</a:t>
                      </a:r>
                      <a:endParaRPr lang="en-US" sz="1400" dirty="0"/>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rgbClr val="ED8CFA"/>
                    </a:solidFill>
                  </a:tcPr>
                </a:tc>
                <a:extLst>
                  <a:ext uri="{0D108BD9-81ED-4DB2-BD59-A6C34878D82A}">
                    <a16:rowId xmlns:a16="http://schemas.microsoft.com/office/drawing/2014/main" val="3057731152"/>
                  </a:ext>
                </a:extLst>
              </a:tr>
              <a:tr h="3467237">
                <a:tc>
                  <a:txBody>
                    <a:bodyPr/>
                    <a:lstStyle/>
                    <a:p>
                      <a:pPr marL="0" lvl="0" indent="0" algn="ctr">
                        <a:lnSpc>
                          <a:spcPct val="100000"/>
                        </a:lnSpc>
                        <a:spcBef>
                          <a:spcPts val="0"/>
                        </a:spcBef>
                        <a:spcAft>
                          <a:spcPts val="0"/>
                        </a:spcAft>
                        <a:buNone/>
                      </a:pPr>
                      <a:endParaRPr lang="en-GB" sz="1400" b="0" i="0" u="none" strike="noStrike" noProof="0" dirty="0">
                        <a:effectLst/>
                        <a:latin typeface="Arial"/>
                      </a:endParaRPr>
                    </a:p>
                    <a:p>
                      <a:pPr marL="0" lvl="0" indent="0" algn="ctr">
                        <a:lnSpc>
                          <a:spcPct val="100000"/>
                        </a:lnSpc>
                        <a:spcBef>
                          <a:spcPts val="0"/>
                        </a:spcBef>
                        <a:spcAft>
                          <a:spcPts val="0"/>
                        </a:spcAft>
                        <a:buNone/>
                      </a:pPr>
                      <a:r>
                        <a:rPr lang="en-GB" sz="1400" b="1" i="0" u="none" strike="noStrike" noProof="0" dirty="0">
                          <a:effectLst/>
                          <a:latin typeface="Arial"/>
                        </a:rPr>
                        <a:t>Non-exam</a:t>
                      </a:r>
                      <a:r>
                        <a:rPr lang="en-GB" sz="1400" b="0" i="0" u="none" strike="noStrike" noProof="0" dirty="0">
                          <a:effectLst/>
                          <a:latin typeface="Arial"/>
                        </a:rPr>
                        <a:t> internal assessment set by Pearson, marked by the centre and moderated by Pearson. </a:t>
                      </a:r>
                      <a:endParaRPr lang="en-GB" sz="1400"/>
                    </a:p>
                    <a:p>
                      <a:pPr marL="0" lvl="0" indent="0" algn="ctr">
                        <a:lnSpc>
                          <a:spcPct val="100000"/>
                        </a:lnSpc>
                        <a:spcBef>
                          <a:spcPts val="0"/>
                        </a:spcBef>
                        <a:spcAft>
                          <a:spcPts val="0"/>
                        </a:spcAft>
                        <a:buNone/>
                      </a:pPr>
                      <a:endParaRPr lang="en-GB" sz="1400" b="0" i="0" u="none" strike="noStrike" noProof="0" dirty="0">
                        <a:effectLst/>
                        <a:latin typeface="Arial"/>
                      </a:endParaRPr>
                    </a:p>
                    <a:p>
                      <a:pPr marL="0" lvl="0" indent="0" algn="ctr">
                        <a:lnSpc>
                          <a:spcPct val="100000"/>
                        </a:lnSpc>
                        <a:spcBef>
                          <a:spcPts val="0"/>
                        </a:spcBef>
                        <a:spcAft>
                          <a:spcPts val="0"/>
                        </a:spcAft>
                        <a:buNone/>
                      </a:pPr>
                      <a:r>
                        <a:rPr lang="en-GB" sz="1400" b="0" i="0" u="none" strike="noStrike" noProof="0" dirty="0">
                          <a:effectLst/>
                          <a:latin typeface="Arial"/>
                        </a:rPr>
                        <a:t>The Pearson-set Assignment will be completed in approximately 12 hours of supervised assessment. </a:t>
                      </a:r>
                      <a:endParaRPr lang="en-GB" sz="1400"/>
                    </a:p>
                    <a:p>
                      <a:pPr marL="0" lvl="0" indent="0" algn="ctr">
                        <a:lnSpc>
                          <a:spcPct val="100000"/>
                        </a:lnSpc>
                        <a:spcBef>
                          <a:spcPts val="0"/>
                        </a:spcBef>
                        <a:spcAft>
                          <a:spcPts val="0"/>
                        </a:spcAft>
                        <a:buNone/>
                      </a:pPr>
                      <a:endParaRPr lang="en-GB" sz="1400" b="0" i="0" u="none" strike="noStrike" noProof="0" dirty="0">
                        <a:effectLst/>
                        <a:latin typeface="Arial"/>
                      </a:endParaRPr>
                    </a:p>
                    <a:p>
                      <a:pPr marL="0" lvl="0" indent="0" algn="ctr">
                        <a:lnSpc>
                          <a:spcPct val="100000"/>
                        </a:lnSpc>
                        <a:spcBef>
                          <a:spcPts val="0"/>
                        </a:spcBef>
                        <a:spcAft>
                          <a:spcPts val="0"/>
                        </a:spcAft>
                        <a:buNone/>
                      </a:pPr>
                      <a:r>
                        <a:rPr lang="en-GB" sz="1400" b="0" i="0" u="none" strike="noStrike" noProof="0" dirty="0">
                          <a:effectLst/>
                          <a:latin typeface="Arial"/>
                        </a:rPr>
                        <a:t>60 marks</a:t>
                      </a:r>
                      <a:endParaRPr lang="en-GB" sz="14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00000"/>
                        </a:lnSpc>
                        <a:spcBef>
                          <a:spcPts val="0"/>
                        </a:spcBef>
                        <a:spcAft>
                          <a:spcPts val="0"/>
                        </a:spcAft>
                        <a:buNone/>
                      </a:pPr>
                      <a:endParaRPr lang="en-US" sz="1400" b="0" i="0" u="none" strike="noStrike" noProof="0" dirty="0">
                        <a:latin typeface="Arial"/>
                      </a:endParaRPr>
                    </a:p>
                    <a:p>
                      <a:pPr marL="0" lvl="0" indent="0" algn="ctr">
                        <a:lnSpc>
                          <a:spcPct val="100000"/>
                        </a:lnSpc>
                        <a:spcBef>
                          <a:spcPts val="0"/>
                        </a:spcBef>
                        <a:spcAft>
                          <a:spcPts val="0"/>
                        </a:spcAft>
                        <a:buNone/>
                      </a:pPr>
                      <a:r>
                        <a:rPr lang="en-US" sz="1400" b="1" i="0" u="none" strike="noStrike" noProof="0" dirty="0">
                          <a:latin typeface="Arial"/>
                        </a:rPr>
                        <a:t>Non-exam</a:t>
                      </a:r>
                      <a:r>
                        <a:rPr lang="en-US" sz="1400" b="0" i="0" u="none" strike="noStrike" noProof="0" dirty="0">
                          <a:latin typeface="Arial"/>
                        </a:rPr>
                        <a:t> internal assessment set by Pearson, marked by the </a:t>
                      </a:r>
                      <a:r>
                        <a:rPr lang="en-US" sz="1400" b="0" i="0" u="none" strike="noStrike" noProof="0" dirty="0" err="1">
                          <a:latin typeface="Arial"/>
                        </a:rPr>
                        <a:t>centre</a:t>
                      </a:r>
                      <a:r>
                        <a:rPr lang="en-US" sz="1400" b="0" i="0" u="none" strike="noStrike" noProof="0" dirty="0">
                          <a:latin typeface="Arial"/>
                        </a:rPr>
                        <a:t> and moderated by Pearson. </a:t>
                      </a:r>
                      <a:endParaRPr lang="en-US" sz="1400"/>
                    </a:p>
                    <a:p>
                      <a:pPr marL="0" lvl="0" indent="0" algn="ctr">
                        <a:lnSpc>
                          <a:spcPct val="100000"/>
                        </a:lnSpc>
                        <a:spcBef>
                          <a:spcPts val="0"/>
                        </a:spcBef>
                        <a:spcAft>
                          <a:spcPts val="0"/>
                        </a:spcAft>
                        <a:buNone/>
                      </a:pPr>
                      <a:endParaRPr lang="en-US" sz="1400" b="0" i="0" u="none" strike="noStrike" noProof="0" dirty="0">
                        <a:latin typeface="Arial"/>
                      </a:endParaRPr>
                    </a:p>
                    <a:p>
                      <a:pPr marL="0" lvl="0" indent="0" algn="ctr">
                        <a:lnSpc>
                          <a:spcPct val="100000"/>
                        </a:lnSpc>
                        <a:spcBef>
                          <a:spcPts val="0"/>
                        </a:spcBef>
                        <a:spcAft>
                          <a:spcPts val="0"/>
                        </a:spcAft>
                        <a:buNone/>
                      </a:pPr>
                      <a:r>
                        <a:rPr lang="en-US" sz="1400" b="0" i="0" u="none" strike="noStrike" noProof="0" dirty="0">
                          <a:latin typeface="Arial"/>
                        </a:rPr>
                        <a:t>The Pearson-set Assignment will be completed in approximately 15 hours of supervised assessment. </a:t>
                      </a:r>
                      <a:endParaRPr lang="en-US" sz="1400"/>
                    </a:p>
                    <a:p>
                      <a:pPr marL="0" lvl="0" indent="0" algn="ctr">
                        <a:lnSpc>
                          <a:spcPct val="100000"/>
                        </a:lnSpc>
                        <a:spcBef>
                          <a:spcPts val="0"/>
                        </a:spcBef>
                        <a:spcAft>
                          <a:spcPts val="0"/>
                        </a:spcAft>
                        <a:buNone/>
                      </a:pPr>
                      <a:endParaRPr lang="en-US" sz="1400" b="0" i="0" u="none" strike="noStrike" noProof="0" dirty="0">
                        <a:latin typeface="Arial"/>
                      </a:endParaRPr>
                    </a:p>
                    <a:p>
                      <a:pPr marL="0" lvl="0" indent="0" algn="ctr">
                        <a:lnSpc>
                          <a:spcPct val="100000"/>
                        </a:lnSpc>
                        <a:spcBef>
                          <a:spcPts val="0"/>
                        </a:spcBef>
                        <a:spcAft>
                          <a:spcPts val="0"/>
                        </a:spcAft>
                        <a:buNone/>
                      </a:pPr>
                      <a:r>
                        <a:rPr lang="en-US" sz="1400" b="0" i="0" u="none" strike="noStrike" noProof="0" dirty="0">
                          <a:latin typeface="Arial"/>
                        </a:rPr>
                        <a:t>60 marks.</a:t>
                      </a:r>
                      <a:endParaRPr lang="en-US" sz="14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00000"/>
                        </a:lnSpc>
                        <a:spcBef>
                          <a:spcPts val="0"/>
                        </a:spcBef>
                        <a:spcAft>
                          <a:spcPts val="0"/>
                        </a:spcAft>
                        <a:buNone/>
                      </a:pPr>
                      <a:r>
                        <a:rPr lang="en-US" sz="1400" b="0" i="0" u="none" strike="noStrike" noProof="0" dirty="0"/>
                        <a:t>  </a:t>
                      </a:r>
                      <a:endParaRPr lang="en-US" sz="1400"/>
                    </a:p>
                    <a:p>
                      <a:pPr marL="0" lvl="0" indent="0" algn="ctr">
                        <a:lnSpc>
                          <a:spcPct val="100000"/>
                        </a:lnSpc>
                        <a:spcBef>
                          <a:spcPts val="0"/>
                        </a:spcBef>
                        <a:spcAft>
                          <a:spcPts val="0"/>
                        </a:spcAft>
                        <a:buNone/>
                      </a:pPr>
                      <a:r>
                        <a:rPr lang="en-US" sz="1400" b="1" i="0" u="none" strike="noStrike" noProof="0" dirty="0"/>
                        <a:t>Task set and marked by Pearson completed under supervised conditions. </a:t>
                      </a:r>
                      <a:endParaRPr lang="en-US" sz="1400" b="1"/>
                    </a:p>
                    <a:p>
                      <a:pPr marL="0" lvl="0" indent="0" algn="ctr">
                        <a:lnSpc>
                          <a:spcPct val="100000"/>
                        </a:lnSpc>
                        <a:spcBef>
                          <a:spcPts val="0"/>
                        </a:spcBef>
                        <a:spcAft>
                          <a:spcPts val="0"/>
                        </a:spcAft>
                        <a:buNone/>
                      </a:pPr>
                      <a:endParaRPr lang="en-US" sz="1400" b="0" i="0" u="none" strike="noStrike" noProof="0" dirty="0"/>
                    </a:p>
                    <a:p>
                      <a:pPr marL="0" lvl="0" indent="0" algn="ctr">
                        <a:lnSpc>
                          <a:spcPct val="100000"/>
                        </a:lnSpc>
                        <a:spcBef>
                          <a:spcPts val="0"/>
                        </a:spcBef>
                        <a:spcAft>
                          <a:spcPts val="0"/>
                        </a:spcAft>
                        <a:buNone/>
                      </a:pPr>
                      <a:r>
                        <a:rPr lang="en-US" sz="1400" b="0" i="0" u="none" strike="noStrike" noProof="0" dirty="0"/>
                        <a:t>Learners will be given the set task 12 weeks before the supervised assessment period in order to carry out the development of creative ideas and rehearsal for the workshop performance. </a:t>
                      </a:r>
                      <a:endParaRPr lang="en-US" sz="1400"/>
                    </a:p>
                    <a:p>
                      <a:pPr marL="0" lvl="0" indent="0" algn="ctr">
                        <a:lnSpc>
                          <a:spcPct val="100000"/>
                        </a:lnSpc>
                        <a:spcBef>
                          <a:spcPts val="0"/>
                        </a:spcBef>
                        <a:spcAft>
                          <a:spcPts val="0"/>
                        </a:spcAft>
                        <a:buNone/>
                      </a:pPr>
                      <a:endParaRPr lang="en-US" sz="1400" b="0" i="0" u="none" strike="noStrike" noProof="0" dirty="0"/>
                    </a:p>
                    <a:p>
                      <a:pPr marL="0" lvl="0" indent="0" algn="ctr">
                        <a:lnSpc>
                          <a:spcPct val="100000"/>
                        </a:lnSpc>
                        <a:spcBef>
                          <a:spcPts val="0"/>
                        </a:spcBef>
                        <a:spcAft>
                          <a:spcPts val="0"/>
                        </a:spcAft>
                        <a:buNone/>
                      </a:pPr>
                      <a:r>
                        <a:rPr lang="en-US" sz="1400" b="0" i="0" u="none" strike="noStrike" noProof="0" dirty="0"/>
                        <a:t>The set task will be completed in 3 hours within the period timetabled by Pearson. </a:t>
                      </a:r>
                      <a:endParaRPr lang="en-US" sz="1400"/>
                    </a:p>
                    <a:p>
                      <a:pPr marL="0" lvl="0" indent="0" algn="ctr">
                        <a:lnSpc>
                          <a:spcPct val="100000"/>
                        </a:lnSpc>
                        <a:spcBef>
                          <a:spcPts val="0"/>
                        </a:spcBef>
                        <a:spcAft>
                          <a:spcPts val="0"/>
                        </a:spcAft>
                        <a:buNone/>
                      </a:pPr>
                      <a:endParaRPr lang="en-US" sz="1400" b="0" i="0" u="none" strike="noStrike" noProof="0" dirty="0"/>
                    </a:p>
                    <a:p>
                      <a:pPr marL="0" lvl="0" indent="0" algn="ctr">
                        <a:lnSpc>
                          <a:spcPct val="100000"/>
                        </a:lnSpc>
                        <a:spcBef>
                          <a:spcPts val="0"/>
                        </a:spcBef>
                        <a:spcAft>
                          <a:spcPts val="0"/>
                        </a:spcAft>
                        <a:buNone/>
                      </a:pPr>
                      <a:r>
                        <a:rPr lang="en-US" sz="1400" b="0" i="0" u="none" strike="noStrike" noProof="0" dirty="0"/>
                        <a:t>60 marks</a:t>
                      </a:r>
                      <a:endParaRPr lang="en-US" sz="1400"/>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2027778628"/>
                  </a:ext>
                </a:extLst>
              </a:tr>
            </a:tbl>
          </a:graphicData>
        </a:graphic>
      </p:graphicFrame>
    </p:spTree>
    <p:extLst>
      <p:ext uri="{BB962C8B-B14F-4D97-AF65-F5344CB8AC3E}">
        <p14:creationId xmlns:p14="http://schemas.microsoft.com/office/powerpoint/2010/main" val="55721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7964" y="1340768"/>
            <a:ext cx="8668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000" dirty="0">
                <a:solidFill>
                  <a:srgbClr val="C00000"/>
                </a:solidFill>
                <a:latin typeface="Berkeley" panose="02020500000000000000" pitchFamily="18" charset="0"/>
                <a:ea typeface="+mj-ea"/>
                <a:cs typeface="+mj-cs"/>
              </a:rPr>
              <a:t>Careers Links</a:t>
            </a:r>
            <a:endParaRPr lang="en-US" altLang="en-US" sz="4000" dirty="0">
              <a:solidFill>
                <a:srgbClr val="C00000"/>
              </a:solidFill>
              <a:latin typeface="Berkeley" panose="02020500000000000000" pitchFamily="18" charset="0"/>
              <a:ea typeface="+mj-ea"/>
              <a:cs typeface="+mj-cs"/>
            </a:endParaRPr>
          </a:p>
        </p:txBody>
      </p:sp>
      <p:pic>
        <p:nvPicPr>
          <p:cNvPr id="2" name="Picture 1">
            <a:extLst>
              <a:ext uri="{FF2B5EF4-FFF2-40B4-BE49-F238E27FC236}">
                <a16:creationId xmlns:a16="http://schemas.microsoft.com/office/drawing/2014/main" id="{C2BB810B-5CA3-45CD-B36F-82E174813EF3}"/>
              </a:ext>
            </a:extLst>
          </p:cNvPr>
          <p:cNvPicPr>
            <a:picLocks noChangeAspect="1"/>
          </p:cNvPicPr>
          <p:nvPr/>
        </p:nvPicPr>
        <p:blipFill rotWithShape="1">
          <a:blip r:embed="rId3"/>
          <a:srcRect r="4227"/>
          <a:stretch/>
        </p:blipFill>
        <p:spPr>
          <a:xfrm>
            <a:off x="0" y="2021822"/>
            <a:ext cx="9144000" cy="4836178"/>
          </a:xfrm>
          <a:prstGeom prst="rect">
            <a:avLst/>
          </a:prstGeom>
        </p:spPr>
      </p:pic>
    </p:spTree>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2"/>
            <a:ext cx="8731045" cy="1513399"/>
          </a:xfrm>
        </p:spPr>
        <p:txBody>
          <a:bodyPr/>
          <a:lstStyle/>
          <a:p>
            <a:pPr algn="ctr"/>
            <a:r>
              <a:rPr lang="en-GB" sz="5400" dirty="0">
                <a:solidFill>
                  <a:srgbClr val="C00000"/>
                </a:solidFill>
                <a:latin typeface="Berkeley" panose="02020500000000000000" pitchFamily="18" charset="0"/>
              </a:rPr>
              <a:t>Frequently Asked Questions (FAQs)</a:t>
            </a:r>
          </a:p>
        </p:txBody>
      </p:sp>
      <p:sp>
        <p:nvSpPr>
          <p:cNvPr id="5" name="Title 5"/>
          <p:cNvSpPr txBox="1">
            <a:spLocks/>
          </p:cNvSpPr>
          <p:nvPr/>
        </p:nvSpPr>
        <p:spPr bwMode="auto">
          <a:xfrm>
            <a:off x="188503" y="2852936"/>
            <a:ext cx="8731045" cy="385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285750" indent="-285750" algn="l">
              <a:buFont typeface="Arial" panose="020B0604020202020204" pitchFamily="34" charset="0"/>
              <a:buChar char="•"/>
            </a:pPr>
            <a:r>
              <a:rPr lang="en-GB" sz="2200" b="1" kern="0" dirty="0">
                <a:solidFill>
                  <a:schemeClr val="tx1"/>
                </a:solidFill>
                <a:effectLst/>
                <a:latin typeface="Swis721 Lt BT"/>
              </a:rPr>
              <a:t>Where have students progressed too?</a:t>
            </a:r>
            <a:r>
              <a:rPr lang="en-GB" sz="2000" b="1" kern="0" dirty="0">
                <a:solidFill>
                  <a:schemeClr val="tx1"/>
                </a:solidFill>
                <a:effectLst/>
                <a:latin typeface="Swis721 Lt BT"/>
              </a:rPr>
              <a:t> </a:t>
            </a:r>
            <a:r>
              <a:rPr lang="en-GB" sz="2000" i="1" kern="0" dirty="0">
                <a:solidFill>
                  <a:srgbClr val="00B0F0"/>
                </a:solidFill>
                <a:effectLst/>
                <a:latin typeface="Swis721 Lt BT"/>
              </a:rPr>
              <a:t>Students chose the route to sixth form and potentially studying Level3 Diploma in Creative and Performing Arts (DRAMA) or going to college.</a:t>
            </a:r>
          </a:p>
          <a:p>
            <a:pPr marL="457200" indent="-457200" algn="l">
              <a:buFont typeface="Arial" panose="020B0604020202020204" pitchFamily="34" charset="0"/>
              <a:buChar char="•"/>
            </a:pPr>
            <a:r>
              <a:rPr lang="en-GB" sz="2200" b="1" kern="0" dirty="0">
                <a:solidFill>
                  <a:schemeClr val="tx1"/>
                </a:solidFill>
                <a:effectLst/>
                <a:latin typeface="Swis721 Lt BT"/>
              </a:rPr>
              <a:t>What is my child going to gain from this subject? </a:t>
            </a:r>
            <a:r>
              <a:rPr lang="en-GB" sz="2200" i="1" kern="0" dirty="0">
                <a:solidFill>
                  <a:srgbClr val="00B0F0"/>
                </a:solidFill>
                <a:effectLst/>
                <a:latin typeface="Swis721 Lt BT"/>
              </a:rPr>
              <a:t>Either skills to take their passion of the subject forward to make a career out of it, or transferable skills (indicated earlier) that can we used in a number of different ways. </a:t>
            </a:r>
            <a:endParaRPr lang="en-GB" sz="2200" i="1" kern="0" dirty="0">
              <a:solidFill>
                <a:srgbClr val="00B0F0"/>
              </a:solidFill>
              <a:effectLst/>
              <a:latin typeface="Swis721 Lt BT" panose="020B0403020202020204" pitchFamily="34" charset="0"/>
            </a:endParaRPr>
          </a:p>
          <a:p>
            <a:pPr marL="457200" indent="-457200" algn="l">
              <a:buFont typeface="Arial" panose="020B0604020202020204" pitchFamily="34" charset="0"/>
              <a:buChar char="•"/>
            </a:pPr>
            <a:r>
              <a:rPr lang="en-GB" sz="2200" b="1" kern="0" dirty="0">
                <a:solidFill>
                  <a:schemeClr val="tx1"/>
                </a:solidFill>
                <a:effectLst/>
                <a:latin typeface="Swis721 Lt BT"/>
              </a:rPr>
              <a:t>Will this subject support a choice at university that isn’t in the creative arts?</a:t>
            </a:r>
            <a:r>
              <a:rPr lang="en-GB" sz="2200" b="1" kern="0" dirty="0">
                <a:solidFill>
                  <a:srgbClr val="00B0F0"/>
                </a:solidFill>
                <a:effectLst/>
                <a:latin typeface="Swis721 Lt BT"/>
              </a:rPr>
              <a:t> </a:t>
            </a:r>
            <a:r>
              <a:rPr lang="en-GB" sz="2200" i="1" kern="0" dirty="0">
                <a:solidFill>
                  <a:srgbClr val="00B0F0"/>
                </a:solidFill>
                <a:effectLst/>
                <a:latin typeface="Swis721 Lt BT"/>
              </a:rPr>
              <a:t>Yes, as the skills that are gained in the Level 2 award are skills that are transferable to other subject areas.</a:t>
            </a:r>
            <a:r>
              <a:rPr lang="en-GB" sz="2200" i="1" kern="0" dirty="0">
                <a:solidFill>
                  <a:srgbClr val="FF0000"/>
                </a:solidFill>
                <a:effectLst/>
                <a:latin typeface="Swis721 Lt BT"/>
              </a:rPr>
              <a:t> </a:t>
            </a:r>
            <a:endParaRPr lang="en-GB" sz="2200" b="1" kern="0" dirty="0">
              <a:solidFill>
                <a:schemeClr val="tx1"/>
              </a:solidFill>
              <a:effectLst/>
              <a:latin typeface="Swis721 Lt BT" panose="020B0403020202020204" pitchFamily="34" charset="0"/>
            </a:endParaRPr>
          </a:p>
        </p:txBody>
      </p:sp>
    </p:spTree>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2"/>
          <p:cNvSpPr txBox="1">
            <a:spLocks noChangeArrowheads="1"/>
          </p:cNvSpPr>
          <p:nvPr/>
        </p:nvSpPr>
        <p:spPr bwMode="auto">
          <a:xfrm>
            <a:off x="317405" y="1455557"/>
            <a:ext cx="8701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dirty="0">
                <a:solidFill>
                  <a:srgbClr val="C00000"/>
                </a:solidFill>
                <a:latin typeface="Berkeley"/>
                <a:cs typeface="Arial"/>
              </a:rPr>
              <a:t>Views From Current year 10 BTEC Students</a:t>
            </a:r>
          </a:p>
        </p:txBody>
      </p:sp>
      <p:sp>
        <p:nvSpPr>
          <p:cNvPr id="2" name="Rectangle 1">
            <a:extLst>
              <a:ext uri="{FF2B5EF4-FFF2-40B4-BE49-F238E27FC236}">
                <a16:creationId xmlns:a16="http://schemas.microsoft.com/office/drawing/2014/main" id="{24F5667D-18A3-43C5-8E63-40B3B2245BB9}"/>
              </a:ext>
            </a:extLst>
          </p:cNvPr>
          <p:cNvSpPr/>
          <p:nvPr/>
        </p:nvSpPr>
        <p:spPr>
          <a:xfrm>
            <a:off x="322564" y="4780728"/>
            <a:ext cx="3576258" cy="2020040"/>
          </a:xfrm>
          <a:prstGeom prst="rect">
            <a:avLst/>
          </a:prstGeom>
        </p:spPr>
        <p:txBody>
          <a:bodyPr wrap="square" lIns="91440" tIns="45720" rIns="91440" bIns="45720" anchor="t">
            <a:spAutoFit/>
          </a:bodyPr>
          <a:lstStyle/>
          <a:p>
            <a:pPr algn="ctr">
              <a:lnSpc>
                <a:spcPct val="107000"/>
              </a:lnSpc>
              <a:spcAft>
                <a:spcPts val="800"/>
              </a:spcAft>
            </a:pPr>
            <a:r>
              <a:rPr lang="en-GB" sz="1600" i="1" dirty="0">
                <a:latin typeface="+mn-lt"/>
                <a:ea typeface="Calibri" panose="020F0502020204030204" pitchFamily="34" charset="0"/>
                <a:cs typeface="Times New Roman"/>
              </a:rPr>
              <a:t>I picked drama to be creative and express myself. I like how we are exploring so many different plays, practitioners and that we are always working in a practical way, linking out academic studies alongside this. </a:t>
            </a:r>
          </a:p>
          <a:p>
            <a:pPr algn="ctr">
              <a:lnSpc>
                <a:spcPct val="107000"/>
              </a:lnSpc>
              <a:spcAft>
                <a:spcPts val="800"/>
              </a:spcAft>
            </a:pPr>
            <a:r>
              <a:rPr lang="en-GB" sz="1600" i="1" dirty="0">
                <a:latin typeface="+mn-lt"/>
                <a:ea typeface="Calibri" panose="020F0502020204030204" pitchFamily="34" charset="0"/>
                <a:cs typeface="Times New Roman"/>
              </a:rPr>
              <a:t>A Marshall YR10</a:t>
            </a:r>
            <a:endParaRPr lang="en-GB" sz="1600" i="1" dirty="0">
              <a:latin typeface="+mn-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9C1AF0E-D060-4D96-9421-CF896D751D74}"/>
              </a:ext>
            </a:extLst>
          </p:cNvPr>
          <p:cNvSpPr/>
          <p:nvPr/>
        </p:nvSpPr>
        <p:spPr bwMode="auto">
          <a:xfrm>
            <a:off x="4093780" y="2222500"/>
            <a:ext cx="4608512" cy="12241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200" b="0" u="none" strike="noStrike" cap="none" normalizeH="0" baseline="0" dirty="0">
              <a:ln>
                <a:noFill/>
              </a:ln>
              <a:effectLst/>
              <a:latin typeface="+mn-lt"/>
              <a:cs typeface="Arial" pitchFamily="34" charset="0"/>
            </a:endParaRPr>
          </a:p>
        </p:txBody>
      </p:sp>
      <p:sp>
        <p:nvSpPr>
          <p:cNvPr id="6" name="TextBox 5">
            <a:extLst>
              <a:ext uri="{FF2B5EF4-FFF2-40B4-BE49-F238E27FC236}">
                <a16:creationId xmlns:a16="http://schemas.microsoft.com/office/drawing/2014/main" id="{CBC03505-DE32-4A6D-8EBE-22BEC9B25970}"/>
              </a:ext>
            </a:extLst>
          </p:cNvPr>
          <p:cNvSpPr txBox="1"/>
          <p:nvPr/>
        </p:nvSpPr>
        <p:spPr>
          <a:xfrm>
            <a:off x="5000719" y="4536039"/>
            <a:ext cx="4021721" cy="2492990"/>
          </a:xfrm>
          <a:prstGeom prst="rect">
            <a:avLst/>
          </a:prstGeom>
          <a:noFill/>
        </p:spPr>
        <p:txBody>
          <a:bodyPr wrap="square" lIns="91440" tIns="45720" rIns="91440" bIns="45720" rtlCol="0" anchor="t">
            <a:spAutoFit/>
          </a:bodyPr>
          <a:lstStyle/>
          <a:p>
            <a:pPr algn="ctr"/>
            <a:r>
              <a:rPr lang="en-GB" sz="1600" i="1" dirty="0">
                <a:latin typeface="Arial"/>
                <a:cs typeface="Arial"/>
              </a:rPr>
              <a:t>Drama is like a family; we support each other whilst being creative. The BTEC has been exciting from new start, as we can really explore contemporary plays and perform throughout the academic year. This also supports my types of learning more to achieve better things. </a:t>
            </a:r>
            <a:endParaRPr lang="en-GB" sz="1600" i="1" dirty="0"/>
          </a:p>
          <a:p>
            <a:pPr algn="ctr"/>
            <a:endParaRPr lang="en-GB" sz="1600" i="1" dirty="0"/>
          </a:p>
          <a:p>
            <a:pPr algn="ctr"/>
            <a:r>
              <a:rPr lang="en-GB" sz="1600" i="1" dirty="0">
                <a:latin typeface="Arial"/>
                <a:cs typeface="Arial"/>
              </a:rPr>
              <a:t>H Fletcher </a:t>
            </a:r>
            <a:r>
              <a:rPr lang="en-GB" sz="1600" i="1" dirty="0" err="1">
                <a:latin typeface="Arial"/>
                <a:cs typeface="Arial"/>
              </a:rPr>
              <a:t>Yr</a:t>
            </a:r>
            <a:r>
              <a:rPr lang="en-GB" sz="1600" i="1" dirty="0">
                <a:latin typeface="Arial"/>
                <a:cs typeface="Arial"/>
              </a:rPr>
              <a:t> 10</a:t>
            </a:r>
          </a:p>
          <a:p>
            <a:pPr algn="ctr"/>
            <a:endParaRPr lang="en-GB" sz="1200" dirty="0"/>
          </a:p>
        </p:txBody>
      </p:sp>
      <p:pic>
        <p:nvPicPr>
          <p:cNvPr id="8" name="Picture 8">
            <a:extLst>
              <a:ext uri="{FF2B5EF4-FFF2-40B4-BE49-F238E27FC236}">
                <a16:creationId xmlns:a16="http://schemas.microsoft.com/office/drawing/2014/main" id="{605F8B76-7943-EFBC-133A-A93D740F64E4}"/>
              </a:ext>
            </a:extLst>
          </p:cNvPr>
          <p:cNvPicPr>
            <a:picLocks noChangeAspect="1"/>
          </p:cNvPicPr>
          <p:nvPr/>
        </p:nvPicPr>
        <p:blipFill>
          <a:blip r:embed="rId3"/>
          <a:stretch>
            <a:fillRect/>
          </a:stretch>
        </p:blipFill>
        <p:spPr>
          <a:xfrm>
            <a:off x="3200400" y="1918093"/>
            <a:ext cx="2743200" cy="2629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831850" y="1273777"/>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000" dirty="0">
                <a:solidFill>
                  <a:srgbClr val="C00000"/>
                </a:solidFill>
                <a:latin typeface="Berkeley" panose="02020500000000000000" pitchFamily="18" charset="0"/>
              </a:rPr>
              <a:t>Final Comments</a:t>
            </a:r>
            <a:endParaRPr lang="en-US" sz="4000" dirty="0">
              <a:solidFill>
                <a:srgbClr val="C00000"/>
              </a:solidFill>
              <a:latin typeface="Berkeley" panose="02020500000000000000" pitchFamily="18" charset="0"/>
            </a:endParaRPr>
          </a:p>
        </p:txBody>
      </p:sp>
      <p:pic>
        <p:nvPicPr>
          <p:cNvPr id="3" name="Picture 2">
            <a:extLst>
              <a:ext uri="{FF2B5EF4-FFF2-40B4-BE49-F238E27FC236}">
                <a16:creationId xmlns:a16="http://schemas.microsoft.com/office/drawing/2014/main" id="{D0487F0B-85B4-408C-96FB-31E4C6C958CD}"/>
              </a:ext>
            </a:extLst>
          </p:cNvPr>
          <p:cNvPicPr>
            <a:picLocks noChangeAspect="1"/>
          </p:cNvPicPr>
          <p:nvPr/>
        </p:nvPicPr>
        <p:blipFill rotWithShape="1">
          <a:blip r:embed="rId3"/>
          <a:srcRect r="10625"/>
          <a:stretch/>
        </p:blipFill>
        <p:spPr>
          <a:xfrm>
            <a:off x="5993" y="2348880"/>
            <a:ext cx="9144000" cy="3888432"/>
          </a:xfrm>
          <a:prstGeom prst="rect">
            <a:avLst/>
          </a:prstGeom>
        </p:spPr>
      </p:pic>
    </p:spTree>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5" ma:contentTypeDescription="Create a new document." ma:contentTypeScope="" ma:versionID="8d218f2ceba4cbdfd2d4c0569ed04799">
  <xsd:schema xmlns:xsd="http://www.w3.org/2001/XMLSchema" xmlns:xs="http://www.w3.org/2001/XMLSchema" xmlns:p="http://schemas.microsoft.com/office/2006/metadata/properties" xmlns:ns2="6d49f7e4-8427-4c61-9628-db4dc497675f" targetNamespace="http://schemas.microsoft.com/office/2006/metadata/properties" ma:root="true" ma:fieldsID="cdcf792b092717272fed23783e557d3b" ns2:_="">
    <xsd:import namespace="6d49f7e4-8427-4c61-9628-db4dc4976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9f7e4-8427-4c61-9628-db4dc497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2F645-D3E3-4DC2-B674-C7EBE531426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7277F4-05DE-4C11-9929-BD8654D071BD}">
  <ds:schemaRefs>
    <ds:schemaRef ds:uri="http://schemas.microsoft.com/sharepoint/v3/contenttype/forms"/>
  </ds:schemaRefs>
</ds:datastoreItem>
</file>

<file path=customXml/itemProps3.xml><?xml version="1.0" encoding="utf-8"?>
<ds:datastoreItem xmlns:ds="http://schemas.openxmlformats.org/officeDocument/2006/customXml" ds:itemID="{0B2BF417-3F4A-43AC-90DC-BC05984D2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9f7e4-8427-4c61-9628-db4dc4976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5804</TotalTime>
  <Words>781</Words>
  <Application>Microsoft Office PowerPoint</Application>
  <PresentationFormat>On-screen Show (4:3)</PresentationFormat>
  <Paragraphs>98</Paragraphs>
  <Slides>10</Slides>
  <Notes>10</Notes>
  <HiddenSlides>0</HiddenSlides>
  <MMClips>3</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Theme1</vt:lpstr>
      <vt:lpstr>Key Stage 4 Guided Choices Year 9 into 10</vt:lpstr>
      <vt:lpstr>  NEW 2022 BTEC  level 2  in  Performing Arts  - Drama  </vt:lpstr>
      <vt:lpstr>BTEC Course Topics</vt:lpstr>
      <vt:lpstr>PowerPoint Presentation</vt:lpstr>
      <vt:lpstr>How is the Level 2 course assessed? </vt:lpstr>
      <vt:lpstr>PowerPoint Presentation</vt:lpstr>
      <vt:lpstr>Frequently Asked Questions (FAQs)</vt:lpstr>
      <vt:lpstr>PowerPoint Presentation</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Christopher Vallance</cp:lastModifiedBy>
  <cp:revision>634</cp:revision>
  <cp:lastPrinted>2019-01-28T13:36:12Z</cp:lastPrinted>
  <dcterms:created xsi:type="dcterms:W3CDTF">2009-09-17T06:29:05Z</dcterms:created>
  <dcterms:modified xsi:type="dcterms:W3CDTF">2023-02-06T10:50:31Z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