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3"/>
  </p:notesMasterIdLst>
  <p:handoutMasterIdLst>
    <p:handoutMasterId r:id="rId14"/>
  </p:handoutMasterIdLst>
  <p:sldIdLst>
    <p:sldId id="299" r:id="rId5"/>
    <p:sldId id="350" r:id="rId6"/>
    <p:sldId id="315" r:id="rId7"/>
    <p:sldId id="351" r:id="rId8"/>
    <p:sldId id="325" r:id="rId9"/>
    <p:sldId id="347" r:id="rId10"/>
    <p:sldId id="317" r:id="rId11"/>
    <p:sldId id="265" r:id="rId1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4C99F-898E-4F24-A275-16D45C570FFB}" v="51" dt="2023-02-08T08:55:52.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49" autoAdjust="0"/>
  </p:normalViewPr>
  <p:slideViewPr>
    <p:cSldViewPr>
      <p:cViewPr varScale="1">
        <p:scale>
          <a:sx n="89" d="100"/>
          <a:sy n="89" d="100"/>
        </p:scale>
        <p:origin x="22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Spencer" userId="S::sspencer@tscacademy.org.uk::b0601bad-6da8-4353-80fd-a3f9447daa35" providerId="AD" clId="Web-{64C4C99F-898E-4F24-A275-16D45C570FFB}"/>
    <pc:docChg chg="modSld">
      <pc:chgData name="Sally Spencer" userId="S::sspencer@tscacademy.org.uk::b0601bad-6da8-4353-80fd-a3f9447daa35" providerId="AD" clId="Web-{64C4C99F-898E-4F24-A275-16D45C570FFB}" dt="2023-02-08T08:55:52.459" v="36" actId="20577"/>
      <pc:docMkLst>
        <pc:docMk/>
      </pc:docMkLst>
      <pc:sldChg chg="modSp">
        <pc:chgData name="Sally Spencer" userId="S::sspencer@tscacademy.org.uk::b0601bad-6da8-4353-80fd-a3f9447daa35" providerId="AD" clId="Web-{64C4C99F-898E-4F24-A275-16D45C570FFB}" dt="2023-02-08T08:55:52.459" v="36" actId="20577"/>
        <pc:sldMkLst>
          <pc:docMk/>
          <pc:sldMk cId="2464494371" sldId="315"/>
        </pc:sldMkLst>
        <pc:spChg chg="mod">
          <ac:chgData name="Sally Spencer" userId="S::sspencer@tscacademy.org.uk::b0601bad-6da8-4353-80fd-a3f9447daa35" providerId="AD" clId="Web-{64C4C99F-898E-4F24-A275-16D45C570FFB}" dt="2023-02-08T08:55:52.459" v="36" actId="20577"/>
          <ac:spMkLst>
            <pc:docMk/>
            <pc:sldMk cId="2464494371" sldId="315"/>
            <ac:spMk id="6" creationId="{00000000-0000-0000-0000-000000000000}"/>
          </ac:spMkLst>
        </pc:spChg>
      </pc:sldChg>
      <pc:sldChg chg="modSp">
        <pc:chgData name="Sally Spencer" userId="S::sspencer@tscacademy.org.uk::b0601bad-6da8-4353-80fd-a3f9447daa35" providerId="AD" clId="Web-{64C4C99F-898E-4F24-A275-16D45C570FFB}" dt="2023-02-08T08:54:09.176" v="24" actId="14100"/>
        <pc:sldMkLst>
          <pc:docMk/>
          <pc:sldMk cId="3511580778" sldId="317"/>
        </pc:sldMkLst>
        <pc:spChg chg="mod">
          <ac:chgData name="Sally Spencer" userId="S::sspencer@tscacademy.org.uk::b0601bad-6da8-4353-80fd-a3f9447daa35" providerId="AD" clId="Web-{64C4C99F-898E-4F24-A275-16D45C570FFB}" dt="2023-02-08T08:54:09.176" v="24" actId="14100"/>
          <ac:spMkLst>
            <pc:docMk/>
            <pc:sldMk cId="3511580778" sldId="317"/>
            <ac:spMk id="2" creationId="{FE942B6E-182C-4621-A12C-A179A6196AFA}"/>
          </ac:spMkLst>
        </pc:spChg>
        <pc:spChg chg="mod">
          <ac:chgData name="Sally Spencer" userId="S::sspencer@tscacademy.org.uk::b0601bad-6da8-4353-80fd-a3f9447daa35" providerId="AD" clId="Web-{64C4C99F-898E-4F24-A275-16D45C570FFB}" dt="2023-02-08T08:53:44.472" v="17" actId="1076"/>
          <ac:spMkLst>
            <pc:docMk/>
            <pc:sldMk cId="3511580778" sldId="317"/>
            <ac:spMk id="3" creationId="{00000000-0000-0000-0000-000000000000}"/>
          </ac:spMkLst>
        </pc:spChg>
      </pc:sldChg>
      <pc:sldChg chg="modSp">
        <pc:chgData name="Sally Spencer" userId="S::sspencer@tscacademy.org.uk::b0601bad-6da8-4353-80fd-a3f9447daa35" providerId="AD" clId="Web-{64C4C99F-898E-4F24-A275-16D45C570FFB}" dt="2023-02-08T08:55:30.740" v="32" actId="1076"/>
        <pc:sldMkLst>
          <pc:docMk/>
          <pc:sldMk cId="2417604327" sldId="325"/>
        </pc:sldMkLst>
        <pc:spChg chg="mod">
          <ac:chgData name="Sally Spencer" userId="S::sspencer@tscacademy.org.uk::b0601bad-6da8-4353-80fd-a3f9447daa35" providerId="AD" clId="Web-{64C4C99F-898E-4F24-A275-16D45C570FFB}" dt="2023-02-08T08:55:30.740" v="32" actId="1076"/>
          <ac:spMkLst>
            <pc:docMk/>
            <pc:sldMk cId="2417604327" sldId="325"/>
            <ac:spMk id="3" creationId="{00000000-0000-0000-0000-000000000000}"/>
          </ac:spMkLst>
        </pc:spChg>
      </pc:sldChg>
      <pc:sldChg chg="modSp">
        <pc:chgData name="Sally Spencer" userId="S::sspencer@tscacademy.org.uk::b0601bad-6da8-4353-80fd-a3f9447daa35" providerId="AD" clId="Web-{64C4C99F-898E-4F24-A275-16D45C570FFB}" dt="2023-02-08T08:54:32.348" v="27" actId="1076"/>
        <pc:sldMkLst>
          <pc:docMk/>
          <pc:sldMk cId="557211184" sldId="347"/>
        </pc:sldMkLst>
        <pc:spChg chg="mod">
          <ac:chgData name="Sally Spencer" userId="S::sspencer@tscacademy.org.uk::b0601bad-6da8-4353-80fd-a3f9447daa35" providerId="AD" clId="Web-{64C4C99F-898E-4F24-A275-16D45C570FFB}" dt="2023-02-08T08:54:32.348" v="27" actId="1076"/>
          <ac:spMkLst>
            <pc:docMk/>
            <pc:sldMk cId="557211184" sldId="347"/>
            <ac:spMk id="6" creationId="{00000000-0000-0000-0000-000000000000}"/>
          </ac:spMkLst>
        </pc:spChg>
      </pc:sldChg>
      <pc:sldChg chg="modSp">
        <pc:chgData name="Sally Spencer" userId="S::sspencer@tscacademy.org.uk::b0601bad-6da8-4353-80fd-a3f9447daa35" providerId="AD" clId="Web-{64C4C99F-898E-4F24-A275-16D45C570FFB}" dt="2023-02-08T08:53:22.096" v="12" actId="20577"/>
        <pc:sldMkLst>
          <pc:docMk/>
          <pc:sldMk cId="1058804895" sldId="351"/>
        </pc:sldMkLst>
        <pc:spChg chg="mod">
          <ac:chgData name="Sally Spencer" userId="S::sspencer@tscacademy.org.uk::b0601bad-6da8-4353-80fd-a3f9447daa35" providerId="AD" clId="Web-{64C4C99F-898E-4F24-A275-16D45C570FFB}" dt="2023-02-08T08:53:22.096" v="12" actId="20577"/>
          <ac:spMkLst>
            <pc:docMk/>
            <pc:sldMk cId="1058804895" sldId="351"/>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64601-2273-4F9A-AD89-55C89578384A}"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en-GB"/>
        </a:p>
      </dgm:t>
    </dgm:pt>
    <dgm:pt modelId="{FAF410F7-51D5-45FA-8104-CACDBFFAA0D8}">
      <dgm:prSet phldrT="[Text]"/>
      <dgm:spPr/>
      <dgm:t>
        <a:bodyPr/>
        <a:lstStyle/>
        <a:p>
          <a:r>
            <a:rPr lang="en-GB" dirty="0"/>
            <a:t>GCSE PE</a:t>
          </a:r>
        </a:p>
      </dgm:t>
    </dgm:pt>
    <dgm:pt modelId="{373DA0A1-61B2-4501-9A88-FE4763262299}" type="parTrans" cxnId="{443D871E-6149-4AF1-95A8-5C0EBF0AF170}">
      <dgm:prSet/>
      <dgm:spPr/>
      <dgm:t>
        <a:bodyPr/>
        <a:lstStyle/>
        <a:p>
          <a:endParaRPr lang="en-GB"/>
        </a:p>
      </dgm:t>
    </dgm:pt>
    <dgm:pt modelId="{1BE1FD88-389F-4701-A608-195AB552632B}" type="sibTrans" cxnId="{443D871E-6149-4AF1-95A8-5C0EBF0AF170}">
      <dgm:prSet/>
      <dgm:spPr/>
      <dgm:t>
        <a:bodyPr/>
        <a:lstStyle/>
        <a:p>
          <a:endParaRPr lang="en-GB"/>
        </a:p>
      </dgm:t>
    </dgm:pt>
    <dgm:pt modelId="{A17C7FB5-862F-4A79-BA56-339646EE34AE}">
      <dgm:prSet phldrT="[Text]"/>
      <dgm:spPr/>
      <dgm:t>
        <a:bodyPr/>
        <a:lstStyle/>
        <a:p>
          <a:r>
            <a:rPr lang="en-GB" dirty="0"/>
            <a:t>2 Exams</a:t>
          </a:r>
        </a:p>
        <a:p>
          <a:r>
            <a:rPr lang="en-GB" dirty="0"/>
            <a:t>+ </a:t>
          </a:r>
        </a:p>
        <a:p>
          <a:r>
            <a:rPr lang="en-GB" dirty="0"/>
            <a:t>1 Coursework </a:t>
          </a:r>
        </a:p>
      </dgm:t>
    </dgm:pt>
    <dgm:pt modelId="{75357B24-A804-4DCA-931E-F893D54069E6}" type="parTrans" cxnId="{3448E5F5-69F1-4284-B974-A1437ACD0688}">
      <dgm:prSet/>
      <dgm:spPr/>
      <dgm:t>
        <a:bodyPr/>
        <a:lstStyle/>
        <a:p>
          <a:endParaRPr lang="en-GB"/>
        </a:p>
      </dgm:t>
    </dgm:pt>
    <dgm:pt modelId="{5D6372C2-BDD7-4F15-8E9E-36DF1E4F65CF}" type="sibTrans" cxnId="{3448E5F5-69F1-4284-B974-A1437ACD0688}">
      <dgm:prSet/>
      <dgm:spPr/>
      <dgm:t>
        <a:bodyPr/>
        <a:lstStyle/>
        <a:p>
          <a:endParaRPr lang="en-GB"/>
        </a:p>
      </dgm:t>
    </dgm:pt>
    <dgm:pt modelId="{1CB39516-5627-4565-B3B2-B2515C5EBD8B}">
      <dgm:prSet phldrT="[Text]"/>
      <dgm:spPr/>
      <dgm:t>
        <a:bodyPr/>
        <a:lstStyle/>
        <a:p>
          <a:r>
            <a:rPr lang="en-GB" dirty="0"/>
            <a:t>3 Sports assessed practically </a:t>
          </a:r>
        </a:p>
      </dgm:t>
    </dgm:pt>
    <dgm:pt modelId="{C1E7D8F0-8235-496A-9F01-B68DD5E828CC}" type="parTrans" cxnId="{5493B5CE-A9B2-401A-B87E-45A4EC53707F}">
      <dgm:prSet/>
      <dgm:spPr/>
      <dgm:t>
        <a:bodyPr/>
        <a:lstStyle/>
        <a:p>
          <a:endParaRPr lang="en-GB"/>
        </a:p>
      </dgm:t>
    </dgm:pt>
    <dgm:pt modelId="{7C2B98A2-2B3F-4A91-A685-6761EF9D5AB4}" type="sibTrans" cxnId="{5493B5CE-A9B2-401A-B87E-45A4EC53707F}">
      <dgm:prSet/>
      <dgm:spPr/>
      <dgm:t>
        <a:bodyPr/>
        <a:lstStyle/>
        <a:p>
          <a:endParaRPr lang="en-GB"/>
        </a:p>
      </dgm:t>
    </dgm:pt>
    <dgm:pt modelId="{6E765DD2-3851-47EB-BF5F-C13D8DE4F2C2}">
      <dgm:prSet phldrT="[Text]"/>
      <dgm:spPr/>
      <dgm:t>
        <a:bodyPr/>
        <a:lstStyle/>
        <a:p>
          <a:r>
            <a:rPr lang="en-GB" dirty="0"/>
            <a:t>Cambridge National Sport Science </a:t>
          </a:r>
        </a:p>
      </dgm:t>
    </dgm:pt>
    <dgm:pt modelId="{7E76D52C-E992-4A0A-B3C1-1A83C754DFA6}" type="parTrans" cxnId="{B2DB2C54-012B-4704-B785-F3602B943FBF}">
      <dgm:prSet/>
      <dgm:spPr/>
      <dgm:t>
        <a:bodyPr/>
        <a:lstStyle/>
        <a:p>
          <a:endParaRPr lang="en-GB"/>
        </a:p>
      </dgm:t>
    </dgm:pt>
    <dgm:pt modelId="{C7AA557E-419D-4823-945B-1644C87B8E4B}" type="sibTrans" cxnId="{B2DB2C54-012B-4704-B785-F3602B943FBF}">
      <dgm:prSet/>
      <dgm:spPr/>
      <dgm:t>
        <a:bodyPr/>
        <a:lstStyle/>
        <a:p>
          <a:endParaRPr lang="en-GB"/>
        </a:p>
      </dgm:t>
    </dgm:pt>
    <dgm:pt modelId="{5FE3E00D-CCC8-4811-82B5-F618C3D9E5BB}">
      <dgm:prSet phldrT="[Text]"/>
      <dgm:spPr/>
      <dgm:t>
        <a:bodyPr/>
        <a:lstStyle/>
        <a:p>
          <a:r>
            <a:rPr lang="en-GB" dirty="0"/>
            <a:t>1 Exam</a:t>
          </a:r>
        </a:p>
        <a:p>
          <a:r>
            <a:rPr lang="en-GB" dirty="0"/>
            <a:t>+ </a:t>
          </a:r>
          <a:endParaRPr lang="en-GB" dirty="0">
            <a:latin typeface="BerkeleyOldstyleITCbyBT"/>
          </a:endParaRPr>
        </a:p>
        <a:p>
          <a:pPr rtl="0"/>
          <a:r>
            <a:rPr lang="en-GB" dirty="0">
              <a:latin typeface="BerkeleyOldstyleITCbyBT"/>
            </a:rPr>
            <a:t>2 Coursework </a:t>
          </a:r>
          <a:endParaRPr lang="en-GB" dirty="0"/>
        </a:p>
      </dgm:t>
    </dgm:pt>
    <dgm:pt modelId="{F3A8B7BE-0884-4A6A-B46B-1AD7B4F14B01}" type="parTrans" cxnId="{03D08A4D-75E1-4927-A8D8-DCC504804737}">
      <dgm:prSet/>
      <dgm:spPr/>
      <dgm:t>
        <a:bodyPr/>
        <a:lstStyle/>
        <a:p>
          <a:endParaRPr lang="en-GB"/>
        </a:p>
      </dgm:t>
    </dgm:pt>
    <dgm:pt modelId="{2F00E571-1AC8-42EC-9530-F148CE8DD31A}" type="sibTrans" cxnId="{03D08A4D-75E1-4927-A8D8-DCC504804737}">
      <dgm:prSet/>
      <dgm:spPr/>
      <dgm:t>
        <a:bodyPr/>
        <a:lstStyle/>
        <a:p>
          <a:endParaRPr lang="en-GB"/>
        </a:p>
      </dgm:t>
    </dgm:pt>
    <dgm:pt modelId="{94E4B554-F24B-4C48-8594-D1DD99E3D75E}">
      <dgm:prSet phldrT="[Text]"/>
      <dgm:spPr/>
      <dgm:t>
        <a:bodyPr/>
        <a:lstStyle/>
        <a:p>
          <a:r>
            <a:rPr lang="en-GB" dirty="0"/>
            <a:t>No practical element of the course, much more coursework based </a:t>
          </a:r>
        </a:p>
      </dgm:t>
    </dgm:pt>
    <dgm:pt modelId="{313CD49A-BA76-40EF-9817-AD5CEF909D47}" type="parTrans" cxnId="{B75BF711-CF4B-4AEB-B080-47EDD48B3FF8}">
      <dgm:prSet/>
      <dgm:spPr/>
      <dgm:t>
        <a:bodyPr/>
        <a:lstStyle/>
        <a:p>
          <a:endParaRPr lang="en-GB"/>
        </a:p>
      </dgm:t>
    </dgm:pt>
    <dgm:pt modelId="{B9012858-56E2-473F-82C3-33F326C7E7D6}" type="sibTrans" cxnId="{B75BF711-CF4B-4AEB-B080-47EDD48B3FF8}">
      <dgm:prSet/>
      <dgm:spPr/>
      <dgm:t>
        <a:bodyPr/>
        <a:lstStyle/>
        <a:p>
          <a:endParaRPr lang="en-GB"/>
        </a:p>
      </dgm:t>
    </dgm:pt>
    <dgm:pt modelId="{196B2F08-B17F-42B3-8FD7-C4E8E9518A06}" type="pres">
      <dgm:prSet presAssocID="{1DC64601-2273-4F9A-AD89-55C89578384A}" presName="diagram" presStyleCnt="0">
        <dgm:presLayoutVars>
          <dgm:chPref val="1"/>
          <dgm:dir/>
          <dgm:animOne val="branch"/>
          <dgm:animLvl val="lvl"/>
          <dgm:resizeHandles/>
        </dgm:presLayoutVars>
      </dgm:prSet>
      <dgm:spPr/>
    </dgm:pt>
    <dgm:pt modelId="{28BECCDA-1E0F-43B7-A574-29326C3BDD35}" type="pres">
      <dgm:prSet presAssocID="{FAF410F7-51D5-45FA-8104-CACDBFFAA0D8}" presName="root" presStyleCnt="0"/>
      <dgm:spPr/>
    </dgm:pt>
    <dgm:pt modelId="{020B3CFD-722B-46CA-B972-2150C0555C40}" type="pres">
      <dgm:prSet presAssocID="{FAF410F7-51D5-45FA-8104-CACDBFFAA0D8}" presName="rootComposite" presStyleCnt="0"/>
      <dgm:spPr/>
    </dgm:pt>
    <dgm:pt modelId="{2F89E892-0904-430E-A1BE-72DD20FE9D5A}" type="pres">
      <dgm:prSet presAssocID="{FAF410F7-51D5-45FA-8104-CACDBFFAA0D8}" presName="rootText" presStyleLbl="node1" presStyleIdx="0" presStyleCnt="2"/>
      <dgm:spPr/>
    </dgm:pt>
    <dgm:pt modelId="{BA24D511-B9C3-4384-88D3-D8B44407E882}" type="pres">
      <dgm:prSet presAssocID="{FAF410F7-51D5-45FA-8104-CACDBFFAA0D8}" presName="rootConnector" presStyleLbl="node1" presStyleIdx="0" presStyleCnt="2"/>
      <dgm:spPr/>
    </dgm:pt>
    <dgm:pt modelId="{3BA17F30-319E-41B7-899A-90A7B36894D9}" type="pres">
      <dgm:prSet presAssocID="{FAF410F7-51D5-45FA-8104-CACDBFFAA0D8}" presName="childShape" presStyleCnt="0"/>
      <dgm:spPr/>
    </dgm:pt>
    <dgm:pt modelId="{269468C1-C374-431B-8DDE-95022711ADF1}" type="pres">
      <dgm:prSet presAssocID="{75357B24-A804-4DCA-931E-F893D54069E6}" presName="Name13" presStyleLbl="parChTrans1D2" presStyleIdx="0" presStyleCnt="4"/>
      <dgm:spPr/>
    </dgm:pt>
    <dgm:pt modelId="{BE1519E9-DFA1-4BE3-8B4B-D9765E698A9D}" type="pres">
      <dgm:prSet presAssocID="{A17C7FB5-862F-4A79-BA56-339646EE34AE}" presName="childText" presStyleLbl="bgAcc1" presStyleIdx="0" presStyleCnt="4">
        <dgm:presLayoutVars>
          <dgm:bulletEnabled val="1"/>
        </dgm:presLayoutVars>
      </dgm:prSet>
      <dgm:spPr/>
    </dgm:pt>
    <dgm:pt modelId="{20FC2750-B383-475B-BF7C-C95F88279510}" type="pres">
      <dgm:prSet presAssocID="{C1E7D8F0-8235-496A-9F01-B68DD5E828CC}" presName="Name13" presStyleLbl="parChTrans1D2" presStyleIdx="1" presStyleCnt="4"/>
      <dgm:spPr/>
    </dgm:pt>
    <dgm:pt modelId="{C3B5C139-FF17-4A8C-A4C6-9A483C226487}" type="pres">
      <dgm:prSet presAssocID="{1CB39516-5627-4565-B3B2-B2515C5EBD8B}" presName="childText" presStyleLbl="bgAcc1" presStyleIdx="1" presStyleCnt="4">
        <dgm:presLayoutVars>
          <dgm:bulletEnabled val="1"/>
        </dgm:presLayoutVars>
      </dgm:prSet>
      <dgm:spPr/>
    </dgm:pt>
    <dgm:pt modelId="{9E4D78E1-E521-4DD4-8945-4BD02B9C86BF}" type="pres">
      <dgm:prSet presAssocID="{6E765DD2-3851-47EB-BF5F-C13D8DE4F2C2}" presName="root" presStyleCnt="0"/>
      <dgm:spPr/>
    </dgm:pt>
    <dgm:pt modelId="{1D363761-50B2-4429-A5F0-C4FF67E76074}" type="pres">
      <dgm:prSet presAssocID="{6E765DD2-3851-47EB-BF5F-C13D8DE4F2C2}" presName="rootComposite" presStyleCnt="0"/>
      <dgm:spPr/>
    </dgm:pt>
    <dgm:pt modelId="{6D290FB7-ABCE-4037-AC10-04796B51E358}" type="pres">
      <dgm:prSet presAssocID="{6E765DD2-3851-47EB-BF5F-C13D8DE4F2C2}" presName="rootText" presStyleLbl="node1" presStyleIdx="1" presStyleCnt="2"/>
      <dgm:spPr/>
    </dgm:pt>
    <dgm:pt modelId="{49633A55-8276-4389-87C6-AD639E751283}" type="pres">
      <dgm:prSet presAssocID="{6E765DD2-3851-47EB-BF5F-C13D8DE4F2C2}" presName="rootConnector" presStyleLbl="node1" presStyleIdx="1" presStyleCnt="2"/>
      <dgm:spPr/>
    </dgm:pt>
    <dgm:pt modelId="{A9493994-0786-4546-98C4-F62C593C543E}" type="pres">
      <dgm:prSet presAssocID="{6E765DD2-3851-47EB-BF5F-C13D8DE4F2C2}" presName="childShape" presStyleCnt="0"/>
      <dgm:spPr/>
    </dgm:pt>
    <dgm:pt modelId="{9D5331BF-4400-4BAF-8D4D-08720FFA9368}" type="pres">
      <dgm:prSet presAssocID="{F3A8B7BE-0884-4A6A-B46B-1AD7B4F14B01}" presName="Name13" presStyleLbl="parChTrans1D2" presStyleIdx="2" presStyleCnt="4"/>
      <dgm:spPr/>
    </dgm:pt>
    <dgm:pt modelId="{9BD303BE-B857-4D8C-92DA-D9EBADEA9391}" type="pres">
      <dgm:prSet presAssocID="{5FE3E00D-CCC8-4811-82B5-F618C3D9E5BB}" presName="childText" presStyleLbl="bgAcc1" presStyleIdx="2" presStyleCnt="4">
        <dgm:presLayoutVars>
          <dgm:bulletEnabled val="1"/>
        </dgm:presLayoutVars>
      </dgm:prSet>
      <dgm:spPr/>
    </dgm:pt>
    <dgm:pt modelId="{F1D9FD50-F826-4097-B50A-C3FC57BE3120}" type="pres">
      <dgm:prSet presAssocID="{313CD49A-BA76-40EF-9817-AD5CEF909D47}" presName="Name13" presStyleLbl="parChTrans1D2" presStyleIdx="3" presStyleCnt="4"/>
      <dgm:spPr/>
    </dgm:pt>
    <dgm:pt modelId="{3FAB4B0D-3A56-4DA2-8BCA-B44539510CC2}" type="pres">
      <dgm:prSet presAssocID="{94E4B554-F24B-4C48-8594-D1DD99E3D75E}" presName="childText" presStyleLbl="bgAcc1" presStyleIdx="3" presStyleCnt="4">
        <dgm:presLayoutVars>
          <dgm:bulletEnabled val="1"/>
        </dgm:presLayoutVars>
      </dgm:prSet>
      <dgm:spPr/>
    </dgm:pt>
  </dgm:ptLst>
  <dgm:cxnLst>
    <dgm:cxn modelId="{5F416408-DA55-4B5A-AED7-01F129D6E6C4}" type="presOf" srcId="{C1E7D8F0-8235-496A-9F01-B68DD5E828CC}" destId="{20FC2750-B383-475B-BF7C-C95F88279510}" srcOrd="0" destOrd="0" presId="urn:microsoft.com/office/officeart/2005/8/layout/hierarchy3"/>
    <dgm:cxn modelId="{B75BF711-CF4B-4AEB-B080-47EDD48B3FF8}" srcId="{6E765DD2-3851-47EB-BF5F-C13D8DE4F2C2}" destId="{94E4B554-F24B-4C48-8594-D1DD99E3D75E}" srcOrd="1" destOrd="0" parTransId="{313CD49A-BA76-40EF-9817-AD5CEF909D47}" sibTransId="{B9012858-56E2-473F-82C3-33F326C7E7D6}"/>
    <dgm:cxn modelId="{1F2F7A18-782A-4B95-A785-0E46E2104362}" type="presOf" srcId="{6E765DD2-3851-47EB-BF5F-C13D8DE4F2C2}" destId="{49633A55-8276-4389-87C6-AD639E751283}" srcOrd="1" destOrd="0" presId="urn:microsoft.com/office/officeart/2005/8/layout/hierarchy3"/>
    <dgm:cxn modelId="{443D871E-6149-4AF1-95A8-5C0EBF0AF170}" srcId="{1DC64601-2273-4F9A-AD89-55C89578384A}" destId="{FAF410F7-51D5-45FA-8104-CACDBFFAA0D8}" srcOrd="0" destOrd="0" parTransId="{373DA0A1-61B2-4501-9A88-FE4763262299}" sibTransId="{1BE1FD88-389F-4701-A608-195AB552632B}"/>
    <dgm:cxn modelId="{28B37A60-2BA6-4613-9ABB-2827B5DEEA24}" type="presOf" srcId="{313CD49A-BA76-40EF-9817-AD5CEF909D47}" destId="{F1D9FD50-F826-4097-B50A-C3FC57BE3120}" srcOrd="0" destOrd="0" presId="urn:microsoft.com/office/officeart/2005/8/layout/hierarchy3"/>
    <dgm:cxn modelId="{7EE38F64-AABB-412A-83BB-D9E5DFDCB805}" type="presOf" srcId="{1DC64601-2273-4F9A-AD89-55C89578384A}" destId="{196B2F08-B17F-42B3-8FD7-C4E8E9518A06}" srcOrd="0" destOrd="0" presId="urn:microsoft.com/office/officeart/2005/8/layout/hierarchy3"/>
    <dgm:cxn modelId="{54ECF166-6702-4DC9-956D-8330BCFC2AB2}" type="presOf" srcId="{1CB39516-5627-4565-B3B2-B2515C5EBD8B}" destId="{C3B5C139-FF17-4A8C-A4C6-9A483C226487}" srcOrd="0" destOrd="0" presId="urn:microsoft.com/office/officeart/2005/8/layout/hierarchy3"/>
    <dgm:cxn modelId="{03D08A4D-75E1-4927-A8D8-DCC504804737}" srcId="{6E765DD2-3851-47EB-BF5F-C13D8DE4F2C2}" destId="{5FE3E00D-CCC8-4811-82B5-F618C3D9E5BB}" srcOrd="0" destOrd="0" parTransId="{F3A8B7BE-0884-4A6A-B46B-1AD7B4F14B01}" sibTransId="{2F00E571-1AC8-42EC-9530-F148CE8DD31A}"/>
    <dgm:cxn modelId="{B2DB2C54-012B-4704-B785-F3602B943FBF}" srcId="{1DC64601-2273-4F9A-AD89-55C89578384A}" destId="{6E765DD2-3851-47EB-BF5F-C13D8DE4F2C2}" srcOrd="1" destOrd="0" parTransId="{7E76D52C-E992-4A0A-B3C1-1A83C754DFA6}" sibTransId="{C7AA557E-419D-4823-945B-1644C87B8E4B}"/>
    <dgm:cxn modelId="{53698181-811A-4FF6-A75F-C1AC341BE70B}" type="presOf" srcId="{75357B24-A804-4DCA-931E-F893D54069E6}" destId="{269468C1-C374-431B-8DDE-95022711ADF1}" srcOrd="0" destOrd="0" presId="urn:microsoft.com/office/officeart/2005/8/layout/hierarchy3"/>
    <dgm:cxn modelId="{EFADEEA0-B39D-4386-A427-18B12ADEF11D}" type="presOf" srcId="{94E4B554-F24B-4C48-8594-D1DD99E3D75E}" destId="{3FAB4B0D-3A56-4DA2-8BCA-B44539510CC2}" srcOrd="0" destOrd="0" presId="urn:microsoft.com/office/officeart/2005/8/layout/hierarchy3"/>
    <dgm:cxn modelId="{82A151AD-03AB-4AD4-AE65-9E1C58A71066}" type="presOf" srcId="{F3A8B7BE-0884-4A6A-B46B-1AD7B4F14B01}" destId="{9D5331BF-4400-4BAF-8D4D-08720FFA9368}" srcOrd="0" destOrd="0" presId="urn:microsoft.com/office/officeart/2005/8/layout/hierarchy3"/>
    <dgm:cxn modelId="{3CC546B0-8089-4CF2-B84D-71A5546A8426}" type="presOf" srcId="{6E765DD2-3851-47EB-BF5F-C13D8DE4F2C2}" destId="{6D290FB7-ABCE-4037-AC10-04796B51E358}" srcOrd="0" destOrd="0" presId="urn:microsoft.com/office/officeart/2005/8/layout/hierarchy3"/>
    <dgm:cxn modelId="{CF640EB1-637A-4D9E-80A8-A3498FA036A1}" type="presOf" srcId="{FAF410F7-51D5-45FA-8104-CACDBFFAA0D8}" destId="{2F89E892-0904-430E-A1BE-72DD20FE9D5A}" srcOrd="0" destOrd="0" presId="urn:microsoft.com/office/officeart/2005/8/layout/hierarchy3"/>
    <dgm:cxn modelId="{F30F40C3-E369-4995-9BD6-6A342B9780B0}" type="presOf" srcId="{5FE3E00D-CCC8-4811-82B5-F618C3D9E5BB}" destId="{9BD303BE-B857-4D8C-92DA-D9EBADEA9391}" srcOrd="0" destOrd="0" presId="urn:microsoft.com/office/officeart/2005/8/layout/hierarchy3"/>
    <dgm:cxn modelId="{5493B5CE-A9B2-401A-B87E-45A4EC53707F}" srcId="{FAF410F7-51D5-45FA-8104-CACDBFFAA0D8}" destId="{1CB39516-5627-4565-B3B2-B2515C5EBD8B}" srcOrd="1" destOrd="0" parTransId="{C1E7D8F0-8235-496A-9F01-B68DD5E828CC}" sibTransId="{7C2B98A2-2B3F-4A91-A685-6761EF9D5AB4}"/>
    <dgm:cxn modelId="{89931BDD-739D-4E6E-8ACF-E28BAD3A72CD}" type="presOf" srcId="{FAF410F7-51D5-45FA-8104-CACDBFFAA0D8}" destId="{BA24D511-B9C3-4384-88D3-D8B44407E882}" srcOrd="1" destOrd="0" presId="urn:microsoft.com/office/officeart/2005/8/layout/hierarchy3"/>
    <dgm:cxn modelId="{3448E5F5-69F1-4284-B974-A1437ACD0688}" srcId="{FAF410F7-51D5-45FA-8104-CACDBFFAA0D8}" destId="{A17C7FB5-862F-4A79-BA56-339646EE34AE}" srcOrd="0" destOrd="0" parTransId="{75357B24-A804-4DCA-931E-F893D54069E6}" sibTransId="{5D6372C2-BDD7-4F15-8E9E-36DF1E4F65CF}"/>
    <dgm:cxn modelId="{AF80E5FB-FE3D-4B0C-9912-A1A5DC4F3F77}" type="presOf" srcId="{A17C7FB5-862F-4A79-BA56-339646EE34AE}" destId="{BE1519E9-DFA1-4BE3-8B4B-D9765E698A9D}" srcOrd="0" destOrd="0" presId="urn:microsoft.com/office/officeart/2005/8/layout/hierarchy3"/>
    <dgm:cxn modelId="{56F574B6-206B-478F-AB8E-1D209AC89D21}" type="presParOf" srcId="{196B2F08-B17F-42B3-8FD7-C4E8E9518A06}" destId="{28BECCDA-1E0F-43B7-A574-29326C3BDD35}" srcOrd="0" destOrd="0" presId="urn:microsoft.com/office/officeart/2005/8/layout/hierarchy3"/>
    <dgm:cxn modelId="{49E8D6D7-5BE4-4B2C-AD14-EB06C2E0BC54}" type="presParOf" srcId="{28BECCDA-1E0F-43B7-A574-29326C3BDD35}" destId="{020B3CFD-722B-46CA-B972-2150C0555C40}" srcOrd="0" destOrd="0" presId="urn:microsoft.com/office/officeart/2005/8/layout/hierarchy3"/>
    <dgm:cxn modelId="{E696B756-D719-4F53-BEBD-DDABD88921CC}" type="presParOf" srcId="{020B3CFD-722B-46CA-B972-2150C0555C40}" destId="{2F89E892-0904-430E-A1BE-72DD20FE9D5A}" srcOrd="0" destOrd="0" presId="urn:microsoft.com/office/officeart/2005/8/layout/hierarchy3"/>
    <dgm:cxn modelId="{6EA88230-6EBC-4C8E-90E5-CE3ACB24177A}" type="presParOf" srcId="{020B3CFD-722B-46CA-B972-2150C0555C40}" destId="{BA24D511-B9C3-4384-88D3-D8B44407E882}" srcOrd="1" destOrd="0" presId="urn:microsoft.com/office/officeart/2005/8/layout/hierarchy3"/>
    <dgm:cxn modelId="{BE3EC3F3-11EF-496D-BA09-C1B255C65350}" type="presParOf" srcId="{28BECCDA-1E0F-43B7-A574-29326C3BDD35}" destId="{3BA17F30-319E-41B7-899A-90A7B36894D9}" srcOrd="1" destOrd="0" presId="urn:microsoft.com/office/officeart/2005/8/layout/hierarchy3"/>
    <dgm:cxn modelId="{DEF641EB-B994-4052-B0A3-C3A1DFA1EFA0}" type="presParOf" srcId="{3BA17F30-319E-41B7-899A-90A7B36894D9}" destId="{269468C1-C374-431B-8DDE-95022711ADF1}" srcOrd="0" destOrd="0" presId="urn:microsoft.com/office/officeart/2005/8/layout/hierarchy3"/>
    <dgm:cxn modelId="{505847B5-C6E6-4CD9-A3F2-D58626752FFB}" type="presParOf" srcId="{3BA17F30-319E-41B7-899A-90A7B36894D9}" destId="{BE1519E9-DFA1-4BE3-8B4B-D9765E698A9D}" srcOrd="1" destOrd="0" presId="urn:microsoft.com/office/officeart/2005/8/layout/hierarchy3"/>
    <dgm:cxn modelId="{6AAEBA34-272A-4022-80B6-73CB013290FF}" type="presParOf" srcId="{3BA17F30-319E-41B7-899A-90A7B36894D9}" destId="{20FC2750-B383-475B-BF7C-C95F88279510}" srcOrd="2" destOrd="0" presId="urn:microsoft.com/office/officeart/2005/8/layout/hierarchy3"/>
    <dgm:cxn modelId="{3278634B-DFEC-4DEE-8524-8A11F9AFD4B4}" type="presParOf" srcId="{3BA17F30-319E-41B7-899A-90A7B36894D9}" destId="{C3B5C139-FF17-4A8C-A4C6-9A483C226487}" srcOrd="3" destOrd="0" presId="urn:microsoft.com/office/officeart/2005/8/layout/hierarchy3"/>
    <dgm:cxn modelId="{E88DE3C3-3DFD-4B90-BB5F-7248D37A46C2}" type="presParOf" srcId="{196B2F08-B17F-42B3-8FD7-C4E8E9518A06}" destId="{9E4D78E1-E521-4DD4-8945-4BD02B9C86BF}" srcOrd="1" destOrd="0" presId="urn:microsoft.com/office/officeart/2005/8/layout/hierarchy3"/>
    <dgm:cxn modelId="{FFF72034-8913-43A1-8B45-294AE46F7DB0}" type="presParOf" srcId="{9E4D78E1-E521-4DD4-8945-4BD02B9C86BF}" destId="{1D363761-50B2-4429-A5F0-C4FF67E76074}" srcOrd="0" destOrd="0" presId="urn:microsoft.com/office/officeart/2005/8/layout/hierarchy3"/>
    <dgm:cxn modelId="{4ACFD3B8-C91E-44F6-8AED-AF747D8C3291}" type="presParOf" srcId="{1D363761-50B2-4429-A5F0-C4FF67E76074}" destId="{6D290FB7-ABCE-4037-AC10-04796B51E358}" srcOrd="0" destOrd="0" presId="urn:microsoft.com/office/officeart/2005/8/layout/hierarchy3"/>
    <dgm:cxn modelId="{E893198D-938E-4025-9BEC-0CEDD033BA7F}" type="presParOf" srcId="{1D363761-50B2-4429-A5F0-C4FF67E76074}" destId="{49633A55-8276-4389-87C6-AD639E751283}" srcOrd="1" destOrd="0" presId="urn:microsoft.com/office/officeart/2005/8/layout/hierarchy3"/>
    <dgm:cxn modelId="{B7B63744-88BA-4CA7-90DC-82A4EB1DF9C0}" type="presParOf" srcId="{9E4D78E1-E521-4DD4-8945-4BD02B9C86BF}" destId="{A9493994-0786-4546-98C4-F62C593C543E}" srcOrd="1" destOrd="0" presId="urn:microsoft.com/office/officeart/2005/8/layout/hierarchy3"/>
    <dgm:cxn modelId="{F153E91E-8978-4293-91C5-2768655E9966}" type="presParOf" srcId="{A9493994-0786-4546-98C4-F62C593C543E}" destId="{9D5331BF-4400-4BAF-8D4D-08720FFA9368}" srcOrd="0" destOrd="0" presId="urn:microsoft.com/office/officeart/2005/8/layout/hierarchy3"/>
    <dgm:cxn modelId="{19592825-96DD-43BB-97A4-6CAE4CA96BA1}" type="presParOf" srcId="{A9493994-0786-4546-98C4-F62C593C543E}" destId="{9BD303BE-B857-4D8C-92DA-D9EBADEA9391}" srcOrd="1" destOrd="0" presId="urn:microsoft.com/office/officeart/2005/8/layout/hierarchy3"/>
    <dgm:cxn modelId="{F1277F3E-6C6B-409F-BABC-6349AAD1A947}" type="presParOf" srcId="{A9493994-0786-4546-98C4-F62C593C543E}" destId="{F1D9FD50-F826-4097-B50A-C3FC57BE3120}" srcOrd="2" destOrd="0" presId="urn:microsoft.com/office/officeart/2005/8/layout/hierarchy3"/>
    <dgm:cxn modelId="{117727F5-09F6-42D1-A2FE-0317C523824E}" type="presParOf" srcId="{A9493994-0786-4546-98C4-F62C593C543E}" destId="{3FAB4B0D-3A56-4DA2-8BCA-B44539510CC2}"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66921A7-AAE0-4A81-A07F-32BBAF99A2EE}"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8DC65044-8F46-4338-9CD4-072FDBAC856F}">
      <dgm:prSet phldrT="[Text]"/>
      <dgm:spPr/>
      <dgm:t>
        <a:bodyPr/>
        <a:lstStyle/>
        <a:p>
          <a:r>
            <a:rPr lang="en-GB" dirty="0"/>
            <a:t>Unit 1- Physical factors affecting performance  </a:t>
          </a:r>
        </a:p>
      </dgm:t>
    </dgm:pt>
    <dgm:pt modelId="{3B28329C-C3EA-4464-B70D-2892D62D3087}" type="parTrans" cxnId="{F6A0A4EA-5EBD-4D1D-BCF7-BBDA7B00AC66}">
      <dgm:prSet/>
      <dgm:spPr/>
      <dgm:t>
        <a:bodyPr/>
        <a:lstStyle/>
        <a:p>
          <a:endParaRPr lang="en-GB"/>
        </a:p>
      </dgm:t>
    </dgm:pt>
    <dgm:pt modelId="{0BB57F94-5F71-4442-A029-E22FCB01B882}" type="sibTrans" cxnId="{F6A0A4EA-5EBD-4D1D-BCF7-BBDA7B00AC66}">
      <dgm:prSet/>
      <dgm:spPr/>
      <dgm:t>
        <a:bodyPr/>
        <a:lstStyle/>
        <a:p>
          <a:endParaRPr lang="en-GB"/>
        </a:p>
      </dgm:t>
    </dgm:pt>
    <dgm:pt modelId="{48033CFB-DBAF-41F2-AD79-39757C7C3949}">
      <dgm:prSet phldrT="[Text]"/>
      <dgm:spPr/>
      <dgm:t>
        <a:bodyPr/>
        <a:lstStyle/>
        <a:p>
          <a:r>
            <a:rPr lang="en-GB" dirty="0"/>
            <a:t>Applied anatomy and physiology </a:t>
          </a:r>
        </a:p>
      </dgm:t>
    </dgm:pt>
    <dgm:pt modelId="{E881B342-2D2B-4420-94AD-C323AB3BEFF0}" type="parTrans" cxnId="{9B59D9B9-916B-4CCE-8078-24E8FBFDB06D}">
      <dgm:prSet/>
      <dgm:spPr/>
      <dgm:t>
        <a:bodyPr/>
        <a:lstStyle/>
        <a:p>
          <a:endParaRPr lang="en-GB"/>
        </a:p>
      </dgm:t>
    </dgm:pt>
    <dgm:pt modelId="{5D4AA4DF-BF56-4078-A2A8-2C7329C84037}" type="sibTrans" cxnId="{9B59D9B9-916B-4CCE-8078-24E8FBFDB06D}">
      <dgm:prSet/>
      <dgm:spPr/>
      <dgm:t>
        <a:bodyPr/>
        <a:lstStyle/>
        <a:p>
          <a:endParaRPr lang="en-GB"/>
        </a:p>
      </dgm:t>
    </dgm:pt>
    <dgm:pt modelId="{D23B4076-7037-453F-ACD7-BF68C325612F}">
      <dgm:prSet phldrT="[Text]"/>
      <dgm:spPr/>
      <dgm:t>
        <a:bodyPr/>
        <a:lstStyle/>
        <a:p>
          <a:r>
            <a:rPr lang="en-GB" dirty="0"/>
            <a:t>Physical training </a:t>
          </a:r>
        </a:p>
      </dgm:t>
    </dgm:pt>
    <dgm:pt modelId="{D0CE7087-C0C4-4DCB-AC39-39788007C55F}" type="parTrans" cxnId="{EF839B38-5529-4DBC-AB72-AF4A7223AA85}">
      <dgm:prSet/>
      <dgm:spPr/>
      <dgm:t>
        <a:bodyPr/>
        <a:lstStyle/>
        <a:p>
          <a:endParaRPr lang="en-GB"/>
        </a:p>
      </dgm:t>
    </dgm:pt>
    <dgm:pt modelId="{E4EFDB23-FF9E-45BD-8F9A-C78399B06F9C}" type="sibTrans" cxnId="{EF839B38-5529-4DBC-AB72-AF4A7223AA85}">
      <dgm:prSet/>
      <dgm:spPr/>
      <dgm:t>
        <a:bodyPr/>
        <a:lstStyle/>
        <a:p>
          <a:endParaRPr lang="en-GB"/>
        </a:p>
      </dgm:t>
    </dgm:pt>
    <dgm:pt modelId="{C3284A3D-77E8-4A0A-B0A0-3511B0325CFE}">
      <dgm:prSet phldrT="[Text]"/>
      <dgm:spPr/>
      <dgm:t>
        <a:bodyPr/>
        <a:lstStyle/>
        <a:p>
          <a:r>
            <a:rPr lang="en-GB" dirty="0"/>
            <a:t>Unit 2- Socio- cultural factors affecting performance </a:t>
          </a:r>
        </a:p>
      </dgm:t>
    </dgm:pt>
    <dgm:pt modelId="{469D562A-02B1-454C-98F5-E76C76139B79}" type="parTrans" cxnId="{617E6381-91A2-4616-BE2B-E6361FA9225D}">
      <dgm:prSet/>
      <dgm:spPr/>
      <dgm:t>
        <a:bodyPr/>
        <a:lstStyle/>
        <a:p>
          <a:endParaRPr lang="en-GB"/>
        </a:p>
      </dgm:t>
    </dgm:pt>
    <dgm:pt modelId="{9CE5EBA7-A26B-47F4-B22B-D39AC5AAD19A}" type="sibTrans" cxnId="{617E6381-91A2-4616-BE2B-E6361FA9225D}">
      <dgm:prSet/>
      <dgm:spPr/>
      <dgm:t>
        <a:bodyPr/>
        <a:lstStyle/>
        <a:p>
          <a:endParaRPr lang="en-GB"/>
        </a:p>
      </dgm:t>
    </dgm:pt>
    <dgm:pt modelId="{77FBE4FB-6826-4005-9F05-9700200D59BD}">
      <dgm:prSet phldrT="[Text]"/>
      <dgm:spPr/>
      <dgm:t>
        <a:bodyPr/>
        <a:lstStyle/>
        <a:p>
          <a:r>
            <a:rPr lang="en-GB" dirty="0"/>
            <a:t>Socio-cultural influences </a:t>
          </a:r>
        </a:p>
      </dgm:t>
    </dgm:pt>
    <dgm:pt modelId="{A7C61162-EF7C-4BD7-88F4-57719118BCDE}" type="parTrans" cxnId="{E64BDA21-FC8E-452D-B0E2-2D9D452D5480}">
      <dgm:prSet/>
      <dgm:spPr/>
      <dgm:t>
        <a:bodyPr/>
        <a:lstStyle/>
        <a:p>
          <a:endParaRPr lang="en-GB"/>
        </a:p>
      </dgm:t>
    </dgm:pt>
    <dgm:pt modelId="{D248CF5B-CC2A-4567-BDF8-6C315BBD07A2}" type="sibTrans" cxnId="{E64BDA21-FC8E-452D-B0E2-2D9D452D5480}">
      <dgm:prSet/>
      <dgm:spPr/>
      <dgm:t>
        <a:bodyPr/>
        <a:lstStyle/>
        <a:p>
          <a:endParaRPr lang="en-GB"/>
        </a:p>
      </dgm:t>
    </dgm:pt>
    <dgm:pt modelId="{92AA6EA0-E866-405C-B458-171A4B0066E5}">
      <dgm:prSet phldrT="[Text]"/>
      <dgm:spPr/>
      <dgm:t>
        <a:bodyPr/>
        <a:lstStyle/>
        <a:p>
          <a:r>
            <a:rPr lang="en-GB" dirty="0"/>
            <a:t>Sports psychology </a:t>
          </a:r>
        </a:p>
      </dgm:t>
    </dgm:pt>
    <dgm:pt modelId="{078DF803-7917-4602-B32D-0DDBC2597AA6}" type="parTrans" cxnId="{860B5F52-E392-461C-A6DD-6D660043824D}">
      <dgm:prSet/>
      <dgm:spPr/>
      <dgm:t>
        <a:bodyPr/>
        <a:lstStyle/>
        <a:p>
          <a:endParaRPr lang="en-GB"/>
        </a:p>
      </dgm:t>
    </dgm:pt>
    <dgm:pt modelId="{D907C69F-2982-4D91-A9A0-A87F0D953BBB}" type="sibTrans" cxnId="{860B5F52-E392-461C-A6DD-6D660043824D}">
      <dgm:prSet/>
      <dgm:spPr/>
      <dgm:t>
        <a:bodyPr/>
        <a:lstStyle/>
        <a:p>
          <a:endParaRPr lang="en-GB"/>
        </a:p>
      </dgm:t>
    </dgm:pt>
    <dgm:pt modelId="{CC457E6F-22C3-4DEC-8F59-7420606AA2BC}">
      <dgm:prSet phldrT="[Text]"/>
      <dgm:spPr/>
      <dgm:t>
        <a:bodyPr/>
        <a:lstStyle/>
        <a:p>
          <a:r>
            <a:rPr lang="en-GB" dirty="0"/>
            <a:t>Practical Performance and Coursework </a:t>
          </a:r>
        </a:p>
      </dgm:t>
    </dgm:pt>
    <dgm:pt modelId="{F0277922-E2FE-462E-98C9-59E32BFC4D46}" type="parTrans" cxnId="{E5E81F9C-EEF8-432F-B19F-6672DF7C1CB5}">
      <dgm:prSet/>
      <dgm:spPr/>
      <dgm:t>
        <a:bodyPr/>
        <a:lstStyle/>
        <a:p>
          <a:endParaRPr lang="en-GB"/>
        </a:p>
      </dgm:t>
    </dgm:pt>
    <dgm:pt modelId="{77AC0D43-DD5A-43D0-8529-75AFCD3C7BAD}" type="sibTrans" cxnId="{E5E81F9C-EEF8-432F-B19F-6672DF7C1CB5}">
      <dgm:prSet/>
      <dgm:spPr/>
      <dgm:t>
        <a:bodyPr/>
        <a:lstStyle/>
        <a:p>
          <a:endParaRPr lang="en-GB"/>
        </a:p>
      </dgm:t>
    </dgm:pt>
    <dgm:pt modelId="{4CE0C89A-B153-4A75-89D6-21F2E569E36C}">
      <dgm:prSet phldrT="[Text]"/>
      <dgm:spPr/>
      <dgm:t>
        <a:bodyPr/>
        <a:lstStyle/>
        <a:p>
          <a:r>
            <a:rPr lang="en-GB" dirty="0"/>
            <a:t>One Individual sport list</a:t>
          </a:r>
        </a:p>
      </dgm:t>
    </dgm:pt>
    <dgm:pt modelId="{66D47B4E-4C0D-4A63-ACEB-7571677B40EF}" type="parTrans" cxnId="{35CFC888-B52B-4CEB-9FB6-A72379C313E0}">
      <dgm:prSet/>
      <dgm:spPr/>
      <dgm:t>
        <a:bodyPr/>
        <a:lstStyle/>
        <a:p>
          <a:endParaRPr lang="en-GB"/>
        </a:p>
      </dgm:t>
    </dgm:pt>
    <dgm:pt modelId="{EF9D6447-1081-45A0-A78B-290E2F401AEE}" type="sibTrans" cxnId="{35CFC888-B52B-4CEB-9FB6-A72379C313E0}">
      <dgm:prSet/>
      <dgm:spPr/>
      <dgm:t>
        <a:bodyPr/>
        <a:lstStyle/>
        <a:p>
          <a:endParaRPr lang="en-GB"/>
        </a:p>
      </dgm:t>
    </dgm:pt>
    <dgm:pt modelId="{7124B759-6609-4EFE-951D-8E58C034ACA7}">
      <dgm:prSet phldrT="[Text]"/>
      <dgm:spPr/>
      <dgm:t>
        <a:bodyPr/>
        <a:lstStyle/>
        <a:p>
          <a:r>
            <a:rPr lang="en-GB" dirty="0"/>
            <a:t>One Team sport list</a:t>
          </a:r>
        </a:p>
      </dgm:t>
    </dgm:pt>
    <dgm:pt modelId="{DF6E39A8-46CB-4949-A8EF-D7AC60134E29}" type="parTrans" cxnId="{8520AF20-4C20-4D38-B84A-E4D382CC9530}">
      <dgm:prSet/>
      <dgm:spPr/>
      <dgm:t>
        <a:bodyPr/>
        <a:lstStyle/>
        <a:p>
          <a:endParaRPr lang="en-GB"/>
        </a:p>
      </dgm:t>
    </dgm:pt>
    <dgm:pt modelId="{A5D23D65-4D8D-4188-951E-1B122624FCE0}" type="sibTrans" cxnId="{8520AF20-4C20-4D38-B84A-E4D382CC9530}">
      <dgm:prSet/>
      <dgm:spPr/>
      <dgm:t>
        <a:bodyPr/>
        <a:lstStyle/>
        <a:p>
          <a:endParaRPr lang="en-GB"/>
        </a:p>
      </dgm:t>
    </dgm:pt>
    <dgm:pt modelId="{97D91F31-DC65-4B0F-A77F-1DDE6ED4549F}">
      <dgm:prSet phldrT="[Text]"/>
      <dgm:spPr/>
      <dgm:t>
        <a:bodyPr/>
        <a:lstStyle/>
        <a:p>
          <a:r>
            <a:rPr lang="en-GB" dirty="0"/>
            <a:t>Health, Fitness and well-being </a:t>
          </a:r>
        </a:p>
      </dgm:t>
    </dgm:pt>
    <dgm:pt modelId="{7F620698-CBA0-4CC8-9238-F3003BF612FE}" type="parTrans" cxnId="{CF23BF4E-495C-423B-882F-36169D3FA1B4}">
      <dgm:prSet/>
      <dgm:spPr/>
      <dgm:t>
        <a:bodyPr/>
        <a:lstStyle/>
        <a:p>
          <a:endParaRPr lang="en-GB"/>
        </a:p>
      </dgm:t>
    </dgm:pt>
    <dgm:pt modelId="{086FB2E4-3B62-4CAF-A168-2FD6397B7100}" type="sibTrans" cxnId="{CF23BF4E-495C-423B-882F-36169D3FA1B4}">
      <dgm:prSet/>
      <dgm:spPr/>
      <dgm:t>
        <a:bodyPr/>
        <a:lstStyle/>
        <a:p>
          <a:endParaRPr lang="en-GB"/>
        </a:p>
      </dgm:t>
    </dgm:pt>
    <dgm:pt modelId="{F8DA0A37-E6D3-4AEB-9E88-6B3A800BC481}">
      <dgm:prSet phldrT="[Text]"/>
      <dgm:spPr/>
      <dgm:t>
        <a:bodyPr/>
        <a:lstStyle/>
        <a:p>
          <a:r>
            <a:rPr lang="en-GB" dirty="0"/>
            <a:t>One from either list</a:t>
          </a:r>
        </a:p>
      </dgm:t>
    </dgm:pt>
    <dgm:pt modelId="{A1897893-5BA5-4F35-8064-A7AAF3CE6F2F}" type="parTrans" cxnId="{DD9D9443-B486-4C07-B3AF-C891FDFEC1E0}">
      <dgm:prSet/>
      <dgm:spPr/>
      <dgm:t>
        <a:bodyPr/>
        <a:lstStyle/>
        <a:p>
          <a:endParaRPr lang="en-GB"/>
        </a:p>
      </dgm:t>
    </dgm:pt>
    <dgm:pt modelId="{1CC1F878-6D31-41EF-A045-B93D591366B2}" type="sibTrans" cxnId="{DD9D9443-B486-4C07-B3AF-C891FDFEC1E0}">
      <dgm:prSet/>
      <dgm:spPr/>
      <dgm:t>
        <a:bodyPr/>
        <a:lstStyle/>
        <a:p>
          <a:endParaRPr lang="en-GB"/>
        </a:p>
      </dgm:t>
    </dgm:pt>
    <dgm:pt modelId="{D24BA69E-8ABF-4663-A1B5-11CF961B13F9}">
      <dgm:prSet phldrT="[Text]"/>
      <dgm:spPr/>
      <dgm:t>
        <a:bodyPr/>
        <a:lstStyle/>
        <a:p>
          <a:r>
            <a:rPr lang="en-GB" dirty="0"/>
            <a:t>Analysis and Evaluation of Performance </a:t>
          </a:r>
        </a:p>
      </dgm:t>
    </dgm:pt>
    <dgm:pt modelId="{4016FD49-E7E6-4C46-84EE-5B049AE2890A}" type="parTrans" cxnId="{FAC41226-E16A-43BE-85BE-5715F5905B57}">
      <dgm:prSet/>
      <dgm:spPr/>
      <dgm:t>
        <a:bodyPr/>
        <a:lstStyle/>
        <a:p>
          <a:endParaRPr lang="en-GB"/>
        </a:p>
      </dgm:t>
    </dgm:pt>
    <dgm:pt modelId="{2D84F766-9F5F-4ACC-804A-B3128B49A2FC}" type="sibTrans" cxnId="{FAC41226-E16A-43BE-85BE-5715F5905B57}">
      <dgm:prSet/>
      <dgm:spPr/>
      <dgm:t>
        <a:bodyPr/>
        <a:lstStyle/>
        <a:p>
          <a:endParaRPr lang="en-GB"/>
        </a:p>
      </dgm:t>
    </dgm:pt>
    <dgm:pt modelId="{CC7909A9-D9AB-4D45-9AC3-D46C286F2A40}" type="pres">
      <dgm:prSet presAssocID="{A66921A7-AAE0-4A81-A07F-32BBAF99A2EE}" presName="Name0" presStyleCnt="0">
        <dgm:presLayoutVars>
          <dgm:dir/>
          <dgm:animLvl val="lvl"/>
          <dgm:resizeHandles val="exact"/>
        </dgm:presLayoutVars>
      </dgm:prSet>
      <dgm:spPr/>
    </dgm:pt>
    <dgm:pt modelId="{A218E0B5-065C-4ED4-986C-29B361D66BFC}" type="pres">
      <dgm:prSet presAssocID="{8DC65044-8F46-4338-9CD4-072FDBAC856F}" presName="composite" presStyleCnt="0"/>
      <dgm:spPr/>
    </dgm:pt>
    <dgm:pt modelId="{32CDC88A-024A-43C6-BB2A-B107AB480C8D}" type="pres">
      <dgm:prSet presAssocID="{8DC65044-8F46-4338-9CD4-072FDBAC856F}" presName="parTx" presStyleLbl="alignNode1" presStyleIdx="0" presStyleCnt="3">
        <dgm:presLayoutVars>
          <dgm:chMax val="0"/>
          <dgm:chPref val="0"/>
          <dgm:bulletEnabled val="1"/>
        </dgm:presLayoutVars>
      </dgm:prSet>
      <dgm:spPr/>
    </dgm:pt>
    <dgm:pt modelId="{05D1FCA2-9DDE-469C-B170-B6A06F2298BB}" type="pres">
      <dgm:prSet presAssocID="{8DC65044-8F46-4338-9CD4-072FDBAC856F}" presName="desTx" presStyleLbl="alignAccFollowNode1" presStyleIdx="0" presStyleCnt="3">
        <dgm:presLayoutVars>
          <dgm:bulletEnabled val="1"/>
        </dgm:presLayoutVars>
      </dgm:prSet>
      <dgm:spPr/>
    </dgm:pt>
    <dgm:pt modelId="{15CFD235-0262-43EE-A822-A50F4A9E14E7}" type="pres">
      <dgm:prSet presAssocID="{0BB57F94-5F71-4442-A029-E22FCB01B882}" presName="space" presStyleCnt="0"/>
      <dgm:spPr/>
    </dgm:pt>
    <dgm:pt modelId="{2903FA62-9561-4E4B-92D5-735D84011707}" type="pres">
      <dgm:prSet presAssocID="{C3284A3D-77E8-4A0A-B0A0-3511B0325CFE}" presName="composite" presStyleCnt="0"/>
      <dgm:spPr/>
    </dgm:pt>
    <dgm:pt modelId="{0951908C-A7C0-4566-91F0-25ADBFBA92EE}" type="pres">
      <dgm:prSet presAssocID="{C3284A3D-77E8-4A0A-B0A0-3511B0325CFE}" presName="parTx" presStyleLbl="alignNode1" presStyleIdx="1" presStyleCnt="3">
        <dgm:presLayoutVars>
          <dgm:chMax val="0"/>
          <dgm:chPref val="0"/>
          <dgm:bulletEnabled val="1"/>
        </dgm:presLayoutVars>
      </dgm:prSet>
      <dgm:spPr/>
    </dgm:pt>
    <dgm:pt modelId="{A5852835-8F6A-4809-8E95-541AA8C2FFF1}" type="pres">
      <dgm:prSet presAssocID="{C3284A3D-77E8-4A0A-B0A0-3511B0325CFE}" presName="desTx" presStyleLbl="alignAccFollowNode1" presStyleIdx="1" presStyleCnt="3">
        <dgm:presLayoutVars>
          <dgm:bulletEnabled val="1"/>
        </dgm:presLayoutVars>
      </dgm:prSet>
      <dgm:spPr/>
    </dgm:pt>
    <dgm:pt modelId="{FFB1FE11-23C1-4615-BD96-80C74C9FA22A}" type="pres">
      <dgm:prSet presAssocID="{9CE5EBA7-A26B-47F4-B22B-D39AC5AAD19A}" presName="space" presStyleCnt="0"/>
      <dgm:spPr/>
    </dgm:pt>
    <dgm:pt modelId="{1FE7C8AB-E8F6-4A5B-8790-DD4444B64246}" type="pres">
      <dgm:prSet presAssocID="{CC457E6F-22C3-4DEC-8F59-7420606AA2BC}" presName="composite" presStyleCnt="0"/>
      <dgm:spPr/>
    </dgm:pt>
    <dgm:pt modelId="{7FFCB990-5952-40E7-BA87-59E0DFA74836}" type="pres">
      <dgm:prSet presAssocID="{CC457E6F-22C3-4DEC-8F59-7420606AA2BC}" presName="parTx" presStyleLbl="alignNode1" presStyleIdx="2" presStyleCnt="3">
        <dgm:presLayoutVars>
          <dgm:chMax val="0"/>
          <dgm:chPref val="0"/>
          <dgm:bulletEnabled val="1"/>
        </dgm:presLayoutVars>
      </dgm:prSet>
      <dgm:spPr/>
    </dgm:pt>
    <dgm:pt modelId="{0B2E699C-BA55-4F65-A5E0-F72ABDBD414D}" type="pres">
      <dgm:prSet presAssocID="{CC457E6F-22C3-4DEC-8F59-7420606AA2BC}" presName="desTx" presStyleLbl="alignAccFollowNode1" presStyleIdx="2" presStyleCnt="3">
        <dgm:presLayoutVars>
          <dgm:bulletEnabled val="1"/>
        </dgm:presLayoutVars>
      </dgm:prSet>
      <dgm:spPr/>
    </dgm:pt>
  </dgm:ptLst>
  <dgm:cxnLst>
    <dgm:cxn modelId="{170B6D0A-DBA9-4FC3-B1C1-669A2C95C35D}" type="presOf" srcId="{92AA6EA0-E866-405C-B458-171A4B0066E5}" destId="{A5852835-8F6A-4809-8E95-541AA8C2FFF1}" srcOrd="0" destOrd="1" presId="urn:microsoft.com/office/officeart/2005/8/layout/hList1"/>
    <dgm:cxn modelId="{63EC1212-CC53-47B6-A884-A13FA90438AF}" type="presOf" srcId="{4CE0C89A-B153-4A75-89D6-21F2E569E36C}" destId="{0B2E699C-BA55-4F65-A5E0-F72ABDBD414D}" srcOrd="0" destOrd="0" presId="urn:microsoft.com/office/officeart/2005/8/layout/hList1"/>
    <dgm:cxn modelId="{1D9CF613-020C-440C-9124-E9ABACFD4108}" type="presOf" srcId="{C3284A3D-77E8-4A0A-B0A0-3511B0325CFE}" destId="{0951908C-A7C0-4566-91F0-25ADBFBA92EE}" srcOrd="0" destOrd="0" presId="urn:microsoft.com/office/officeart/2005/8/layout/hList1"/>
    <dgm:cxn modelId="{8520AF20-4C20-4D38-B84A-E4D382CC9530}" srcId="{CC457E6F-22C3-4DEC-8F59-7420606AA2BC}" destId="{7124B759-6609-4EFE-951D-8E58C034ACA7}" srcOrd="1" destOrd="0" parTransId="{DF6E39A8-46CB-4949-A8EF-D7AC60134E29}" sibTransId="{A5D23D65-4D8D-4188-951E-1B122624FCE0}"/>
    <dgm:cxn modelId="{E64BDA21-FC8E-452D-B0E2-2D9D452D5480}" srcId="{C3284A3D-77E8-4A0A-B0A0-3511B0325CFE}" destId="{77FBE4FB-6826-4005-9F05-9700200D59BD}" srcOrd="0" destOrd="0" parTransId="{A7C61162-EF7C-4BD7-88F4-57719118BCDE}" sibTransId="{D248CF5B-CC2A-4567-BDF8-6C315BBD07A2}"/>
    <dgm:cxn modelId="{FAC41226-E16A-43BE-85BE-5715F5905B57}" srcId="{CC457E6F-22C3-4DEC-8F59-7420606AA2BC}" destId="{D24BA69E-8ABF-4663-A1B5-11CF961B13F9}" srcOrd="3" destOrd="0" parTransId="{4016FD49-E7E6-4C46-84EE-5B049AE2890A}" sibTransId="{2D84F766-9F5F-4ACC-804A-B3128B49A2FC}"/>
    <dgm:cxn modelId="{C32F6626-9D13-4C92-8BB7-87DE2ECF87B1}" type="presOf" srcId="{A66921A7-AAE0-4A81-A07F-32BBAF99A2EE}" destId="{CC7909A9-D9AB-4D45-9AC3-D46C286F2A40}" srcOrd="0" destOrd="0" presId="urn:microsoft.com/office/officeart/2005/8/layout/hList1"/>
    <dgm:cxn modelId="{EF839B38-5529-4DBC-AB72-AF4A7223AA85}" srcId="{8DC65044-8F46-4338-9CD4-072FDBAC856F}" destId="{D23B4076-7037-453F-ACD7-BF68C325612F}" srcOrd="1" destOrd="0" parTransId="{D0CE7087-C0C4-4DCB-AC39-39788007C55F}" sibTransId="{E4EFDB23-FF9E-45BD-8F9A-C78399B06F9C}"/>
    <dgm:cxn modelId="{DD9D9443-B486-4C07-B3AF-C891FDFEC1E0}" srcId="{CC457E6F-22C3-4DEC-8F59-7420606AA2BC}" destId="{F8DA0A37-E6D3-4AEB-9E88-6B3A800BC481}" srcOrd="2" destOrd="0" parTransId="{A1897893-5BA5-4F35-8064-A7AAF3CE6F2F}" sibTransId="{1CC1F878-6D31-41EF-A045-B93D591366B2}"/>
    <dgm:cxn modelId="{CF23BF4E-495C-423B-882F-36169D3FA1B4}" srcId="{C3284A3D-77E8-4A0A-B0A0-3511B0325CFE}" destId="{97D91F31-DC65-4B0F-A77F-1DDE6ED4549F}" srcOrd="2" destOrd="0" parTransId="{7F620698-CBA0-4CC8-9238-F3003BF612FE}" sibTransId="{086FB2E4-3B62-4CAF-A168-2FD6397B7100}"/>
    <dgm:cxn modelId="{860B5F52-E392-461C-A6DD-6D660043824D}" srcId="{C3284A3D-77E8-4A0A-B0A0-3511B0325CFE}" destId="{92AA6EA0-E866-405C-B458-171A4B0066E5}" srcOrd="1" destOrd="0" parTransId="{078DF803-7917-4602-B32D-0DDBC2597AA6}" sibTransId="{D907C69F-2982-4D91-A9A0-A87F0D953BBB}"/>
    <dgm:cxn modelId="{27A0BB77-0962-4537-9429-FF9F6B6190B0}" type="presOf" srcId="{77FBE4FB-6826-4005-9F05-9700200D59BD}" destId="{A5852835-8F6A-4809-8E95-541AA8C2FFF1}" srcOrd="0" destOrd="0" presId="urn:microsoft.com/office/officeart/2005/8/layout/hList1"/>
    <dgm:cxn modelId="{617E6381-91A2-4616-BE2B-E6361FA9225D}" srcId="{A66921A7-AAE0-4A81-A07F-32BBAF99A2EE}" destId="{C3284A3D-77E8-4A0A-B0A0-3511B0325CFE}" srcOrd="1" destOrd="0" parTransId="{469D562A-02B1-454C-98F5-E76C76139B79}" sibTransId="{9CE5EBA7-A26B-47F4-B22B-D39AC5AAD19A}"/>
    <dgm:cxn modelId="{8914CC83-E870-4583-AAEB-4429A6817BCC}" type="presOf" srcId="{7124B759-6609-4EFE-951D-8E58C034ACA7}" destId="{0B2E699C-BA55-4F65-A5E0-F72ABDBD414D}" srcOrd="0" destOrd="1" presId="urn:microsoft.com/office/officeart/2005/8/layout/hList1"/>
    <dgm:cxn modelId="{31936788-30DF-4C1A-8062-2D1F58DEF0C6}" type="presOf" srcId="{F8DA0A37-E6D3-4AEB-9E88-6B3A800BC481}" destId="{0B2E699C-BA55-4F65-A5E0-F72ABDBD414D}" srcOrd="0" destOrd="2" presId="urn:microsoft.com/office/officeart/2005/8/layout/hList1"/>
    <dgm:cxn modelId="{35CFC888-B52B-4CEB-9FB6-A72379C313E0}" srcId="{CC457E6F-22C3-4DEC-8F59-7420606AA2BC}" destId="{4CE0C89A-B153-4A75-89D6-21F2E569E36C}" srcOrd="0" destOrd="0" parTransId="{66D47B4E-4C0D-4A63-ACEB-7571677B40EF}" sibTransId="{EF9D6447-1081-45A0-A78B-290E2F401AEE}"/>
    <dgm:cxn modelId="{E5E81F9C-EEF8-432F-B19F-6672DF7C1CB5}" srcId="{A66921A7-AAE0-4A81-A07F-32BBAF99A2EE}" destId="{CC457E6F-22C3-4DEC-8F59-7420606AA2BC}" srcOrd="2" destOrd="0" parTransId="{F0277922-E2FE-462E-98C9-59E32BFC4D46}" sibTransId="{77AC0D43-DD5A-43D0-8529-75AFCD3C7BAD}"/>
    <dgm:cxn modelId="{C7B816B4-0492-4808-8FC5-96B16185CD97}" type="presOf" srcId="{8DC65044-8F46-4338-9CD4-072FDBAC856F}" destId="{32CDC88A-024A-43C6-BB2A-B107AB480C8D}" srcOrd="0" destOrd="0" presId="urn:microsoft.com/office/officeart/2005/8/layout/hList1"/>
    <dgm:cxn modelId="{0F47F9B7-3433-4ED3-8D83-2C7B5C98B118}" type="presOf" srcId="{97D91F31-DC65-4B0F-A77F-1DDE6ED4549F}" destId="{A5852835-8F6A-4809-8E95-541AA8C2FFF1}" srcOrd="0" destOrd="2" presId="urn:microsoft.com/office/officeart/2005/8/layout/hList1"/>
    <dgm:cxn modelId="{9B59D9B9-916B-4CCE-8078-24E8FBFDB06D}" srcId="{8DC65044-8F46-4338-9CD4-072FDBAC856F}" destId="{48033CFB-DBAF-41F2-AD79-39757C7C3949}" srcOrd="0" destOrd="0" parTransId="{E881B342-2D2B-4420-94AD-C323AB3BEFF0}" sibTransId="{5D4AA4DF-BF56-4078-A2A8-2C7329C84037}"/>
    <dgm:cxn modelId="{392FCADA-121B-4AB3-9A47-4B5F65882DA6}" type="presOf" srcId="{CC457E6F-22C3-4DEC-8F59-7420606AA2BC}" destId="{7FFCB990-5952-40E7-BA87-59E0DFA74836}" srcOrd="0" destOrd="0" presId="urn:microsoft.com/office/officeart/2005/8/layout/hList1"/>
    <dgm:cxn modelId="{F6A0A4EA-5EBD-4D1D-BCF7-BBDA7B00AC66}" srcId="{A66921A7-AAE0-4A81-A07F-32BBAF99A2EE}" destId="{8DC65044-8F46-4338-9CD4-072FDBAC856F}" srcOrd="0" destOrd="0" parTransId="{3B28329C-C3EA-4464-B70D-2892D62D3087}" sibTransId="{0BB57F94-5F71-4442-A029-E22FCB01B882}"/>
    <dgm:cxn modelId="{131F0FF0-6C95-42B9-B786-32533D0EBC67}" type="presOf" srcId="{D23B4076-7037-453F-ACD7-BF68C325612F}" destId="{05D1FCA2-9DDE-469C-B170-B6A06F2298BB}" srcOrd="0" destOrd="1" presId="urn:microsoft.com/office/officeart/2005/8/layout/hList1"/>
    <dgm:cxn modelId="{1F369DF8-46CF-49CA-AE05-C5C71A87BE64}" type="presOf" srcId="{D24BA69E-8ABF-4663-A1B5-11CF961B13F9}" destId="{0B2E699C-BA55-4F65-A5E0-F72ABDBD414D}" srcOrd="0" destOrd="3" presId="urn:microsoft.com/office/officeart/2005/8/layout/hList1"/>
    <dgm:cxn modelId="{7359FBFB-96FE-4F93-99C6-BC680238E3C3}" type="presOf" srcId="{48033CFB-DBAF-41F2-AD79-39757C7C3949}" destId="{05D1FCA2-9DDE-469C-B170-B6A06F2298BB}" srcOrd="0" destOrd="0" presId="urn:microsoft.com/office/officeart/2005/8/layout/hList1"/>
    <dgm:cxn modelId="{BE674D75-C0D3-41B3-A00A-DE034D22E6E7}" type="presParOf" srcId="{CC7909A9-D9AB-4D45-9AC3-D46C286F2A40}" destId="{A218E0B5-065C-4ED4-986C-29B361D66BFC}" srcOrd="0" destOrd="0" presId="urn:microsoft.com/office/officeart/2005/8/layout/hList1"/>
    <dgm:cxn modelId="{13E46054-388C-4C0B-8A67-BED3BFA251C5}" type="presParOf" srcId="{A218E0B5-065C-4ED4-986C-29B361D66BFC}" destId="{32CDC88A-024A-43C6-BB2A-B107AB480C8D}" srcOrd="0" destOrd="0" presId="urn:microsoft.com/office/officeart/2005/8/layout/hList1"/>
    <dgm:cxn modelId="{854BF467-7790-42DB-A2BD-9B8C38C6BA09}" type="presParOf" srcId="{A218E0B5-065C-4ED4-986C-29B361D66BFC}" destId="{05D1FCA2-9DDE-469C-B170-B6A06F2298BB}" srcOrd="1" destOrd="0" presId="urn:microsoft.com/office/officeart/2005/8/layout/hList1"/>
    <dgm:cxn modelId="{3A2A9421-392D-4CE1-9D97-DD47FACBB38D}" type="presParOf" srcId="{CC7909A9-D9AB-4D45-9AC3-D46C286F2A40}" destId="{15CFD235-0262-43EE-A822-A50F4A9E14E7}" srcOrd="1" destOrd="0" presId="urn:microsoft.com/office/officeart/2005/8/layout/hList1"/>
    <dgm:cxn modelId="{E7309E97-3C79-4292-9990-A6B269C81FE0}" type="presParOf" srcId="{CC7909A9-D9AB-4D45-9AC3-D46C286F2A40}" destId="{2903FA62-9561-4E4B-92D5-735D84011707}" srcOrd="2" destOrd="0" presId="urn:microsoft.com/office/officeart/2005/8/layout/hList1"/>
    <dgm:cxn modelId="{A96BC2AD-7BEE-4849-945F-C98B3EAC32EE}" type="presParOf" srcId="{2903FA62-9561-4E4B-92D5-735D84011707}" destId="{0951908C-A7C0-4566-91F0-25ADBFBA92EE}" srcOrd="0" destOrd="0" presId="urn:microsoft.com/office/officeart/2005/8/layout/hList1"/>
    <dgm:cxn modelId="{ED36EC07-E4A9-40BF-9E9A-A4EC47E8A234}" type="presParOf" srcId="{2903FA62-9561-4E4B-92D5-735D84011707}" destId="{A5852835-8F6A-4809-8E95-541AA8C2FFF1}" srcOrd="1" destOrd="0" presId="urn:microsoft.com/office/officeart/2005/8/layout/hList1"/>
    <dgm:cxn modelId="{2DB734C7-38B4-46C8-835A-2FAC78C11423}" type="presParOf" srcId="{CC7909A9-D9AB-4D45-9AC3-D46C286F2A40}" destId="{FFB1FE11-23C1-4615-BD96-80C74C9FA22A}" srcOrd="3" destOrd="0" presId="urn:microsoft.com/office/officeart/2005/8/layout/hList1"/>
    <dgm:cxn modelId="{02307459-3826-4A45-8FE5-B75CED96B1F6}" type="presParOf" srcId="{CC7909A9-D9AB-4D45-9AC3-D46C286F2A40}" destId="{1FE7C8AB-E8F6-4A5B-8790-DD4444B64246}" srcOrd="4" destOrd="0" presId="urn:microsoft.com/office/officeart/2005/8/layout/hList1"/>
    <dgm:cxn modelId="{7A7E9461-DE18-4DA2-80AD-D4FFB4B72285}" type="presParOf" srcId="{1FE7C8AB-E8F6-4A5B-8790-DD4444B64246}" destId="{7FFCB990-5952-40E7-BA87-59E0DFA74836}" srcOrd="0" destOrd="0" presId="urn:microsoft.com/office/officeart/2005/8/layout/hList1"/>
    <dgm:cxn modelId="{862B976E-3C1E-408B-B981-B2930D265475}" type="presParOf" srcId="{1FE7C8AB-E8F6-4A5B-8790-DD4444B64246}" destId="{0B2E699C-BA55-4F65-A5E0-F72ABDBD414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921A7-AAE0-4A81-A07F-32BBAF99A2EE}"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8DC65044-8F46-4338-9CD4-072FDBAC856F}">
      <dgm:prSet phldrT="[Text]"/>
      <dgm:spPr/>
      <dgm:t>
        <a:bodyPr/>
        <a:lstStyle/>
        <a:p>
          <a:r>
            <a:rPr lang="en-GB" b="1" u="sng" dirty="0"/>
            <a:t>Reducing the risk of injuries and dealing with common medical conditions (Exam)</a:t>
          </a:r>
          <a:endParaRPr lang="en-GB" dirty="0"/>
        </a:p>
      </dgm:t>
    </dgm:pt>
    <dgm:pt modelId="{3B28329C-C3EA-4464-B70D-2892D62D3087}" type="parTrans" cxnId="{F6A0A4EA-5EBD-4D1D-BCF7-BBDA7B00AC66}">
      <dgm:prSet/>
      <dgm:spPr/>
      <dgm:t>
        <a:bodyPr/>
        <a:lstStyle/>
        <a:p>
          <a:endParaRPr lang="en-GB"/>
        </a:p>
      </dgm:t>
    </dgm:pt>
    <dgm:pt modelId="{0BB57F94-5F71-4442-A029-E22FCB01B882}" type="sibTrans" cxnId="{F6A0A4EA-5EBD-4D1D-BCF7-BBDA7B00AC66}">
      <dgm:prSet/>
      <dgm:spPr/>
      <dgm:t>
        <a:bodyPr/>
        <a:lstStyle/>
        <a:p>
          <a:endParaRPr lang="en-GB"/>
        </a:p>
      </dgm:t>
    </dgm:pt>
    <dgm:pt modelId="{48033CFB-DBAF-41F2-AD79-39757C7C3949}">
      <dgm:prSet phldrT="[Text]" custT="1"/>
      <dgm:spPr/>
      <dgm:t>
        <a:bodyPr/>
        <a:lstStyle/>
        <a:p>
          <a:r>
            <a:rPr lang="en-GB" sz="1400" dirty="0"/>
            <a:t>Students learn how to prepare participants to take part in physical activity so that they minimise the risk of injuries. They also learn how to respond to common sporting injuries and how to recognise the symptoms of some common medical conditions.</a:t>
          </a:r>
        </a:p>
      </dgm:t>
    </dgm:pt>
    <dgm:pt modelId="{E881B342-2D2B-4420-94AD-C323AB3BEFF0}" type="parTrans" cxnId="{9B59D9B9-916B-4CCE-8078-24E8FBFDB06D}">
      <dgm:prSet/>
      <dgm:spPr/>
      <dgm:t>
        <a:bodyPr/>
        <a:lstStyle/>
        <a:p>
          <a:endParaRPr lang="en-GB"/>
        </a:p>
      </dgm:t>
    </dgm:pt>
    <dgm:pt modelId="{5D4AA4DF-BF56-4078-A2A8-2C7329C84037}" type="sibTrans" cxnId="{9B59D9B9-916B-4CCE-8078-24E8FBFDB06D}">
      <dgm:prSet/>
      <dgm:spPr/>
      <dgm:t>
        <a:bodyPr/>
        <a:lstStyle/>
        <a:p>
          <a:endParaRPr lang="en-GB"/>
        </a:p>
      </dgm:t>
    </dgm:pt>
    <dgm:pt modelId="{C3284A3D-77E8-4A0A-B0A0-3511B0325CFE}">
      <dgm:prSet phldrT="[Text]"/>
      <dgm:spPr/>
      <dgm:t>
        <a:bodyPr/>
        <a:lstStyle/>
        <a:p>
          <a:r>
            <a:rPr lang="en-GB" b="1" u="sng" dirty="0"/>
            <a:t>Applying the principles of training: fitness and how it affects skill performance (Coursework)</a:t>
          </a:r>
          <a:endParaRPr lang="en-GB" dirty="0"/>
        </a:p>
      </dgm:t>
    </dgm:pt>
    <dgm:pt modelId="{469D562A-02B1-454C-98F5-E76C76139B79}" type="parTrans" cxnId="{617E6381-91A2-4616-BE2B-E6361FA9225D}">
      <dgm:prSet/>
      <dgm:spPr/>
      <dgm:t>
        <a:bodyPr/>
        <a:lstStyle/>
        <a:p>
          <a:endParaRPr lang="en-GB"/>
        </a:p>
      </dgm:t>
    </dgm:pt>
    <dgm:pt modelId="{9CE5EBA7-A26B-47F4-B22B-D39AC5AAD19A}" type="sibTrans" cxnId="{617E6381-91A2-4616-BE2B-E6361FA9225D}">
      <dgm:prSet/>
      <dgm:spPr/>
      <dgm:t>
        <a:bodyPr/>
        <a:lstStyle/>
        <a:p>
          <a:endParaRPr lang="en-GB"/>
        </a:p>
      </dgm:t>
    </dgm:pt>
    <dgm:pt modelId="{77FBE4FB-6826-4005-9F05-9700200D59BD}">
      <dgm:prSet phldrT="[Text]" custT="1"/>
      <dgm:spPr/>
      <dgm:t>
        <a:bodyPr/>
        <a:lstStyle/>
        <a:p>
          <a:endParaRPr lang="en-GB" sz="1200" b="0" dirty="0"/>
        </a:p>
      </dgm:t>
    </dgm:pt>
    <dgm:pt modelId="{A7C61162-EF7C-4BD7-88F4-57719118BCDE}" type="parTrans" cxnId="{E64BDA21-FC8E-452D-B0E2-2D9D452D5480}">
      <dgm:prSet/>
      <dgm:spPr/>
      <dgm:t>
        <a:bodyPr/>
        <a:lstStyle/>
        <a:p>
          <a:endParaRPr lang="en-GB"/>
        </a:p>
      </dgm:t>
    </dgm:pt>
    <dgm:pt modelId="{D248CF5B-CC2A-4567-BDF8-6C315BBD07A2}" type="sibTrans" cxnId="{E64BDA21-FC8E-452D-B0E2-2D9D452D5480}">
      <dgm:prSet/>
      <dgm:spPr/>
      <dgm:t>
        <a:bodyPr/>
        <a:lstStyle/>
        <a:p>
          <a:endParaRPr lang="en-GB"/>
        </a:p>
      </dgm:t>
    </dgm:pt>
    <dgm:pt modelId="{175005D4-A828-411E-BE92-2D66E6F6F1BC}">
      <dgm:prSet/>
      <dgm:spPr/>
      <dgm:t>
        <a:bodyPr/>
        <a:lstStyle/>
        <a:p>
          <a:r>
            <a:rPr lang="en-GB" b="1" u="sng" dirty="0"/>
            <a:t>Nutrition and sports performance (Coursework)</a:t>
          </a:r>
          <a:endParaRPr lang="en-GB" dirty="0"/>
        </a:p>
      </dgm:t>
    </dgm:pt>
    <dgm:pt modelId="{01AF9AC2-F4B4-4618-A34C-C7DF4D27FAA0}" type="parTrans" cxnId="{C4F3ADCC-31F3-4CFA-AB3F-A60C0C7850B0}">
      <dgm:prSet/>
      <dgm:spPr/>
      <dgm:t>
        <a:bodyPr/>
        <a:lstStyle/>
        <a:p>
          <a:endParaRPr lang="en-GB"/>
        </a:p>
      </dgm:t>
    </dgm:pt>
    <dgm:pt modelId="{09963912-BB60-4029-B4C2-A47EBF7A65C1}" type="sibTrans" cxnId="{C4F3ADCC-31F3-4CFA-AB3F-A60C0C7850B0}">
      <dgm:prSet/>
      <dgm:spPr/>
      <dgm:t>
        <a:bodyPr/>
        <a:lstStyle/>
        <a:p>
          <a:endParaRPr lang="en-GB"/>
        </a:p>
      </dgm:t>
    </dgm:pt>
    <dgm:pt modelId="{822AE750-AE46-4693-83C0-A1AF650A6B0F}">
      <dgm:prSet custT="1"/>
      <dgm:spPr/>
      <dgm:t>
        <a:bodyPr/>
        <a:lstStyle/>
        <a:p>
          <a:r>
            <a:rPr lang="en-GB" sz="1400" dirty="0"/>
            <a:t>Students explore the role that diet plays in different sports and activities and the importance of a healthy, balanced diet that includes essential nutrients in the correct quantities. They use the knowledge they gain to produce an appropriate, effective diet plan for a performer.</a:t>
          </a:r>
        </a:p>
      </dgm:t>
    </dgm:pt>
    <dgm:pt modelId="{3EDAC312-7532-4F2E-8750-344D0AE8AF18}" type="parTrans" cxnId="{C20B274B-DD27-4D1A-A1F9-2EC45AD07C0C}">
      <dgm:prSet/>
      <dgm:spPr/>
      <dgm:t>
        <a:bodyPr/>
        <a:lstStyle/>
        <a:p>
          <a:endParaRPr lang="en-GB"/>
        </a:p>
      </dgm:t>
    </dgm:pt>
    <dgm:pt modelId="{16B84C24-7E3C-4896-B7A4-E4AF3D7AFF2A}" type="sibTrans" cxnId="{C20B274B-DD27-4D1A-A1F9-2EC45AD07C0C}">
      <dgm:prSet/>
      <dgm:spPr/>
      <dgm:t>
        <a:bodyPr/>
        <a:lstStyle/>
        <a:p>
          <a:endParaRPr lang="en-GB"/>
        </a:p>
      </dgm:t>
    </dgm:pt>
    <dgm:pt modelId="{9C33236F-7DC8-4FB8-B2DE-BB893C38626A}">
      <dgm:prSet custT="1"/>
      <dgm:spPr/>
      <dgm:t>
        <a:bodyPr/>
        <a:lstStyle/>
        <a:p>
          <a:r>
            <a:rPr lang="en-GB" sz="1400" b="0" dirty="0"/>
            <a:t>Students will learn the different components of fitness and how to test them. They will also learn how to plan and develop training programmes to improve performance in sport.</a:t>
          </a:r>
        </a:p>
      </dgm:t>
    </dgm:pt>
    <dgm:pt modelId="{706E99D1-F9EE-4C27-9BFF-031147060BF1}" type="parTrans" cxnId="{4ED3B166-F65D-4AFF-8EF6-89B9E7371581}">
      <dgm:prSet/>
      <dgm:spPr/>
      <dgm:t>
        <a:bodyPr/>
        <a:lstStyle/>
        <a:p>
          <a:endParaRPr lang="en-GB"/>
        </a:p>
      </dgm:t>
    </dgm:pt>
    <dgm:pt modelId="{82A799CA-6B58-4034-80AA-65E24A1D3F07}" type="sibTrans" cxnId="{4ED3B166-F65D-4AFF-8EF6-89B9E7371581}">
      <dgm:prSet/>
      <dgm:spPr/>
      <dgm:t>
        <a:bodyPr/>
        <a:lstStyle/>
        <a:p>
          <a:endParaRPr lang="en-GB"/>
        </a:p>
      </dgm:t>
    </dgm:pt>
    <dgm:pt modelId="{CC7909A9-D9AB-4D45-9AC3-D46C286F2A40}" type="pres">
      <dgm:prSet presAssocID="{A66921A7-AAE0-4A81-A07F-32BBAF99A2EE}" presName="Name0" presStyleCnt="0">
        <dgm:presLayoutVars>
          <dgm:dir/>
          <dgm:animLvl val="lvl"/>
          <dgm:resizeHandles val="exact"/>
        </dgm:presLayoutVars>
      </dgm:prSet>
      <dgm:spPr/>
    </dgm:pt>
    <dgm:pt modelId="{A218E0B5-065C-4ED4-986C-29B361D66BFC}" type="pres">
      <dgm:prSet presAssocID="{8DC65044-8F46-4338-9CD4-072FDBAC856F}" presName="composite" presStyleCnt="0"/>
      <dgm:spPr/>
    </dgm:pt>
    <dgm:pt modelId="{32CDC88A-024A-43C6-BB2A-B107AB480C8D}" type="pres">
      <dgm:prSet presAssocID="{8DC65044-8F46-4338-9CD4-072FDBAC856F}" presName="parTx" presStyleLbl="alignNode1" presStyleIdx="0" presStyleCnt="3">
        <dgm:presLayoutVars>
          <dgm:chMax val="0"/>
          <dgm:chPref val="0"/>
          <dgm:bulletEnabled val="1"/>
        </dgm:presLayoutVars>
      </dgm:prSet>
      <dgm:spPr/>
    </dgm:pt>
    <dgm:pt modelId="{05D1FCA2-9DDE-469C-B170-B6A06F2298BB}" type="pres">
      <dgm:prSet presAssocID="{8DC65044-8F46-4338-9CD4-072FDBAC856F}" presName="desTx" presStyleLbl="alignAccFollowNode1" presStyleIdx="0" presStyleCnt="3">
        <dgm:presLayoutVars>
          <dgm:bulletEnabled val="1"/>
        </dgm:presLayoutVars>
      </dgm:prSet>
      <dgm:spPr/>
    </dgm:pt>
    <dgm:pt modelId="{15CFD235-0262-43EE-A822-A50F4A9E14E7}" type="pres">
      <dgm:prSet presAssocID="{0BB57F94-5F71-4442-A029-E22FCB01B882}" presName="space" presStyleCnt="0"/>
      <dgm:spPr/>
    </dgm:pt>
    <dgm:pt modelId="{2903FA62-9561-4E4B-92D5-735D84011707}" type="pres">
      <dgm:prSet presAssocID="{C3284A3D-77E8-4A0A-B0A0-3511B0325CFE}" presName="composite" presStyleCnt="0"/>
      <dgm:spPr/>
    </dgm:pt>
    <dgm:pt modelId="{0951908C-A7C0-4566-91F0-25ADBFBA92EE}" type="pres">
      <dgm:prSet presAssocID="{C3284A3D-77E8-4A0A-B0A0-3511B0325CFE}" presName="parTx" presStyleLbl="alignNode1" presStyleIdx="1" presStyleCnt="3">
        <dgm:presLayoutVars>
          <dgm:chMax val="0"/>
          <dgm:chPref val="0"/>
          <dgm:bulletEnabled val="1"/>
        </dgm:presLayoutVars>
      </dgm:prSet>
      <dgm:spPr/>
    </dgm:pt>
    <dgm:pt modelId="{A5852835-8F6A-4809-8E95-541AA8C2FFF1}" type="pres">
      <dgm:prSet presAssocID="{C3284A3D-77E8-4A0A-B0A0-3511B0325CFE}" presName="desTx" presStyleLbl="alignAccFollowNode1" presStyleIdx="1" presStyleCnt="3">
        <dgm:presLayoutVars>
          <dgm:bulletEnabled val="1"/>
        </dgm:presLayoutVars>
      </dgm:prSet>
      <dgm:spPr/>
    </dgm:pt>
    <dgm:pt modelId="{FFB1FE11-23C1-4615-BD96-80C74C9FA22A}" type="pres">
      <dgm:prSet presAssocID="{9CE5EBA7-A26B-47F4-B22B-D39AC5AAD19A}" presName="space" presStyleCnt="0"/>
      <dgm:spPr/>
    </dgm:pt>
    <dgm:pt modelId="{11D528F2-172A-40BA-819F-F53650A141AD}" type="pres">
      <dgm:prSet presAssocID="{175005D4-A828-411E-BE92-2D66E6F6F1BC}" presName="composite" presStyleCnt="0"/>
      <dgm:spPr/>
    </dgm:pt>
    <dgm:pt modelId="{1D5939E8-9B7F-4B4F-81A7-F50AEACE9DD6}" type="pres">
      <dgm:prSet presAssocID="{175005D4-A828-411E-BE92-2D66E6F6F1BC}" presName="parTx" presStyleLbl="alignNode1" presStyleIdx="2" presStyleCnt="3">
        <dgm:presLayoutVars>
          <dgm:chMax val="0"/>
          <dgm:chPref val="0"/>
          <dgm:bulletEnabled val="1"/>
        </dgm:presLayoutVars>
      </dgm:prSet>
      <dgm:spPr/>
    </dgm:pt>
    <dgm:pt modelId="{20753414-1423-41EE-BC3E-BD7F4CD75788}" type="pres">
      <dgm:prSet presAssocID="{175005D4-A828-411E-BE92-2D66E6F6F1BC}" presName="desTx" presStyleLbl="alignAccFollowNode1" presStyleIdx="2" presStyleCnt="3">
        <dgm:presLayoutVars>
          <dgm:bulletEnabled val="1"/>
        </dgm:presLayoutVars>
      </dgm:prSet>
      <dgm:spPr/>
    </dgm:pt>
  </dgm:ptLst>
  <dgm:cxnLst>
    <dgm:cxn modelId="{E64BDA21-FC8E-452D-B0E2-2D9D452D5480}" srcId="{C3284A3D-77E8-4A0A-B0A0-3511B0325CFE}" destId="{77FBE4FB-6826-4005-9F05-9700200D59BD}" srcOrd="0" destOrd="0" parTransId="{A7C61162-EF7C-4BD7-88F4-57719118BCDE}" sibTransId="{D248CF5B-CC2A-4567-BDF8-6C315BBD07A2}"/>
    <dgm:cxn modelId="{C32F6626-9D13-4C92-8BB7-87DE2ECF87B1}" type="presOf" srcId="{A66921A7-AAE0-4A81-A07F-32BBAF99A2EE}" destId="{CC7909A9-D9AB-4D45-9AC3-D46C286F2A40}" srcOrd="0" destOrd="0" presId="urn:microsoft.com/office/officeart/2005/8/layout/hList1"/>
    <dgm:cxn modelId="{6502DE2B-C38C-4564-A54B-47E820016D5A}" type="presOf" srcId="{8DC65044-8F46-4338-9CD4-072FDBAC856F}" destId="{32CDC88A-024A-43C6-BB2A-B107AB480C8D}" srcOrd="0" destOrd="0" presId="urn:microsoft.com/office/officeart/2005/8/layout/hList1"/>
    <dgm:cxn modelId="{9D8CC55D-47E4-4321-B813-AF397DB312E8}" type="presOf" srcId="{175005D4-A828-411E-BE92-2D66E6F6F1BC}" destId="{1D5939E8-9B7F-4B4F-81A7-F50AEACE9DD6}" srcOrd="0" destOrd="0" presId="urn:microsoft.com/office/officeart/2005/8/layout/hList1"/>
    <dgm:cxn modelId="{0BF3C445-2A51-4B44-A73F-66EB3D0E3E94}" type="presOf" srcId="{9C33236F-7DC8-4FB8-B2DE-BB893C38626A}" destId="{A5852835-8F6A-4809-8E95-541AA8C2FFF1}" srcOrd="0" destOrd="1" presId="urn:microsoft.com/office/officeart/2005/8/layout/hList1"/>
    <dgm:cxn modelId="{4ED3B166-F65D-4AFF-8EF6-89B9E7371581}" srcId="{C3284A3D-77E8-4A0A-B0A0-3511B0325CFE}" destId="{9C33236F-7DC8-4FB8-B2DE-BB893C38626A}" srcOrd="1" destOrd="0" parTransId="{706E99D1-F9EE-4C27-9BFF-031147060BF1}" sibTransId="{82A799CA-6B58-4034-80AA-65E24A1D3F07}"/>
    <dgm:cxn modelId="{C20B274B-DD27-4D1A-A1F9-2EC45AD07C0C}" srcId="{175005D4-A828-411E-BE92-2D66E6F6F1BC}" destId="{822AE750-AE46-4693-83C0-A1AF650A6B0F}" srcOrd="0" destOrd="0" parTransId="{3EDAC312-7532-4F2E-8750-344D0AE8AF18}" sibTransId="{16B84C24-7E3C-4896-B7A4-E4AF3D7AFF2A}"/>
    <dgm:cxn modelId="{5CE57D4D-9373-4ACD-8339-8E082BA4BC41}" type="presOf" srcId="{822AE750-AE46-4693-83C0-A1AF650A6B0F}" destId="{20753414-1423-41EE-BC3E-BD7F4CD75788}" srcOrd="0" destOrd="0" presId="urn:microsoft.com/office/officeart/2005/8/layout/hList1"/>
    <dgm:cxn modelId="{617E6381-91A2-4616-BE2B-E6361FA9225D}" srcId="{A66921A7-AAE0-4A81-A07F-32BBAF99A2EE}" destId="{C3284A3D-77E8-4A0A-B0A0-3511B0325CFE}" srcOrd="1" destOrd="0" parTransId="{469D562A-02B1-454C-98F5-E76C76139B79}" sibTransId="{9CE5EBA7-A26B-47F4-B22B-D39AC5AAD19A}"/>
    <dgm:cxn modelId="{6399FFA0-F9B5-4929-9D8C-92FAB1FB4D54}" type="presOf" srcId="{C3284A3D-77E8-4A0A-B0A0-3511B0325CFE}" destId="{0951908C-A7C0-4566-91F0-25ADBFBA92EE}" srcOrd="0" destOrd="0" presId="urn:microsoft.com/office/officeart/2005/8/layout/hList1"/>
    <dgm:cxn modelId="{9B59D9B9-916B-4CCE-8078-24E8FBFDB06D}" srcId="{8DC65044-8F46-4338-9CD4-072FDBAC856F}" destId="{48033CFB-DBAF-41F2-AD79-39757C7C3949}" srcOrd="0" destOrd="0" parTransId="{E881B342-2D2B-4420-94AD-C323AB3BEFF0}" sibTransId="{5D4AA4DF-BF56-4078-A2A8-2C7329C84037}"/>
    <dgm:cxn modelId="{DDE853C5-1344-446E-A606-DDA725E662C9}" type="presOf" srcId="{77FBE4FB-6826-4005-9F05-9700200D59BD}" destId="{A5852835-8F6A-4809-8E95-541AA8C2FFF1}" srcOrd="0" destOrd="0" presId="urn:microsoft.com/office/officeart/2005/8/layout/hList1"/>
    <dgm:cxn modelId="{C4F3ADCC-31F3-4CFA-AB3F-A60C0C7850B0}" srcId="{A66921A7-AAE0-4A81-A07F-32BBAF99A2EE}" destId="{175005D4-A828-411E-BE92-2D66E6F6F1BC}" srcOrd="2" destOrd="0" parTransId="{01AF9AC2-F4B4-4618-A34C-C7DF4D27FAA0}" sibTransId="{09963912-BB60-4029-B4C2-A47EBF7A65C1}"/>
    <dgm:cxn modelId="{1B3CC4D0-C4E7-4AB8-914C-037E3B2DF3F6}" type="presOf" srcId="{48033CFB-DBAF-41F2-AD79-39757C7C3949}" destId="{05D1FCA2-9DDE-469C-B170-B6A06F2298BB}" srcOrd="0" destOrd="0" presId="urn:microsoft.com/office/officeart/2005/8/layout/hList1"/>
    <dgm:cxn modelId="{F6A0A4EA-5EBD-4D1D-BCF7-BBDA7B00AC66}" srcId="{A66921A7-AAE0-4A81-A07F-32BBAF99A2EE}" destId="{8DC65044-8F46-4338-9CD4-072FDBAC856F}" srcOrd="0" destOrd="0" parTransId="{3B28329C-C3EA-4464-B70D-2892D62D3087}" sibTransId="{0BB57F94-5F71-4442-A029-E22FCB01B882}"/>
    <dgm:cxn modelId="{983F4116-5F5C-4C38-950D-5E9B60808744}" type="presParOf" srcId="{CC7909A9-D9AB-4D45-9AC3-D46C286F2A40}" destId="{A218E0B5-065C-4ED4-986C-29B361D66BFC}" srcOrd="0" destOrd="0" presId="urn:microsoft.com/office/officeart/2005/8/layout/hList1"/>
    <dgm:cxn modelId="{351CF1EB-EB94-4B06-9495-013754F004F8}" type="presParOf" srcId="{A218E0B5-065C-4ED4-986C-29B361D66BFC}" destId="{32CDC88A-024A-43C6-BB2A-B107AB480C8D}" srcOrd="0" destOrd="0" presId="urn:microsoft.com/office/officeart/2005/8/layout/hList1"/>
    <dgm:cxn modelId="{BF3658EE-2A9F-4757-B25A-B723DA0E7714}" type="presParOf" srcId="{A218E0B5-065C-4ED4-986C-29B361D66BFC}" destId="{05D1FCA2-9DDE-469C-B170-B6A06F2298BB}" srcOrd="1" destOrd="0" presId="urn:microsoft.com/office/officeart/2005/8/layout/hList1"/>
    <dgm:cxn modelId="{05190685-A0C7-4BAE-83AA-9D3755539CC1}" type="presParOf" srcId="{CC7909A9-D9AB-4D45-9AC3-D46C286F2A40}" destId="{15CFD235-0262-43EE-A822-A50F4A9E14E7}" srcOrd="1" destOrd="0" presId="urn:microsoft.com/office/officeart/2005/8/layout/hList1"/>
    <dgm:cxn modelId="{F11C0824-028E-4514-A9FE-4D76C01602DC}" type="presParOf" srcId="{CC7909A9-D9AB-4D45-9AC3-D46C286F2A40}" destId="{2903FA62-9561-4E4B-92D5-735D84011707}" srcOrd="2" destOrd="0" presId="urn:microsoft.com/office/officeart/2005/8/layout/hList1"/>
    <dgm:cxn modelId="{5B8F2E32-11E5-404C-946C-EDF90F42F4AD}" type="presParOf" srcId="{2903FA62-9561-4E4B-92D5-735D84011707}" destId="{0951908C-A7C0-4566-91F0-25ADBFBA92EE}" srcOrd="0" destOrd="0" presId="urn:microsoft.com/office/officeart/2005/8/layout/hList1"/>
    <dgm:cxn modelId="{3E389B03-64D4-40B0-A2C9-999E7E226373}" type="presParOf" srcId="{2903FA62-9561-4E4B-92D5-735D84011707}" destId="{A5852835-8F6A-4809-8E95-541AA8C2FFF1}" srcOrd="1" destOrd="0" presId="urn:microsoft.com/office/officeart/2005/8/layout/hList1"/>
    <dgm:cxn modelId="{6F01C97E-3DDC-4A3A-BB75-FC5B66F91C2E}" type="presParOf" srcId="{CC7909A9-D9AB-4D45-9AC3-D46C286F2A40}" destId="{FFB1FE11-23C1-4615-BD96-80C74C9FA22A}" srcOrd="3" destOrd="0" presId="urn:microsoft.com/office/officeart/2005/8/layout/hList1"/>
    <dgm:cxn modelId="{A74D7C51-B40F-452C-8434-B559825ADFBE}" type="presParOf" srcId="{CC7909A9-D9AB-4D45-9AC3-D46C286F2A40}" destId="{11D528F2-172A-40BA-819F-F53650A141AD}" srcOrd="4" destOrd="0" presId="urn:microsoft.com/office/officeart/2005/8/layout/hList1"/>
    <dgm:cxn modelId="{6D68F487-9E0E-4652-B97B-A17284EE66DF}" type="presParOf" srcId="{11D528F2-172A-40BA-819F-F53650A141AD}" destId="{1D5939E8-9B7F-4B4F-81A7-F50AEACE9DD6}" srcOrd="0" destOrd="0" presId="urn:microsoft.com/office/officeart/2005/8/layout/hList1"/>
    <dgm:cxn modelId="{25163E54-5E7D-4DCF-A6D4-78BB6BF51277}" type="presParOf" srcId="{11D528F2-172A-40BA-819F-F53650A141AD}" destId="{20753414-1423-41EE-BC3E-BD7F4CD7578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C64601-2273-4F9A-AD89-55C89578384A}"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en-GB"/>
        </a:p>
      </dgm:t>
    </dgm:pt>
    <dgm:pt modelId="{FAF410F7-51D5-45FA-8104-CACDBFFAA0D8}">
      <dgm:prSet phldrT="[Text]"/>
      <dgm:spPr/>
      <dgm:t>
        <a:bodyPr/>
        <a:lstStyle/>
        <a:p>
          <a:r>
            <a:rPr lang="en-GB" dirty="0"/>
            <a:t>GCSE PE</a:t>
          </a:r>
        </a:p>
      </dgm:t>
    </dgm:pt>
    <dgm:pt modelId="{373DA0A1-61B2-4501-9A88-FE4763262299}" type="parTrans" cxnId="{443D871E-6149-4AF1-95A8-5C0EBF0AF170}">
      <dgm:prSet/>
      <dgm:spPr/>
      <dgm:t>
        <a:bodyPr/>
        <a:lstStyle/>
        <a:p>
          <a:endParaRPr lang="en-GB"/>
        </a:p>
      </dgm:t>
    </dgm:pt>
    <dgm:pt modelId="{1BE1FD88-389F-4701-A608-195AB552632B}" type="sibTrans" cxnId="{443D871E-6149-4AF1-95A8-5C0EBF0AF170}">
      <dgm:prSet/>
      <dgm:spPr/>
      <dgm:t>
        <a:bodyPr/>
        <a:lstStyle/>
        <a:p>
          <a:endParaRPr lang="en-GB"/>
        </a:p>
      </dgm:t>
    </dgm:pt>
    <dgm:pt modelId="{A17C7FB5-862F-4A79-BA56-339646EE34AE}">
      <dgm:prSet phldrT="[Text]"/>
      <dgm:spPr/>
      <dgm:t>
        <a:bodyPr/>
        <a:lstStyle/>
        <a:p>
          <a:r>
            <a:rPr lang="en-GB" dirty="0"/>
            <a:t>The ability to learn and recall information and apply to sporting examples</a:t>
          </a:r>
        </a:p>
      </dgm:t>
    </dgm:pt>
    <dgm:pt modelId="{75357B24-A804-4DCA-931E-F893D54069E6}" type="parTrans" cxnId="{3448E5F5-69F1-4284-B974-A1437ACD0688}">
      <dgm:prSet/>
      <dgm:spPr/>
      <dgm:t>
        <a:bodyPr/>
        <a:lstStyle/>
        <a:p>
          <a:endParaRPr lang="en-GB"/>
        </a:p>
      </dgm:t>
    </dgm:pt>
    <dgm:pt modelId="{5D6372C2-BDD7-4F15-8E9E-36DF1E4F65CF}" type="sibTrans" cxnId="{3448E5F5-69F1-4284-B974-A1437ACD0688}">
      <dgm:prSet/>
      <dgm:spPr/>
      <dgm:t>
        <a:bodyPr/>
        <a:lstStyle/>
        <a:p>
          <a:endParaRPr lang="en-GB"/>
        </a:p>
      </dgm:t>
    </dgm:pt>
    <dgm:pt modelId="{1CB39516-5627-4565-B3B2-B2515C5EBD8B}">
      <dgm:prSet phldrT="[Text]"/>
      <dgm:spPr/>
      <dgm:t>
        <a:bodyPr/>
        <a:lstStyle/>
        <a:p>
          <a:r>
            <a:rPr lang="en-GB" dirty="0"/>
            <a:t>Practical performance makes up 30% of the course; therefore taking part in sport both in and outside of the academy is essential </a:t>
          </a:r>
        </a:p>
      </dgm:t>
    </dgm:pt>
    <dgm:pt modelId="{C1E7D8F0-8235-496A-9F01-B68DD5E828CC}" type="parTrans" cxnId="{5493B5CE-A9B2-401A-B87E-45A4EC53707F}">
      <dgm:prSet/>
      <dgm:spPr/>
      <dgm:t>
        <a:bodyPr/>
        <a:lstStyle/>
        <a:p>
          <a:endParaRPr lang="en-GB"/>
        </a:p>
      </dgm:t>
    </dgm:pt>
    <dgm:pt modelId="{7C2B98A2-2B3F-4A91-A685-6761EF9D5AB4}" type="sibTrans" cxnId="{5493B5CE-A9B2-401A-B87E-45A4EC53707F}">
      <dgm:prSet/>
      <dgm:spPr/>
      <dgm:t>
        <a:bodyPr/>
        <a:lstStyle/>
        <a:p>
          <a:endParaRPr lang="en-GB"/>
        </a:p>
      </dgm:t>
    </dgm:pt>
    <dgm:pt modelId="{6E765DD2-3851-47EB-BF5F-C13D8DE4F2C2}">
      <dgm:prSet phldrT="[Text]"/>
      <dgm:spPr/>
      <dgm:t>
        <a:bodyPr/>
        <a:lstStyle/>
        <a:p>
          <a:r>
            <a:rPr lang="en-GB" dirty="0"/>
            <a:t>Cambridge National Sport Science </a:t>
          </a:r>
        </a:p>
      </dgm:t>
    </dgm:pt>
    <dgm:pt modelId="{7E76D52C-E992-4A0A-B3C1-1A83C754DFA6}" type="parTrans" cxnId="{B2DB2C54-012B-4704-B785-F3602B943FBF}">
      <dgm:prSet/>
      <dgm:spPr/>
      <dgm:t>
        <a:bodyPr/>
        <a:lstStyle/>
        <a:p>
          <a:endParaRPr lang="en-GB"/>
        </a:p>
      </dgm:t>
    </dgm:pt>
    <dgm:pt modelId="{C7AA557E-419D-4823-945B-1644C87B8E4B}" type="sibTrans" cxnId="{B2DB2C54-012B-4704-B785-F3602B943FBF}">
      <dgm:prSet/>
      <dgm:spPr/>
      <dgm:t>
        <a:bodyPr/>
        <a:lstStyle/>
        <a:p>
          <a:endParaRPr lang="en-GB"/>
        </a:p>
      </dgm:t>
    </dgm:pt>
    <dgm:pt modelId="{5FE3E00D-CCC8-4811-82B5-F618C3D9E5BB}">
      <dgm:prSet phldrT="[Text]"/>
      <dgm:spPr/>
      <dgm:t>
        <a:bodyPr/>
        <a:lstStyle/>
        <a:p>
          <a:r>
            <a:rPr lang="en-GB" dirty="0"/>
            <a:t>Research skills are key to this course and applying them to the correct examples</a:t>
          </a:r>
        </a:p>
      </dgm:t>
    </dgm:pt>
    <dgm:pt modelId="{F3A8B7BE-0884-4A6A-B46B-1AD7B4F14B01}" type="parTrans" cxnId="{03D08A4D-75E1-4927-A8D8-DCC504804737}">
      <dgm:prSet/>
      <dgm:spPr/>
      <dgm:t>
        <a:bodyPr/>
        <a:lstStyle/>
        <a:p>
          <a:endParaRPr lang="en-GB"/>
        </a:p>
      </dgm:t>
    </dgm:pt>
    <dgm:pt modelId="{2F00E571-1AC8-42EC-9530-F148CE8DD31A}" type="sibTrans" cxnId="{03D08A4D-75E1-4927-A8D8-DCC504804737}">
      <dgm:prSet/>
      <dgm:spPr/>
      <dgm:t>
        <a:bodyPr/>
        <a:lstStyle/>
        <a:p>
          <a:endParaRPr lang="en-GB"/>
        </a:p>
      </dgm:t>
    </dgm:pt>
    <dgm:pt modelId="{94E4B554-F24B-4C48-8594-D1DD99E3D75E}">
      <dgm:prSet phldrT="[Text]"/>
      <dgm:spPr/>
      <dgm:t>
        <a:bodyPr/>
        <a:lstStyle/>
        <a:p>
          <a:r>
            <a:rPr lang="en-GB" dirty="0"/>
            <a:t>The ability to use real life examples and know how they impact on performance </a:t>
          </a:r>
        </a:p>
      </dgm:t>
    </dgm:pt>
    <dgm:pt modelId="{313CD49A-BA76-40EF-9817-AD5CEF909D47}" type="parTrans" cxnId="{B75BF711-CF4B-4AEB-B080-47EDD48B3FF8}">
      <dgm:prSet/>
      <dgm:spPr/>
      <dgm:t>
        <a:bodyPr/>
        <a:lstStyle/>
        <a:p>
          <a:endParaRPr lang="en-GB"/>
        </a:p>
      </dgm:t>
    </dgm:pt>
    <dgm:pt modelId="{B9012858-56E2-473F-82C3-33F326C7E7D6}" type="sibTrans" cxnId="{B75BF711-CF4B-4AEB-B080-47EDD48B3FF8}">
      <dgm:prSet/>
      <dgm:spPr/>
      <dgm:t>
        <a:bodyPr/>
        <a:lstStyle/>
        <a:p>
          <a:endParaRPr lang="en-GB"/>
        </a:p>
      </dgm:t>
    </dgm:pt>
    <dgm:pt modelId="{196B2F08-B17F-42B3-8FD7-C4E8E9518A06}" type="pres">
      <dgm:prSet presAssocID="{1DC64601-2273-4F9A-AD89-55C89578384A}" presName="diagram" presStyleCnt="0">
        <dgm:presLayoutVars>
          <dgm:chPref val="1"/>
          <dgm:dir/>
          <dgm:animOne val="branch"/>
          <dgm:animLvl val="lvl"/>
          <dgm:resizeHandles/>
        </dgm:presLayoutVars>
      </dgm:prSet>
      <dgm:spPr/>
    </dgm:pt>
    <dgm:pt modelId="{28BECCDA-1E0F-43B7-A574-29326C3BDD35}" type="pres">
      <dgm:prSet presAssocID="{FAF410F7-51D5-45FA-8104-CACDBFFAA0D8}" presName="root" presStyleCnt="0"/>
      <dgm:spPr/>
    </dgm:pt>
    <dgm:pt modelId="{020B3CFD-722B-46CA-B972-2150C0555C40}" type="pres">
      <dgm:prSet presAssocID="{FAF410F7-51D5-45FA-8104-CACDBFFAA0D8}" presName="rootComposite" presStyleCnt="0"/>
      <dgm:spPr/>
    </dgm:pt>
    <dgm:pt modelId="{2F89E892-0904-430E-A1BE-72DD20FE9D5A}" type="pres">
      <dgm:prSet presAssocID="{FAF410F7-51D5-45FA-8104-CACDBFFAA0D8}" presName="rootText" presStyleLbl="node1" presStyleIdx="0" presStyleCnt="2"/>
      <dgm:spPr/>
    </dgm:pt>
    <dgm:pt modelId="{BA24D511-B9C3-4384-88D3-D8B44407E882}" type="pres">
      <dgm:prSet presAssocID="{FAF410F7-51D5-45FA-8104-CACDBFFAA0D8}" presName="rootConnector" presStyleLbl="node1" presStyleIdx="0" presStyleCnt="2"/>
      <dgm:spPr/>
    </dgm:pt>
    <dgm:pt modelId="{3BA17F30-319E-41B7-899A-90A7B36894D9}" type="pres">
      <dgm:prSet presAssocID="{FAF410F7-51D5-45FA-8104-CACDBFFAA0D8}" presName="childShape" presStyleCnt="0"/>
      <dgm:spPr/>
    </dgm:pt>
    <dgm:pt modelId="{269468C1-C374-431B-8DDE-95022711ADF1}" type="pres">
      <dgm:prSet presAssocID="{75357B24-A804-4DCA-931E-F893D54069E6}" presName="Name13" presStyleLbl="parChTrans1D2" presStyleIdx="0" presStyleCnt="4"/>
      <dgm:spPr/>
    </dgm:pt>
    <dgm:pt modelId="{BE1519E9-DFA1-4BE3-8B4B-D9765E698A9D}" type="pres">
      <dgm:prSet presAssocID="{A17C7FB5-862F-4A79-BA56-339646EE34AE}" presName="childText" presStyleLbl="bgAcc1" presStyleIdx="0" presStyleCnt="4">
        <dgm:presLayoutVars>
          <dgm:bulletEnabled val="1"/>
        </dgm:presLayoutVars>
      </dgm:prSet>
      <dgm:spPr/>
    </dgm:pt>
    <dgm:pt modelId="{20FC2750-B383-475B-BF7C-C95F88279510}" type="pres">
      <dgm:prSet presAssocID="{C1E7D8F0-8235-496A-9F01-B68DD5E828CC}" presName="Name13" presStyleLbl="parChTrans1D2" presStyleIdx="1" presStyleCnt="4"/>
      <dgm:spPr/>
    </dgm:pt>
    <dgm:pt modelId="{C3B5C139-FF17-4A8C-A4C6-9A483C226487}" type="pres">
      <dgm:prSet presAssocID="{1CB39516-5627-4565-B3B2-B2515C5EBD8B}" presName="childText" presStyleLbl="bgAcc1" presStyleIdx="1" presStyleCnt="4">
        <dgm:presLayoutVars>
          <dgm:bulletEnabled val="1"/>
        </dgm:presLayoutVars>
      </dgm:prSet>
      <dgm:spPr/>
    </dgm:pt>
    <dgm:pt modelId="{9E4D78E1-E521-4DD4-8945-4BD02B9C86BF}" type="pres">
      <dgm:prSet presAssocID="{6E765DD2-3851-47EB-BF5F-C13D8DE4F2C2}" presName="root" presStyleCnt="0"/>
      <dgm:spPr/>
    </dgm:pt>
    <dgm:pt modelId="{1D363761-50B2-4429-A5F0-C4FF67E76074}" type="pres">
      <dgm:prSet presAssocID="{6E765DD2-3851-47EB-BF5F-C13D8DE4F2C2}" presName="rootComposite" presStyleCnt="0"/>
      <dgm:spPr/>
    </dgm:pt>
    <dgm:pt modelId="{6D290FB7-ABCE-4037-AC10-04796B51E358}" type="pres">
      <dgm:prSet presAssocID="{6E765DD2-3851-47EB-BF5F-C13D8DE4F2C2}" presName="rootText" presStyleLbl="node1" presStyleIdx="1" presStyleCnt="2"/>
      <dgm:spPr/>
    </dgm:pt>
    <dgm:pt modelId="{49633A55-8276-4389-87C6-AD639E751283}" type="pres">
      <dgm:prSet presAssocID="{6E765DD2-3851-47EB-BF5F-C13D8DE4F2C2}" presName="rootConnector" presStyleLbl="node1" presStyleIdx="1" presStyleCnt="2"/>
      <dgm:spPr/>
    </dgm:pt>
    <dgm:pt modelId="{A9493994-0786-4546-98C4-F62C593C543E}" type="pres">
      <dgm:prSet presAssocID="{6E765DD2-3851-47EB-BF5F-C13D8DE4F2C2}" presName="childShape" presStyleCnt="0"/>
      <dgm:spPr/>
    </dgm:pt>
    <dgm:pt modelId="{9D5331BF-4400-4BAF-8D4D-08720FFA9368}" type="pres">
      <dgm:prSet presAssocID="{F3A8B7BE-0884-4A6A-B46B-1AD7B4F14B01}" presName="Name13" presStyleLbl="parChTrans1D2" presStyleIdx="2" presStyleCnt="4"/>
      <dgm:spPr/>
    </dgm:pt>
    <dgm:pt modelId="{9BD303BE-B857-4D8C-92DA-D9EBADEA9391}" type="pres">
      <dgm:prSet presAssocID="{5FE3E00D-CCC8-4811-82B5-F618C3D9E5BB}" presName="childText" presStyleLbl="bgAcc1" presStyleIdx="2" presStyleCnt="4">
        <dgm:presLayoutVars>
          <dgm:bulletEnabled val="1"/>
        </dgm:presLayoutVars>
      </dgm:prSet>
      <dgm:spPr/>
    </dgm:pt>
    <dgm:pt modelId="{F1D9FD50-F826-4097-B50A-C3FC57BE3120}" type="pres">
      <dgm:prSet presAssocID="{313CD49A-BA76-40EF-9817-AD5CEF909D47}" presName="Name13" presStyleLbl="parChTrans1D2" presStyleIdx="3" presStyleCnt="4"/>
      <dgm:spPr/>
    </dgm:pt>
    <dgm:pt modelId="{3FAB4B0D-3A56-4DA2-8BCA-B44539510CC2}" type="pres">
      <dgm:prSet presAssocID="{94E4B554-F24B-4C48-8594-D1DD99E3D75E}" presName="childText" presStyleLbl="bgAcc1" presStyleIdx="3" presStyleCnt="4">
        <dgm:presLayoutVars>
          <dgm:bulletEnabled val="1"/>
        </dgm:presLayoutVars>
      </dgm:prSet>
      <dgm:spPr/>
    </dgm:pt>
  </dgm:ptLst>
  <dgm:cxnLst>
    <dgm:cxn modelId="{5F416408-DA55-4B5A-AED7-01F129D6E6C4}" type="presOf" srcId="{C1E7D8F0-8235-496A-9F01-B68DD5E828CC}" destId="{20FC2750-B383-475B-BF7C-C95F88279510}" srcOrd="0" destOrd="0" presId="urn:microsoft.com/office/officeart/2005/8/layout/hierarchy3"/>
    <dgm:cxn modelId="{B75BF711-CF4B-4AEB-B080-47EDD48B3FF8}" srcId="{6E765DD2-3851-47EB-BF5F-C13D8DE4F2C2}" destId="{94E4B554-F24B-4C48-8594-D1DD99E3D75E}" srcOrd="1" destOrd="0" parTransId="{313CD49A-BA76-40EF-9817-AD5CEF909D47}" sibTransId="{B9012858-56E2-473F-82C3-33F326C7E7D6}"/>
    <dgm:cxn modelId="{1F2F7A18-782A-4B95-A785-0E46E2104362}" type="presOf" srcId="{6E765DD2-3851-47EB-BF5F-C13D8DE4F2C2}" destId="{49633A55-8276-4389-87C6-AD639E751283}" srcOrd="1" destOrd="0" presId="urn:microsoft.com/office/officeart/2005/8/layout/hierarchy3"/>
    <dgm:cxn modelId="{443D871E-6149-4AF1-95A8-5C0EBF0AF170}" srcId="{1DC64601-2273-4F9A-AD89-55C89578384A}" destId="{FAF410F7-51D5-45FA-8104-CACDBFFAA0D8}" srcOrd="0" destOrd="0" parTransId="{373DA0A1-61B2-4501-9A88-FE4763262299}" sibTransId="{1BE1FD88-389F-4701-A608-195AB552632B}"/>
    <dgm:cxn modelId="{28B37A60-2BA6-4613-9ABB-2827B5DEEA24}" type="presOf" srcId="{313CD49A-BA76-40EF-9817-AD5CEF909D47}" destId="{F1D9FD50-F826-4097-B50A-C3FC57BE3120}" srcOrd="0" destOrd="0" presId="urn:microsoft.com/office/officeart/2005/8/layout/hierarchy3"/>
    <dgm:cxn modelId="{7EE38F64-AABB-412A-83BB-D9E5DFDCB805}" type="presOf" srcId="{1DC64601-2273-4F9A-AD89-55C89578384A}" destId="{196B2F08-B17F-42B3-8FD7-C4E8E9518A06}" srcOrd="0" destOrd="0" presId="urn:microsoft.com/office/officeart/2005/8/layout/hierarchy3"/>
    <dgm:cxn modelId="{54ECF166-6702-4DC9-956D-8330BCFC2AB2}" type="presOf" srcId="{1CB39516-5627-4565-B3B2-B2515C5EBD8B}" destId="{C3B5C139-FF17-4A8C-A4C6-9A483C226487}" srcOrd="0" destOrd="0" presId="urn:microsoft.com/office/officeart/2005/8/layout/hierarchy3"/>
    <dgm:cxn modelId="{03D08A4D-75E1-4927-A8D8-DCC504804737}" srcId="{6E765DD2-3851-47EB-BF5F-C13D8DE4F2C2}" destId="{5FE3E00D-CCC8-4811-82B5-F618C3D9E5BB}" srcOrd="0" destOrd="0" parTransId="{F3A8B7BE-0884-4A6A-B46B-1AD7B4F14B01}" sibTransId="{2F00E571-1AC8-42EC-9530-F148CE8DD31A}"/>
    <dgm:cxn modelId="{B2DB2C54-012B-4704-B785-F3602B943FBF}" srcId="{1DC64601-2273-4F9A-AD89-55C89578384A}" destId="{6E765DD2-3851-47EB-BF5F-C13D8DE4F2C2}" srcOrd="1" destOrd="0" parTransId="{7E76D52C-E992-4A0A-B3C1-1A83C754DFA6}" sibTransId="{C7AA557E-419D-4823-945B-1644C87B8E4B}"/>
    <dgm:cxn modelId="{53698181-811A-4FF6-A75F-C1AC341BE70B}" type="presOf" srcId="{75357B24-A804-4DCA-931E-F893D54069E6}" destId="{269468C1-C374-431B-8DDE-95022711ADF1}" srcOrd="0" destOrd="0" presId="urn:microsoft.com/office/officeart/2005/8/layout/hierarchy3"/>
    <dgm:cxn modelId="{EFADEEA0-B39D-4386-A427-18B12ADEF11D}" type="presOf" srcId="{94E4B554-F24B-4C48-8594-D1DD99E3D75E}" destId="{3FAB4B0D-3A56-4DA2-8BCA-B44539510CC2}" srcOrd="0" destOrd="0" presId="urn:microsoft.com/office/officeart/2005/8/layout/hierarchy3"/>
    <dgm:cxn modelId="{82A151AD-03AB-4AD4-AE65-9E1C58A71066}" type="presOf" srcId="{F3A8B7BE-0884-4A6A-B46B-1AD7B4F14B01}" destId="{9D5331BF-4400-4BAF-8D4D-08720FFA9368}" srcOrd="0" destOrd="0" presId="urn:microsoft.com/office/officeart/2005/8/layout/hierarchy3"/>
    <dgm:cxn modelId="{3CC546B0-8089-4CF2-B84D-71A5546A8426}" type="presOf" srcId="{6E765DD2-3851-47EB-BF5F-C13D8DE4F2C2}" destId="{6D290FB7-ABCE-4037-AC10-04796B51E358}" srcOrd="0" destOrd="0" presId="urn:microsoft.com/office/officeart/2005/8/layout/hierarchy3"/>
    <dgm:cxn modelId="{CF640EB1-637A-4D9E-80A8-A3498FA036A1}" type="presOf" srcId="{FAF410F7-51D5-45FA-8104-CACDBFFAA0D8}" destId="{2F89E892-0904-430E-A1BE-72DD20FE9D5A}" srcOrd="0" destOrd="0" presId="urn:microsoft.com/office/officeart/2005/8/layout/hierarchy3"/>
    <dgm:cxn modelId="{F30F40C3-E369-4995-9BD6-6A342B9780B0}" type="presOf" srcId="{5FE3E00D-CCC8-4811-82B5-F618C3D9E5BB}" destId="{9BD303BE-B857-4D8C-92DA-D9EBADEA9391}" srcOrd="0" destOrd="0" presId="urn:microsoft.com/office/officeart/2005/8/layout/hierarchy3"/>
    <dgm:cxn modelId="{5493B5CE-A9B2-401A-B87E-45A4EC53707F}" srcId="{FAF410F7-51D5-45FA-8104-CACDBFFAA0D8}" destId="{1CB39516-5627-4565-B3B2-B2515C5EBD8B}" srcOrd="1" destOrd="0" parTransId="{C1E7D8F0-8235-496A-9F01-B68DD5E828CC}" sibTransId="{7C2B98A2-2B3F-4A91-A685-6761EF9D5AB4}"/>
    <dgm:cxn modelId="{89931BDD-739D-4E6E-8ACF-E28BAD3A72CD}" type="presOf" srcId="{FAF410F7-51D5-45FA-8104-CACDBFFAA0D8}" destId="{BA24D511-B9C3-4384-88D3-D8B44407E882}" srcOrd="1" destOrd="0" presId="urn:microsoft.com/office/officeart/2005/8/layout/hierarchy3"/>
    <dgm:cxn modelId="{3448E5F5-69F1-4284-B974-A1437ACD0688}" srcId="{FAF410F7-51D5-45FA-8104-CACDBFFAA0D8}" destId="{A17C7FB5-862F-4A79-BA56-339646EE34AE}" srcOrd="0" destOrd="0" parTransId="{75357B24-A804-4DCA-931E-F893D54069E6}" sibTransId="{5D6372C2-BDD7-4F15-8E9E-36DF1E4F65CF}"/>
    <dgm:cxn modelId="{AF80E5FB-FE3D-4B0C-9912-A1A5DC4F3F77}" type="presOf" srcId="{A17C7FB5-862F-4A79-BA56-339646EE34AE}" destId="{BE1519E9-DFA1-4BE3-8B4B-D9765E698A9D}" srcOrd="0" destOrd="0" presId="urn:microsoft.com/office/officeart/2005/8/layout/hierarchy3"/>
    <dgm:cxn modelId="{56F574B6-206B-478F-AB8E-1D209AC89D21}" type="presParOf" srcId="{196B2F08-B17F-42B3-8FD7-C4E8E9518A06}" destId="{28BECCDA-1E0F-43B7-A574-29326C3BDD35}" srcOrd="0" destOrd="0" presId="urn:microsoft.com/office/officeart/2005/8/layout/hierarchy3"/>
    <dgm:cxn modelId="{49E8D6D7-5BE4-4B2C-AD14-EB06C2E0BC54}" type="presParOf" srcId="{28BECCDA-1E0F-43B7-A574-29326C3BDD35}" destId="{020B3CFD-722B-46CA-B972-2150C0555C40}" srcOrd="0" destOrd="0" presId="urn:microsoft.com/office/officeart/2005/8/layout/hierarchy3"/>
    <dgm:cxn modelId="{E696B756-D719-4F53-BEBD-DDABD88921CC}" type="presParOf" srcId="{020B3CFD-722B-46CA-B972-2150C0555C40}" destId="{2F89E892-0904-430E-A1BE-72DD20FE9D5A}" srcOrd="0" destOrd="0" presId="urn:microsoft.com/office/officeart/2005/8/layout/hierarchy3"/>
    <dgm:cxn modelId="{6EA88230-6EBC-4C8E-90E5-CE3ACB24177A}" type="presParOf" srcId="{020B3CFD-722B-46CA-B972-2150C0555C40}" destId="{BA24D511-B9C3-4384-88D3-D8B44407E882}" srcOrd="1" destOrd="0" presId="urn:microsoft.com/office/officeart/2005/8/layout/hierarchy3"/>
    <dgm:cxn modelId="{BE3EC3F3-11EF-496D-BA09-C1B255C65350}" type="presParOf" srcId="{28BECCDA-1E0F-43B7-A574-29326C3BDD35}" destId="{3BA17F30-319E-41B7-899A-90A7B36894D9}" srcOrd="1" destOrd="0" presId="urn:microsoft.com/office/officeart/2005/8/layout/hierarchy3"/>
    <dgm:cxn modelId="{DEF641EB-B994-4052-B0A3-C3A1DFA1EFA0}" type="presParOf" srcId="{3BA17F30-319E-41B7-899A-90A7B36894D9}" destId="{269468C1-C374-431B-8DDE-95022711ADF1}" srcOrd="0" destOrd="0" presId="urn:microsoft.com/office/officeart/2005/8/layout/hierarchy3"/>
    <dgm:cxn modelId="{505847B5-C6E6-4CD9-A3F2-D58626752FFB}" type="presParOf" srcId="{3BA17F30-319E-41B7-899A-90A7B36894D9}" destId="{BE1519E9-DFA1-4BE3-8B4B-D9765E698A9D}" srcOrd="1" destOrd="0" presId="urn:microsoft.com/office/officeart/2005/8/layout/hierarchy3"/>
    <dgm:cxn modelId="{6AAEBA34-272A-4022-80B6-73CB013290FF}" type="presParOf" srcId="{3BA17F30-319E-41B7-899A-90A7B36894D9}" destId="{20FC2750-B383-475B-BF7C-C95F88279510}" srcOrd="2" destOrd="0" presId="urn:microsoft.com/office/officeart/2005/8/layout/hierarchy3"/>
    <dgm:cxn modelId="{3278634B-DFEC-4DEE-8524-8A11F9AFD4B4}" type="presParOf" srcId="{3BA17F30-319E-41B7-899A-90A7B36894D9}" destId="{C3B5C139-FF17-4A8C-A4C6-9A483C226487}" srcOrd="3" destOrd="0" presId="urn:microsoft.com/office/officeart/2005/8/layout/hierarchy3"/>
    <dgm:cxn modelId="{E88DE3C3-3DFD-4B90-BB5F-7248D37A46C2}" type="presParOf" srcId="{196B2F08-B17F-42B3-8FD7-C4E8E9518A06}" destId="{9E4D78E1-E521-4DD4-8945-4BD02B9C86BF}" srcOrd="1" destOrd="0" presId="urn:microsoft.com/office/officeart/2005/8/layout/hierarchy3"/>
    <dgm:cxn modelId="{FFF72034-8913-43A1-8B45-294AE46F7DB0}" type="presParOf" srcId="{9E4D78E1-E521-4DD4-8945-4BD02B9C86BF}" destId="{1D363761-50B2-4429-A5F0-C4FF67E76074}" srcOrd="0" destOrd="0" presId="urn:microsoft.com/office/officeart/2005/8/layout/hierarchy3"/>
    <dgm:cxn modelId="{4ACFD3B8-C91E-44F6-8AED-AF747D8C3291}" type="presParOf" srcId="{1D363761-50B2-4429-A5F0-C4FF67E76074}" destId="{6D290FB7-ABCE-4037-AC10-04796B51E358}" srcOrd="0" destOrd="0" presId="urn:microsoft.com/office/officeart/2005/8/layout/hierarchy3"/>
    <dgm:cxn modelId="{E893198D-938E-4025-9BEC-0CEDD033BA7F}" type="presParOf" srcId="{1D363761-50B2-4429-A5F0-C4FF67E76074}" destId="{49633A55-8276-4389-87C6-AD639E751283}" srcOrd="1" destOrd="0" presId="urn:microsoft.com/office/officeart/2005/8/layout/hierarchy3"/>
    <dgm:cxn modelId="{B7B63744-88BA-4CA7-90DC-82A4EB1DF9C0}" type="presParOf" srcId="{9E4D78E1-E521-4DD4-8945-4BD02B9C86BF}" destId="{A9493994-0786-4546-98C4-F62C593C543E}" srcOrd="1" destOrd="0" presId="urn:microsoft.com/office/officeart/2005/8/layout/hierarchy3"/>
    <dgm:cxn modelId="{F153E91E-8978-4293-91C5-2768655E9966}" type="presParOf" srcId="{A9493994-0786-4546-98C4-F62C593C543E}" destId="{9D5331BF-4400-4BAF-8D4D-08720FFA9368}" srcOrd="0" destOrd="0" presId="urn:microsoft.com/office/officeart/2005/8/layout/hierarchy3"/>
    <dgm:cxn modelId="{19592825-96DD-43BB-97A4-6CAE4CA96BA1}" type="presParOf" srcId="{A9493994-0786-4546-98C4-F62C593C543E}" destId="{9BD303BE-B857-4D8C-92DA-D9EBADEA9391}" srcOrd="1" destOrd="0" presId="urn:microsoft.com/office/officeart/2005/8/layout/hierarchy3"/>
    <dgm:cxn modelId="{F1277F3E-6C6B-409F-BABC-6349AAD1A947}" type="presParOf" srcId="{A9493994-0786-4546-98C4-F62C593C543E}" destId="{F1D9FD50-F826-4097-B50A-C3FC57BE3120}" srcOrd="2" destOrd="0" presId="urn:microsoft.com/office/officeart/2005/8/layout/hierarchy3"/>
    <dgm:cxn modelId="{117727F5-09F6-42D1-A2FE-0317C523824E}" type="presParOf" srcId="{A9493994-0786-4546-98C4-F62C593C543E}" destId="{3FAB4B0D-3A56-4DA2-8BCA-B44539510CC2}"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9E892-0904-430E-A1BE-72DD20FE9D5A}">
      <dsp:nvSpPr>
        <dsp:cNvPr id="0" name=""/>
        <dsp:cNvSpPr/>
      </dsp:nvSpPr>
      <dsp:spPr>
        <a:xfrm>
          <a:off x="1095770" y="171"/>
          <a:ext cx="2962418" cy="148120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GB" sz="3300" kern="1200" dirty="0"/>
            <a:t>GCSE PE</a:t>
          </a:r>
        </a:p>
      </dsp:txBody>
      <dsp:txXfrm>
        <a:off x="1139153" y="43554"/>
        <a:ext cx="2875652" cy="1394443"/>
      </dsp:txXfrm>
    </dsp:sp>
    <dsp:sp modelId="{269468C1-C374-431B-8DDE-95022711ADF1}">
      <dsp:nvSpPr>
        <dsp:cNvPr id="0" name=""/>
        <dsp:cNvSpPr/>
      </dsp:nvSpPr>
      <dsp:spPr>
        <a:xfrm>
          <a:off x="1392012" y="1481380"/>
          <a:ext cx="296241" cy="1110907"/>
        </a:xfrm>
        <a:custGeom>
          <a:avLst/>
          <a:gdLst/>
          <a:ahLst/>
          <a:cxnLst/>
          <a:rect l="0" t="0" r="0" b="0"/>
          <a:pathLst>
            <a:path>
              <a:moveTo>
                <a:pt x="0" y="0"/>
              </a:moveTo>
              <a:lnTo>
                <a:pt x="0" y="1110907"/>
              </a:lnTo>
              <a:lnTo>
                <a:pt x="296241" y="111090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519E9-DFA1-4BE3-8B4B-D9765E698A9D}">
      <dsp:nvSpPr>
        <dsp:cNvPr id="0" name=""/>
        <dsp:cNvSpPr/>
      </dsp:nvSpPr>
      <dsp:spPr>
        <a:xfrm>
          <a:off x="1688254" y="1851683"/>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2 Exams</a:t>
          </a:r>
        </a:p>
        <a:p>
          <a:pPr marL="0" lvl="0" indent="0" algn="ctr" defTabSz="889000">
            <a:lnSpc>
              <a:spcPct val="90000"/>
            </a:lnSpc>
            <a:spcBef>
              <a:spcPct val="0"/>
            </a:spcBef>
            <a:spcAft>
              <a:spcPct val="35000"/>
            </a:spcAft>
            <a:buNone/>
          </a:pPr>
          <a:r>
            <a:rPr lang="en-GB" sz="2000" kern="1200" dirty="0"/>
            <a:t>+ </a:t>
          </a:r>
        </a:p>
        <a:p>
          <a:pPr marL="0" lvl="0" indent="0" algn="ctr" defTabSz="889000">
            <a:lnSpc>
              <a:spcPct val="90000"/>
            </a:lnSpc>
            <a:spcBef>
              <a:spcPct val="0"/>
            </a:spcBef>
            <a:spcAft>
              <a:spcPct val="35000"/>
            </a:spcAft>
            <a:buNone/>
          </a:pPr>
          <a:r>
            <a:rPr lang="en-GB" sz="2000" kern="1200" dirty="0"/>
            <a:t>1 Coursework </a:t>
          </a:r>
        </a:p>
      </dsp:txBody>
      <dsp:txXfrm>
        <a:off x="1731637" y="1895066"/>
        <a:ext cx="2283169" cy="1394443"/>
      </dsp:txXfrm>
    </dsp:sp>
    <dsp:sp modelId="{20FC2750-B383-475B-BF7C-C95F88279510}">
      <dsp:nvSpPr>
        <dsp:cNvPr id="0" name=""/>
        <dsp:cNvSpPr/>
      </dsp:nvSpPr>
      <dsp:spPr>
        <a:xfrm>
          <a:off x="1392012" y="1481380"/>
          <a:ext cx="296241" cy="2962418"/>
        </a:xfrm>
        <a:custGeom>
          <a:avLst/>
          <a:gdLst/>
          <a:ahLst/>
          <a:cxnLst/>
          <a:rect l="0" t="0" r="0" b="0"/>
          <a:pathLst>
            <a:path>
              <a:moveTo>
                <a:pt x="0" y="0"/>
              </a:moveTo>
              <a:lnTo>
                <a:pt x="0" y="2962418"/>
              </a:lnTo>
              <a:lnTo>
                <a:pt x="296241" y="29624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5C139-FF17-4A8C-A4C6-9A483C226487}">
      <dsp:nvSpPr>
        <dsp:cNvPr id="0" name=""/>
        <dsp:cNvSpPr/>
      </dsp:nvSpPr>
      <dsp:spPr>
        <a:xfrm>
          <a:off x="1688254" y="3703195"/>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3 Sports assessed practically </a:t>
          </a:r>
        </a:p>
      </dsp:txBody>
      <dsp:txXfrm>
        <a:off x="1731637" y="3746578"/>
        <a:ext cx="2283169" cy="1394443"/>
      </dsp:txXfrm>
    </dsp:sp>
    <dsp:sp modelId="{6D290FB7-ABCE-4037-AC10-04796B51E358}">
      <dsp:nvSpPr>
        <dsp:cNvPr id="0" name=""/>
        <dsp:cNvSpPr/>
      </dsp:nvSpPr>
      <dsp:spPr>
        <a:xfrm>
          <a:off x="4798794" y="171"/>
          <a:ext cx="2962418" cy="148120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GB" sz="3300" kern="1200" dirty="0"/>
            <a:t>Cambridge National Sport Science </a:t>
          </a:r>
        </a:p>
      </dsp:txBody>
      <dsp:txXfrm>
        <a:off x="4842177" y="43554"/>
        <a:ext cx="2875652" cy="1394443"/>
      </dsp:txXfrm>
    </dsp:sp>
    <dsp:sp modelId="{9D5331BF-4400-4BAF-8D4D-08720FFA9368}">
      <dsp:nvSpPr>
        <dsp:cNvPr id="0" name=""/>
        <dsp:cNvSpPr/>
      </dsp:nvSpPr>
      <dsp:spPr>
        <a:xfrm>
          <a:off x="5095036" y="1481380"/>
          <a:ext cx="296241" cy="1110907"/>
        </a:xfrm>
        <a:custGeom>
          <a:avLst/>
          <a:gdLst/>
          <a:ahLst/>
          <a:cxnLst/>
          <a:rect l="0" t="0" r="0" b="0"/>
          <a:pathLst>
            <a:path>
              <a:moveTo>
                <a:pt x="0" y="0"/>
              </a:moveTo>
              <a:lnTo>
                <a:pt x="0" y="1110907"/>
              </a:lnTo>
              <a:lnTo>
                <a:pt x="296241" y="111090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D303BE-B857-4D8C-92DA-D9EBADEA9391}">
      <dsp:nvSpPr>
        <dsp:cNvPr id="0" name=""/>
        <dsp:cNvSpPr/>
      </dsp:nvSpPr>
      <dsp:spPr>
        <a:xfrm>
          <a:off x="5391278" y="1851683"/>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1 Exam</a:t>
          </a:r>
        </a:p>
        <a:p>
          <a:pPr marL="0" lvl="0" indent="0" algn="ctr" defTabSz="889000">
            <a:lnSpc>
              <a:spcPct val="90000"/>
            </a:lnSpc>
            <a:spcBef>
              <a:spcPct val="0"/>
            </a:spcBef>
            <a:spcAft>
              <a:spcPct val="35000"/>
            </a:spcAft>
            <a:buNone/>
          </a:pPr>
          <a:r>
            <a:rPr lang="en-GB" sz="2000" kern="1200" dirty="0"/>
            <a:t>+ </a:t>
          </a:r>
          <a:endParaRPr lang="en-GB" sz="2000" kern="1200" dirty="0">
            <a:latin typeface="BerkeleyOldstyleITCbyBT"/>
          </a:endParaRPr>
        </a:p>
        <a:p>
          <a:pPr marL="0" lvl="0" indent="0" algn="ctr" defTabSz="889000" rtl="0">
            <a:lnSpc>
              <a:spcPct val="90000"/>
            </a:lnSpc>
            <a:spcBef>
              <a:spcPct val="0"/>
            </a:spcBef>
            <a:spcAft>
              <a:spcPct val="35000"/>
            </a:spcAft>
            <a:buNone/>
          </a:pPr>
          <a:r>
            <a:rPr lang="en-GB" sz="2000" kern="1200" dirty="0">
              <a:latin typeface="BerkeleyOldstyleITCbyBT"/>
            </a:rPr>
            <a:t>2 Coursework </a:t>
          </a:r>
          <a:endParaRPr lang="en-GB" sz="2000" kern="1200" dirty="0"/>
        </a:p>
      </dsp:txBody>
      <dsp:txXfrm>
        <a:off x="5434661" y="1895066"/>
        <a:ext cx="2283169" cy="1394443"/>
      </dsp:txXfrm>
    </dsp:sp>
    <dsp:sp modelId="{F1D9FD50-F826-4097-B50A-C3FC57BE3120}">
      <dsp:nvSpPr>
        <dsp:cNvPr id="0" name=""/>
        <dsp:cNvSpPr/>
      </dsp:nvSpPr>
      <dsp:spPr>
        <a:xfrm>
          <a:off x="5095036" y="1481380"/>
          <a:ext cx="296241" cy="2962418"/>
        </a:xfrm>
        <a:custGeom>
          <a:avLst/>
          <a:gdLst/>
          <a:ahLst/>
          <a:cxnLst/>
          <a:rect l="0" t="0" r="0" b="0"/>
          <a:pathLst>
            <a:path>
              <a:moveTo>
                <a:pt x="0" y="0"/>
              </a:moveTo>
              <a:lnTo>
                <a:pt x="0" y="2962418"/>
              </a:lnTo>
              <a:lnTo>
                <a:pt x="296241" y="29624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B4B0D-3A56-4DA2-8BCA-B44539510CC2}">
      <dsp:nvSpPr>
        <dsp:cNvPr id="0" name=""/>
        <dsp:cNvSpPr/>
      </dsp:nvSpPr>
      <dsp:spPr>
        <a:xfrm>
          <a:off x="5391278" y="3703195"/>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No practical element of the course, much more coursework based </a:t>
          </a:r>
        </a:p>
      </dsp:txBody>
      <dsp:txXfrm>
        <a:off x="5434661" y="3746578"/>
        <a:ext cx="2283169" cy="1394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C88A-024A-43C6-BB2A-B107AB480C8D}">
      <dsp:nvSpPr>
        <dsp:cNvPr id="0" name=""/>
        <dsp:cNvSpPr/>
      </dsp:nvSpPr>
      <dsp:spPr>
        <a:xfrm>
          <a:off x="2857" y="1142876"/>
          <a:ext cx="2786062" cy="9629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Unit 1- Physical factors affecting performance  </a:t>
          </a:r>
        </a:p>
      </dsp:txBody>
      <dsp:txXfrm>
        <a:off x="2857" y="1142876"/>
        <a:ext cx="2786062" cy="962992"/>
      </dsp:txXfrm>
    </dsp:sp>
    <dsp:sp modelId="{05D1FCA2-9DDE-469C-B170-B6A06F2298BB}">
      <dsp:nvSpPr>
        <dsp:cNvPr id="0" name=""/>
        <dsp:cNvSpPr/>
      </dsp:nvSpPr>
      <dsp:spPr>
        <a:xfrm>
          <a:off x="2857" y="2105869"/>
          <a:ext cx="2786062" cy="226848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Applied anatomy and physiology </a:t>
          </a:r>
        </a:p>
        <a:p>
          <a:pPr marL="228600" lvl="1" indent="-228600" algn="l" defTabSz="889000">
            <a:lnSpc>
              <a:spcPct val="90000"/>
            </a:lnSpc>
            <a:spcBef>
              <a:spcPct val="0"/>
            </a:spcBef>
            <a:spcAft>
              <a:spcPct val="15000"/>
            </a:spcAft>
            <a:buChar char="•"/>
          </a:pPr>
          <a:r>
            <a:rPr lang="en-GB" sz="2000" kern="1200" dirty="0"/>
            <a:t>Physical training </a:t>
          </a:r>
        </a:p>
      </dsp:txBody>
      <dsp:txXfrm>
        <a:off x="2857" y="2105869"/>
        <a:ext cx="2786062" cy="2268485"/>
      </dsp:txXfrm>
    </dsp:sp>
    <dsp:sp modelId="{0951908C-A7C0-4566-91F0-25ADBFBA92EE}">
      <dsp:nvSpPr>
        <dsp:cNvPr id="0" name=""/>
        <dsp:cNvSpPr/>
      </dsp:nvSpPr>
      <dsp:spPr>
        <a:xfrm>
          <a:off x="3178968" y="1142876"/>
          <a:ext cx="2786062" cy="9629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Unit 2- Socio- cultural factors affecting performance </a:t>
          </a:r>
        </a:p>
      </dsp:txBody>
      <dsp:txXfrm>
        <a:off x="3178968" y="1142876"/>
        <a:ext cx="2786062" cy="962992"/>
      </dsp:txXfrm>
    </dsp:sp>
    <dsp:sp modelId="{A5852835-8F6A-4809-8E95-541AA8C2FFF1}">
      <dsp:nvSpPr>
        <dsp:cNvPr id="0" name=""/>
        <dsp:cNvSpPr/>
      </dsp:nvSpPr>
      <dsp:spPr>
        <a:xfrm>
          <a:off x="3178968" y="2105869"/>
          <a:ext cx="2786062" cy="226848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Socio-cultural influences </a:t>
          </a:r>
        </a:p>
        <a:p>
          <a:pPr marL="228600" lvl="1" indent="-228600" algn="l" defTabSz="889000">
            <a:lnSpc>
              <a:spcPct val="90000"/>
            </a:lnSpc>
            <a:spcBef>
              <a:spcPct val="0"/>
            </a:spcBef>
            <a:spcAft>
              <a:spcPct val="15000"/>
            </a:spcAft>
            <a:buChar char="•"/>
          </a:pPr>
          <a:r>
            <a:rPr lang="en-GB" sz="2000" kern="1200" dirty="0"/>
            <a:t>Sports psychology </a:t>
          </a:r>
        </a:p>
        <a:p>
          <a:pPr marL="228600" lvl="1" indent="-228600" algn="l" defTabSz="889000">
            <a:lnSpc>
              <a:spcPct val="90000"/>
            </a:lnSpc>
            <a:spcBef>
              <a:spcPct val="0"/>
            </a:spcBef>
            <a:spcAft>
              <a:spcPct val="15000"/>
            </a:spcAft>
            <a:buChar char="•"/>
          </a:pPr>
          <a:r>
            <a:rPr lang="en-GB" sz="2000" kern="1200" dirty="0"/>
            <a:t>Health, Fitness and well-being </a:t>
          </a:r>
        </a:p>
      </dsp:txBody>
      <dsp:txXfrm>
        <a:off x="3178968" y="2105869"/>
        <a:ext cx="2786062" cy="2268485"/>
      </dsp:txXfrm>
    </dsp:sp>
    <dsp:sp modelId="{7FFCB990-5952-40E7-BA87-59E0DFA74836}">
      <dsp:nvSpPr>
        <dsp:cNvPr id="0" name=""/>
        <dsp:cNvSpPr/>
      </dsp:nvSpPr>
      <dsp:spPr>
        <a:xfrm>
          <a:off x="6355080" y="1142876"/>
          <a:ext cx="2786062" cy="9629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Practical Performance and Coursework </a:t>
          </a:r>
        </a:p>
      </dsp:txBody>
      <dsp:txXfrm>
        <a:off x="6355080" y="1142876"/>
        <a:ext cx="2786062" cy="962992"/>
      </dsp:txXfrm>
    </dsp:sp>
    <dsp:sp modelId="{0B2E699C-BA55-4F65-A5E0-F72ABDBD414D}">
      <dsp:nvSpPr>
        <dsp:cNvPr id="0" name=""/>
        <dsp:cNvSpPr/>
      </dsp:nvSpPr>
      <dsp:spPr>
        <a:xfrm>
          <a:off x="6355080" y="2105869"/>
          <a:ext cx="2786062" cy="226848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One Individual sport list</a:t>
          </a:r>
        </a:p>
        <a:p>
          <a:pPr marL="228600" lvl="1" indent="-228600" algn="l" defTabSz="889000">
            <a:lnSpc>
              <a:spcPct val="90000"/>
            </a:lnSpc>
            <a:spcBef>
              <a:spcPct val="0"/>
            </a:spcBef>
            <a:spcAft>
              <a:spcPct val="15000"/>
            </a:spcAft>
            <a:buChar char="•"/>
          </a:pPr>
          <a:r>
            <a:rPr lang="en-GB" sz="2000" kern="1200" dirty="0"/>
            <a:t>One Team sport list</a:t>
          </a:r>
        </a:p>
        <a:p>
          <a:pPr marL="228600" lvl="1" indent="-228600" algn="l" defTabSz="889000">
            <a:lnSpc>
              <a:spcPct val="90000"/>
            </a:lnSpc>
            <a:spcBef>
              <a:spcPct val="0"/>
            </a:spcBef>
            <a:spcAft>
              <a:spcPct val="15000"/>
            </a:spcAft>
            <a:buChar char="•"/>
          </a:pPr>
          <a:r>
            <a:rPr lang="en-GB" sz="2000" kern="1200" dirty="0"/>
            <a:t>One from either list</a:t>
          </a:r>
        </a:p>
        <a:p>
          <a:pPr marL="228600" lvl="1" indent="-228600" algn="l" defTabSz="889000">
            <a:lnSpc>
              <a:spcPct val="90000"/>
            </a:lnSpc>
            <a:spcBef>
              <a:spcPct val="0"/>
            </a:spcBef>
            <a:spcAft>
              <a:spcPct val="15000"/>
            </a:spcAft>
            <a:buChar char="•"/>
          </a:pPr>
          <a:r>
            <a:rPr lang="en-GB" sz="2000" kern="1200" dirty="0"/>
            <a:t>Analysis and Evaluation of Performance </a:t>
          </a:r>
        </a:p>
      </dsp:txBody>
      <dsp:txXfrm>
        <a:off x="6355080" y="2105869"/>
        <a:ext cx="2786062" cy="2268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C88A-024A-43C6-BB2A-B107AB480C8D}">
      <dsp:nvSpPr>
        <dsp:cNvPr id="0" name=""/>
        <dsp:cNvSpPr/>
      </dsp:nvSpPr>
      <dsp:spPr>
        <a:xfrm>
          <a:off x="2857" y="1168273"/>
          <a:ext cx="2786062" cy="9224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u="sng" kern="1200" dirty="0"/>
            <a:t>Reducing the risk of injuries and dealing with common medical conditions (Exam)</a:t>
          </a:r>
          <a:endParaRPr lang="en-GB" sz="1500" kern="1200" dirty="0"/>
        </a:p>
      </dsp:txBody>
      <dsp:txXfrm>
        <a:off x="2857" y="1168273"/>
        <a:ext cx="2786062" cy="922492"/>
      </dsp:txXfrm>
    </dsp:sp>
    <dsp:sp modelId="{05D1FCA2-9DDE-469C-B170-B6A06F2298BB}">
      <dsp:nvSpPr>
        <dsp:cNvPr id="0" name=""/>
        <dsp:cNvSpPr/>
      </dsp:nvSpPr>
      <dsp:spPr>
        <a:xfrm>
          <a:off x="2857" y="2090766"/>
          <a:ext cx="2786062" cy="225819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Students learn how to prepare participants to take part in physical activity so that they minimise the risk of injuries. They also learn how to respond to common sporting injuries and how to recognise the symptoms of some common medical conditions.</a:t>
          </a:r>
        </a:p>
      </dsp:txBody>
      <dsp:txXfrm>
        <a:off x="2857" y="2090766"/>
        <a:ext cx="2786062" cy="2258191"/>
      </dsp:txXfrm>
    </dsp:sp>
    <dsp:sp modelId="{0951908C-A7C0-4566-91F0-25ADBFBA92EE}">
      <dsp:nvSpPr>
        <dsp:cNvPr id="0" name=""/>
        <dsp:cNvSpPr/>
      </dsp:nvSpPr>
      <dsp:spPr>
        <a:xfrm>
          <a:off x="3178968" y="1168273"/>
          <a:ext cx="2786062" cy="9224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u="sng" kern="1200" dirty="0"/>
            <a:t>Applying the principles of training: fitness and how it affects skill performance (Coursework)</a:t>
          </a:r>
          <a:endParaRPr lang="en-GB" sz="1500" kern="1200" dirty="0"/>
        </a:p>
      </dsp:txBody>
      <dsp:txXfrm>
        <a:off x="3178968" y="1168273"/>
        <a:ext cx="2786062" cy="922492"/>
      </dsp:txXfrm>
    </dsp:sp>
    <dsp:sp modelId="{A5852835-8F6A-4809-8E95-541AA8C2FFF1}">
      <dsp:nvSpPr>
        <dsp:cNvPr id="0" name=""/>
        <dsp:cNvSpPr/>
      </dsp:nvSpPr>
      <dsp:spPr>
        <a:xfrm>
          <a:off x="3178968" y="2090766"/>
          <a:ext cx="2786062" cy="225819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GB" sz="1200" b="0" kern="1200" dirty="0"/>
        </a:p>
        <a:p>
          <a:pPr marL="114300" lvl="1" indent="-114300" algn="l" defTabSz="622300">
            <a:lnSpc>
              <a:spcPct val="90000"/>
            </a:lnSpc>
            <a:spcBef>
              <a:spcPct val="0"/>
            </a:spcBef>
            <a:spcAft>
              <a:spcPct val="15000"/>
            </a:spcAft>
            <a:buChar char="•"/>
          </a:pPr>
          <a:r>
            <a:rPr lang="en-GB" sz="1400" b="0" kern="1200" dirty="0"/>
            <a:t>Students will learn the different components of fitness and how to test them. They will also learn how to plan and develop training programmes to improve performance in sport.</a:t>
          </a:r>
        </a:p>
      </dsp:txBody>
      <dsp:txXfrm>
        <a:off x="3178968" y="2090766"/>
        <a:ext cx="2786062" cy="2258191"/>
      </dsp:txXfrm>
    </dsp:sp>
    <dsp:sp modelId="{1D5939E8-9B7F-4B4F-81A7-F50AEACE9DD6}">
      <dsp:nvSpPr>
        <dsp:cNvPr id="0" name=""/>
        <dsp:cNvSpPr/>
      </dsp:nvSpPr>
      <dsp:spPr>
        <a:xfrm>
          <a:off x="6355080" y="1168273"/>
          <a:ext cx="2786062" cy="9224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u="sng" kern="1200" dirty="0"/>
            <a:t>Nutrition and sports performance (Coursework)</a:t>
          </a:r>
          <a:endParaRPr lang="en-GB" sz="1500" kern="1200" dirty="0"/>
        </a:p>
      </dsp:txBody>
      <dsp:txXfrm>
        <a:off x="6355080" y="1168273"/>
        <a:ext cx="2786062" cy="922492"/>
      </dsp:txXfrm>
    </dsp:sp>
    <dsp:sp modelId="{20753414-1423-41EE-BC3E-BD7F4CD75788}">
      <dsp:nvSpPr>
        <dsp:cNvPr id="0" name=""/>
        <dsp:cNvSpPr/>
      </dsp:nvSpPr>
      <dsp:spPr>
        <a:xfrm>
          <a:off x="6355080" y="2090766"/>
          <a:ext cx="2786062" cy="225819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Students explore the role that diet plays in different sports and activities and the importance of a healthy, balanced diet that includes essential nutrients in the correct quantities. They use the knowledge they gain to produce an appropriate, effective diet plan for a performer.</a:t>
          </a:r>
        </a:p>
      </dsp:txBody>
      <dsp:txXfrm>
        <a:off x="6355080" y="2090766"/>
        <a:ext cx="2786062" cy="2258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9E892-0904-430E-A1BE-72DD20FE9D5A}">
      <dsp:nvSpPr>
        <dsp:cNvPr id="0" name=""/>
        <dsp:cNvSpPr/>
      </dsp:nvSpPr>
      <dsp:spPr>
        <a:xfrm>
          <a:off x="1095770" y="171"/>
          <a:ext cx="2962418" cy="148120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GB" sz="3300" kern="1200" dirty="0"/>
            <a:t>GCSE PE</a:t>
          </a:r>
        </a:p>
      </dsp:txBody>
      <dsp:txXfrm>
        <a:off x="1139153" y="43554"/>
        <a:ext cx="2875652" cy="1394443"/>
      </dsp:txXfrm>
    </dsp:sp>
    <dsp:sp modelId="{269468C1-C374-431B-8DDE-95022711ADF1}">
      <dsp:nvSpPr>
        <dsp:cNvPr id="0" name=""/>
        <dsp:cNvSpPr/>
      </dsp:nvSpPr>
      <dsp:spPr>
        <a:xfrm>
          <a:off x="1392012" y="1481380"/>
          <a:ext cx="296241" cy="1110907"/>
        </a:xfrm>
        <a:custGeom>
          <a:avLst/>
          <a:gdLst/>
          <a:ahLst/>
          <a:cxnLst/>
          <a:rect l="0" t="0" r="0" b="0"/>
          <a:pathLst>
            <a:path>
              <a:moveTo>
                <a:pt x="0" y="0"/>
              </a:moveTo>
              <a:lnTo>
                <a:pt x="0" y="1110907"/>
              </a:lnTo>
              <a:lnTo>
                <a:pt x="296241" y="111090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519E9-DFA1-4BE3-8B4B-D9765E698A9D}">
      <dsp:nvSpPr>
        <dsp:cNvPr id="0" name=""/>
        <dsp:cNvSpPr/>
      </dsp:nvSpPr>
      <dsp:spPr>
        <a:xfrm>
          <a:off x="1688254" y="1851683"/>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The ability to learn and recall information and apply to sporting examples</a:t>
          </a:r>
        </a:p>
      </dsp:txBody>
      <dsp:txXfrm>
        <a:off x="1731637" y="1895066"/>
        <a:ext cx="2283169" cy="1394443"/>
      </dsp:txXfrm>
    </dsp:sp>
    <dsp:sp modelId="{20FC2750-B383-475B-BF7C-C95F88279510}">
      <dsp:nvSpPr>
        <dsp:cNvPr id="0" name=""/>
        <dsp:cNvSpPr/>
      </dsp:nvSpPr>
      <dsp:spPr>
        <a:xfrm>
          <a:off x="1392012" y="1481380"/>
          <a:ext cx="296241" cy="2962418"/>
        </a:xfrm>
        <a:custGeom>
          <a:avLst/>
          <a:gdLst/>
          <a:ahLst/>
          <a:cxnLst/>
          <a:rect l="0" t="0" r="0" b="0"/>
          <a:pathLst>
            <a:path>
              <a:moveTo>
                <a:pt x="0" y="0"/>
              </a:moveTo>
              <a:lnTo>
                <a:pt x="0" y="2962418"/>
              </a:lnTo>
              <a:lnTo>
                <a:pt x="296241" y="29624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5C139-FF17-4A8C-A4C6-9A483C226487}">
      <dsp:nvSpPr>
        <dsp:cNvPr id="0" name=""/>
        <dsp:cNvSpPr/>
      </dsp:nvSpPr>
      <dsp:spPr>
        <a:xfrm>
          <a:off x="1688254" y="3703195"/>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Practical performance makes up 30% of the course; therefore taking part in sport both in and outside of the academy is essential </a:t>
          </a:r>
        </a:p>
      </dsp:txBody>
      <dsp:txXfrm>
        <a:off x="1731637" y="3746578"/>
        <a:ext cx="2283169" cy="1394443"/>
      </dsp:txXfrm>
    </dsp:sp>
    <dsp:sp modelId="{6D290FB7-ABCE-4037-AC10-04796B51E358}">
      <dsp:nvSpPr>
        <dsp:cNvPr id="0" name=""/>
        <dsp:cNvSpPr/>
      </dsp:nvSpPr>
      <dsp:spPr>
        <a:xfrm>
          <a:off x="4798794" y="171"/>
          <a:ext cx="2962418" cy="148120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GB" sz="3300" kern="1200" dirty="0"/>
            <a:t>Cambridge National Sport Science </a:t>
          </a:r>
        </a:p>
      </dsp:txBody>
      <dsp:txXfrm>
        <a:off x="4842177" y="43554"/>
        <a:ext cx="2875652" cy="1394443"/>
      </dsp:txXfrm>
    </dsp:sp>
    <dsp:sp modelId="{9D5331BF-4400-4BAF-8D4D-08720FFA9368}">
      <dsp:nvSpPr>
        <dsp:cNvPr id="0" name=""/>
        <dsp:cNvSpPr/>
      </dsp:nvSpPr>
      <dsp:spPr>
        <a:xfrm>
          <a:off x="5095036" y="1481380"/>
          <a:ext cx="296241" cy="1110907"/>
        </a:xfrm>
        <a:custGeom>
          <a:avLst/>
          <a:gdLst/>
          <a:ahLst/>
          <a:cxnLst/>
          <a:rect l="0" t="0" r="0" b="0"/>
          <a:pathLst>
            <a:path>
              <a:moveTo>
                <a:pt x="0" y="0"/>
              </a:moveTo>
              <a:lnTo>
                <a:pt x="0" y="1110907"/>
              </a:lnTo>
              <a:lnTo>
                <a:pt x="296241" y="111090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D303BE-B857-4D8C-92DA-D9EBADEA9391}">
      <dsp:nvSpPr>
        <dsp:cNvPr id="0" name=""/>
        <dsp:cNvSpPr/>
      </dsp:nvSpPr>
      <dsp:spPr>
        <a:xfrm>
          <a:off x="5391278" y="1851683"/>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Research skills are key to this course and applying them to the correct examples</a:t>
          </a:r>
        </a:p>
      </dsp:txBody>
      <dsp:txXfrm>
        <a:off x="5434661" y="1895066"/>
        <a:ext cx="2283169" cy="1394443"/>
      </dsp:txXfrm>
    </dsp:sp>
    <dsp:sp modelId="{F1D9FD50-F826-4097-B50A-C3FC57BE3120}">
      <dsp:nvSpPr>
        <dsp:cNvPr id="0" name=""/>
        <dsp:cNvSpPr/>
      </dsp:nvSpPr>
      <dsp:spPr>
        <a:xfrm>
          <a:off x="5095036" y="1481380"/>
          <a:ext cx="296241" cy="2962418"/>
        </a:xfrm>
        <a:custGeom>
          <a:avLst/>
          <a:gdLst/>
          <a:ahLst/>
          <a:cxnLst/>
          <a:rect l="0" t="0" r="0" b="0"/>
          <a:pathLst>
            <a:path>
              <a:moveTo>
                <a:pt x="0" y="0"/>
              </a:moveTo>
              <a:lnTo>
                <a:pt x="0" y="2962418"/>
              </a:lnTo>
              <a:lnTo>
                <a:pt x="296241" y="29624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B4B0D-3A56-4DA2-8BCA-B44539510CC2}">
      <dsp:nvSpPr>
        <dsp:cNvPr id="0" name=""/>
        <dsp:cNvSpPr/>
      </dsp:nvSpPr>
      <dsp:spPr>
        <a:xfrm>
          <a:off x="5391278" y="3703195"/>
          <a:ext cx="2369935" cy="148120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The ability to use real life examples and know how they impact on performance </a:t>
          </a:r>
        </a:p>
      </dsp:txBody>
      <dsp:txXfrm>
        <a:off x="5434661" y="3746578"/>
        <a:ext cx="2283169" cy="13944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2</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5495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Curriculum</a:t>
            </a:r>
            <a:r>
              <a:rPr lang="en-US" baseline="0" dirty="0"/>
              <a:t> c</a:t>
            </a:r>
            <a:r>
              <a:rPr lang="en-US" dirty="0"/>
              <a:t>hanged for Sept 2014 and again for Sept 2017; might have older brothers/sisters who have done a different model</a:t>
            </a:r>
          </a:p>
        </p:txBody>
      </p:sp>
    </p:spTree>
    <p:extLst>
      <p:ext uri="{BB962C8B-B14F-4D97-AF65-F5344CB8AC3E}">
        <p14:creationId xmlns:p14="http://schemas.microsoft.com/office/powerpoint/2010/main" val="134832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4</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Curriculum</a:t>
            </a:r>
            <a:r>
              <a:rPr lang="en-US" baseline="0" dirty="0"/>
              <a:t> c</a:t>
            </a:r>
            <a:r>
              <a:rPr lang="en-US" dirty="0"/>
              <a:t>hanged for Sept 2014 and again for Sept 2017; might have older brothers/sisters who have done a different model</a:t>
            </a:r>
          </a:p>
        </p:txBody>
      </p:sp>
    </p:spTree>
    <p:extLst>
      <p:ext uri="{BB962C8B-B14F-4D97-AF65-F5344CB8AC3E}">
        <p14:creationId xmlns:p14="http://schemas.microsoft.com/office/powerpoint/2010/main" val="56060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0921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6</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addition …</a:t>
            </a:r>
          </a:p>
          <a:p>
            <a:pPr eaLnBrk="1" hangingPunct="1"/>
            <a:r>
              <a:rPr lang="en-US" dirty="0"/>
              <a:t>More detail on all these later</a:t>
            </a:r>
          </a:p>
        </p:txBody>
      </p:sp>
    </p:spTree>
    <p:extLst>
      <p:ext uri="{BB962C8B-B14F-4D97-AF65-F5344CB8AC3E}">
        <p14:creationId xmlns:p14="http://schemas.microsoft.com/office/powerpoint/2010/main" val="347151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3371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8</a:t>
            </a:fld>
            <a:endParaRPr lang="en-GB"/>
          </a:p>
        </p:txBody>
      </p:sp>
    </p:spTree>
    <p:extLst>
      <p:ext uri="{BB962C8B-B14F-4D97-AF65-F5344CB8AC3E}">
        <p14:creationId xmlns:p14="http://schemas.microsoft.com/office/powerpoint/2010/main" val="228991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3.xml"/><Relationship Id="rId7" Type="http://schemas.openxmlformats.org/officeDocument/2006/relationships/diagramQuickStyle" Target="../diagrams/quickStyle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16.xml"/><Relationship Id="rId7" Type="http://schemas.openxmlformats.org/officeDocument/2006/relationships/diagramQuickStyle" Target="../diagrams/quickStyle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hyperlink" Target="mailto:dpreece@tscacademy.org.uk"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755576" y="4221163"/>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Subject: PE and Sport   </a:t>
            </a:r>
          </a:p>
          <a:p>
            <a:pPr eaLnBrk="1" hangingPunct="1"/>
            <a:endParaRPr lang="en-US" sz="3200" dirty="0"/>
          </a:p>
          <a:p>
            <a:pPr eaLnBrk="1" hangingPunct="1"/>
            <a:r>
              <a:rPr lang="en-US" sz="3200" dirty="0">
                <a:latin typeface="Arial"/>
                <a:cs typeface="Arial"/>
              </a:rPr>
              <a:t>Team Leader: Emma Ridgway</a:t>
            </a:r>
            <a:endParaRPr lang="en-US"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3624" y="578386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4776">
        <p14:prism/>
      </p:transition>
    </mc:Choice>
    <mc:Fallback xmlns="">
      <p:transition spd="slow" advTm="147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597753" y="0"/>
            <a:ext cx="8856984" cy="1079500"/>
          </a:xfrm>
        </p:spPr>
        <p:txBody>
          <a:bodyPr/>
          <a:lstStyle/>
          <a:p>
            <a:pPr algn="ctr" eaLnBrk="1" hangingPunct="1"/>
            <a:r>
              <a:rPr lang="en-GB" sz="5400" dirty="0">
                <a:solidFill>
                  <a:srgbClr val="C00000"/>
                </a:solidFill>
                <a:latin typeface="Berkeley" panose="02020500000000000000" pitchFamily="18" charset="0"/>
              </a:rPr>
              <a:t>Pathways </a:t>
            </a:r>
          </a:p>
        </p:txBody>
      </p:sp>
      <p:graphicFrame>
        <p:nvGraphicFramePr>
          <p:cNvPr id="2" name="Diagram 1">
            <a:extLst>
              <a:ext uri="{FF2B5EF4-FFF2-40B4-BE49-F238E27FC236}">
                <a16:creationId xmlns:a16="http://schemas.microsoft.com/office/drawing/2014/main" id="{44D029FB-E9F9-403D-92A2-274F381D40BA}"/>
              </a:ext>
            </a:extLst>
          </p:cNvPr>
          <p:cNvGraphicFramePr/>
          <p:nvPr>
            <p:extLst>
              <p:ext uri="{D42A27DB-BD31-4B8C-83A1-F6EECF244321}">
                <p14:modId xmlns:p14="http://schemas.microsoft.com/office/powerpoint/2010/main" val="2707030808"/>
              </p:ext>
            </p:extLst>
          </p:nvPr>
        </p:nvGraphicFramePr>
        <p:xfrm>
          <a:off x="0" y="1412776"/>
          <a:ext cx="8856984" cy="51845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Voice 002_sd">
            <a:hlinkClick r:id="" action="ppaction://media"/>
            <a:extLst>
              <a:ext uri="{FF2B5EF4-FFF2-40B4-BE49-F238E27FC236}">
                <a16:creationId xmlns:a16="http://schemas.microsoft.com/office/drawing/2014/main" id="{A8C4C46E-2585-4CCD-8480-DEF3A5C603E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00392" y="5877272"/>
            <a:ext cx="609600" cy="609600"/>
          </a:xfrm>
          <a:prstGeom prst="rect">
            <a:avLst/>
          </a:prstGeom>
        </p:spPr>
      </p:pic>
    </p:spTree>
    <p:extLst>
      <p:ext uri="{BB962C8B-B14F-4D97-AF65-F5344CB8AC3E}">
        <p14:creationId xmlns:p14="http://schemas.microsoft.com/office/powerpoint/2010/main" val="2079468208"/>
      </p:ext>
    </p:extLst>
  </p:cSld>
  <p:clrMapOvr>
    <a:masterClrMapping/>
  </p:clrMapOvr>
  <mc:AlternateContent xmlns:mc="http://schemas.openxmlformats.org/markup-compatibility/2006" xmlns:p14="http://schemas.microsoft.com/office/powerpoint/2010/main">
    <mc:Choice Requires="p14">
      <p:transition spd="slow" p14:dur="1200" advTm="76093">
        <p14:prism/>
      </p:transition>
    </mc:Choice>
    <mc:Fallback xmlns="">
      <p:transition spd="slow" advTm="760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20376" y="0"/>
            <a:ext cx="7821008" cy="1079500"/>
          </a:xfrm>
        </p:spPr>
        <p:txBody>
          <a:bodyPr/>
          <a:lstStyle/>
          <a:p>
            <a:pPr algn="ctr"/>
            <a:r>
              <a:rPr lang="en-GB" dirty="0">
                <a:solidFill>
                  <a:srgbClr val="C00000"/>
                </a:solidFill>
                <a:latin typeface="Berkeley"/>
                <a:cs typeface="Arial"/>
              </a:rPr>
              <a:t>Course Topics - GCSE PE</a:t>
            </a:r>
          </a:p>
        </p:txBody>
      </p:sp>
      <p:graphicFrame>
        <p:nvGraphicFramePr>
          <p:cNvPr id="4" name="Diagram 3">
            <a:extLst>
              <a:ext uri="{FF2B5EF4-FFF2-40B4-BE49-F238E27FC236}">
                <a16:creationId xmlns:a16="http://schemas.microsoft.com/office/drawing/2014/main" id="{D78466C6-1CD1-488C-96B1-F755DD1B214E}"/>
              </a:ext>
            </a:extLst>
          </p:cNvPr>
          <p:cNvGraphicFramePr/>
          <p:nvPr>
            <p:extLst>
              <p:ext uri="{D42A27DB-BD31-4B8C-83A1-F6EECF244321}">
                <p14:modId xmlns:p14="http://schemas.microsoft.com/office/powerpoint/2010/main" val="276578815"/>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028384" y="6021288"/>
            <a:ext cx="609600" cy="609600"/>
          </a:xfrm>
          <a:prstGeom prst="rect">
            <a:avLst/>
          </a:prstGeom>
        </p:spPr>
      </p:pic>
    </p:spTree>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advTm="90024">
        <p14:prism/>
      </p:transition>
    </mc:Choice>
    <mc:Fallback xmlns="">
      <p:transition spd="slow" advTm="900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460443" y="42809"/>
            <a:ext cx="8266220" cy="1079500"/>
          </a:xfrm>
        </p:spPr>
        <p:txBody>
          <a:bodyPr/>
          <a:lstStyle/>
          <a:p>
            <a:pPr algn="ctr"/>
            <a:r>
              <a:rPr lang="en-GB" sz="4000" dirty="0">
                <a:solidFill>
                  <a:srgbClr val="C00000"/>
                </a:solidFill>
                <a:latin typeface="Berkeley"/>
                <a:cs typeface="Arial"/>
              </a:rPr>
              <a:t>Course Topics - Sport Science</a:t>
            </a:r>
            <a:r>
              <a:rPr lang="en-GB" dirty="0">
                <a:solidFill>
                  <a:srgbClr val="C00000"/>
                </a:solidFill>
                <a:latin typeface="Berkeley"/>
                <a:cs typeface="Arial"/>
              </a:rPr>
              <a:t> </a:t>
            </a:r>
            <a:endParaRPr lang="en-GB" dirty="0">
              <a:solidFill>
                <a:srgbClr val="C00000"/>
              </a:solidFill>
              <a:latin typeface="Berkeley" panose="02020500000000000000" pitchFamily="18" charset="0"/>
            </a:endParaRPr>
          </a:p>
        </p:txBody>
      </p:sp>
      <p:graphicFrame>
        <p:nvGraphicFramePr>
          <p:cNvPr id="3" name="Diagram 2">
            <a:extLst>
              <a:ext uri="{FF2B5EF4-FFF2-40B4-BE49-F238E27FC236}">
                <a16:creationId xmlns:a16="http://schemas.microsoft.com/office/drawing/2014/main" id="{85DDFF81-DBD0-446F-B06F-7F5E8A8E506A}"/>
              </a:ext>
            </a:extLst>
          </p:cNvPr>
          <p:cNvGraphicFramePr/>
          <p:nvPr>
            <p:extLst>
              <p:ext uri="{D42A27DB-BD31-4B8C-83A1-F6EECF244321}">
                <p14:modId xmlns:p14="http://schemas.microsoft.com/office/powerpoint/2010/main" val="512699093"/>
              </p:ext>
            </p:extLst>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Voice 003_sd">
            <a:hlinkClick r:id="" action="ppaction://media"/>
            <a:extLst>
              <a:ext uri="{FF2B5EF4-FFF2-40B4-BE49-F238E27FC236}">
                <a16:creationId xmlns:a16="http://schemas.microsoft.com/office/drawing/2014/main" id="{9B5C8EF5-9750-4608-8322-D1B9E59E608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244408" y="5949280"/>
            <a:ext cx="609600" cy="609600"/>
          </a:xfrm>
          <a:prstGeom prst="rect">
            <a:avLst/>
          </a:prstGeom>
        </p:spPr>
      </p:pic>
    </p:spTree>
    <p:extLst>
      <p:ext uri="{BB962C8B-B14F-4D97-AF65-F5344CB8AC3E}">
        <p14:creationId xmlns:p14="http://schemas.microsoft.com/office/powerpoint/2010/main" val="1058804895"/>
      </p:ext>
    </p:extLst>
  </p:cSld>
  <p:clrMapOvr>
    <a:masterClrMapping/>
  </p:clrMapOvr>
  <mc:AlternateContent xmlns:mc="http://schemas.openxmlformats.org/markup-compatibility/2006" xmlns:p14="http://schemas.microsoft.com/office/powerpoint/2010/main">
    <mc:Choice Requires="p14">
      <p:transition spd="slow" p14:dur="1200" advTm="65843">
        <p14:prism/>
      </p:transition>
    </mc:Choice>
    <mc:Fallback xmlns="">
      <p:transition spd="slow" advTm="658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308225" y="37469"/>
            <a:ext cx="7308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ts val="0"/>
              </a:spcBef>
              <a:spcAft>
                <a:spcPts val="0"/>
              </a:spcAft>
            </a:pPr>
            <a:r>
              <a:rPr lang="en-GB" altLang="en-US" sz="3600" dirty="0">
                <a:solidFill>
                  <a:srgbClr val="C00000"/>
                </a:solidFill>
                <a:latin typeface="Berkeley" panose="02020500000000000000" pitchFamily="18" charset="0"/>
                <a:ea typeface="+mj-ea"/>
                <a:cs typeface="+mj-cs"/>
              </a:rPr>
              <a:t>Which skills does the course require?</a:t>
            </a:r>
            <a:endParaRPr lang="en-US" altLang="en-US" sz="3600" dirty="0">
              <a:solidFill>
                <a:srgbClr val="C00000"/>
              </a:solidFill>
              <a:latin typeface="Berkeley" panose="02020500000000000000" pitchFamily="18" charset="0"/>
              <a:ea typeface="+mj-ea"/>
              <a:cs typeface="+mj-cs"/>
            </a:endParaRPr>
          </a:p>
        </p:txBody>
      </p:sp>
      <p:graphicFrame>
        <p:nvGraphicFramePr>
          <p:cNvPr id="4" name="Diagram 3">
            <a:extLst>
              <a:ext uri="{FF2B5EF4-FFF2-40B4-BE49-F238E27FC236}">
                <a16:creationId xmlns:a16="http://schemas.microsoft.com/office/drawing/2014/main" id="{F12A0769-3070-44CD-9862-46AEDE06EB79}"/>
              </a:ext>
            </a:extLst>
          </p:cNvPr>
          <p:cNvGraphicFramePr/>
          <p:nvPr>
            <p:extLst>
              <p:ext uri="{D42A27DB-BD31-4B8C-83A1-F6EECF244321}">
                <p14:modId xmlns:p14="http://schemas.microsoft.com/office/powerpoint/2010/main" val="2744463371"/>
              </p:ext>
            </p:extLst>
          </p:nvPr>
        </p:nvGraphicFramePr>
        <p:xfrm>
          <a:off x="0" y="1412776"/>
          <a:ext cx="8856984" cy="51845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230759" y="5877272"/>
            <a:ext cx="609600" cy="609600"/>
          </a:xfrm>
          <a:prstGeom prst="rect">
            <a:avLst/>
          </a:prstGeom>
        </p:spPr>
      </p:pic>
    </p:spTree>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advTm="56307">
        <p14:prism/>
      </p:transition>
    </mc:Choice>
    <mc:Fallback xmlns="">
      <p:transition spd="slow" advTm="563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45191" y="77056"/>
            <a:ext cx="7771171" cy="1079500"/>
          </a:xfrm>
        </p:spPr>
        <p:txBody>
          <a:bodyPr/>
          <a:lstStyle/>
          <a:p>
            <a:pPr algn="ctr"/>
            <a:r>
              <a:rPr lang="en-GB" dirty="0">
                <a:solidFill>
                  <a:srgbClr val="C00000"/>
                </a:solidFill>
                <a:latin typeface="Berkeley"/>
                <a:cs typeface="Arial"/>
              </a:rPr>
              <a:t>How is the course assessed? </a:t>
            </a:r>
            <a:endParaRPr lang="en-GB" dirty="0">
              <a:solidFill>
                <a:srgbClr val="C00000"/>
              </a:solidFill>
              <a:latin typeface="Berkeley" panose="02020500000000000000" pitchFamily="18" charset="0"/>
            </a:endParaRPr>
          </a:p>
        </p:txBody>
      </p:sp>
      <p:grpSp>
        <p:nvGrpSpPr>
          <p:cNvPr id="2" name="Group 1">
            <a:extLst>
              <a:ext uri="{FF2B5EF4-FFF2-40B4-BE49-F238E27FC236}">
                <a16:creationId xmlns:a16="http://schemas.microsoft.com/office/drawing/2014/main" id="{1D684D95-854A-480A-A5E5-406041245E7B}"/>
              </a:ext>
            </a:extLst>
          </p:cNvPr>
          <p:cNvGrpSpPr/>
          <p:nvPr/>
        </p:nvGrpSpPr>
        <p:grpSpPr>
          <a:xfrm>
            <a:off x="1979712" y="1340768"/>
            <a:ext cx="4909073" cy="5181800"/>
            <a:chOff x="753831" y="1342155"/>
            <a:chExt cx="4909073" cy="5181800"/>
          </a:xfrm>
        </p:grpSpPr>
        <p:sp>
          <p:nvSpPr>
            <p:cNvPr id="5" name="Freeform: Shape 4">
              <a:extLst>
                <a:ext uri="{FF2B5EF4-FFF2-40B4-BE49-F238E27FC236}">
                  <a16:creationId xmlns:a16="http://schemas.microsoft.com/office/drawing/2014/main" id="{5037A4C5-0309-41AE-98AC-4A24D5E312C8}"/>
                </a:ext>
              </a:extLst>
            </p:cNvPr>
            <p:cNvSpPr/>
            <p:nvPr/>
          </p:nvSpPr>
          <p:spPr>
            <a:xfrm>
              <a:off x="753831" y="1342155"/>
              <a:ext cx="2181810" cy="1090905"/>
            </a:xfrm>
            <a:custGeom>
              <a:avLst/>
              <a:gdLst>
                <a:gd name="connsiteX0" fmla="*/ 0 w 2181810"/>
                <a:gd name="connsiteY0" fmla="*/ 109091 h 1090905"/>
                <a:gd name="connsiteX1" fmla="*/ 109091 w 2181810"/>
                <a:gd name="connsiteY1" fmla="*/ 0 h 1090905"/>
                <a:gd name="connsiteX2" fmla="*/ 2072720 w 2181810"/>
                <a:gd name="connsiteY2" fmla="*/ 0 h 1090905"/>
                <a:gd name="connsiteX3" fmla="*/ 2181811 w 2181810"/>
                <a:gd name="connsiteY3" fmla="*/ 109091 h 1090905"/>
                <a:gd name="connsiteX4" fmla="*/ 2181810 w 2181810"/>
                <a:gd name="connsiteY4" fmla="*/ 981815 h 1090905"/>
                <a:gd name="connsiteX5" fmla="*/ 2072719 w 2181810"/>
                <a:gd name="connsiteY5" fmla="*/ 1090906 h 1090905"/>
                <a:gd name="connsiteX6" fmla="*/ 109091 w 2181810"/>
                <a:gd name="connsiteY6" fmla="*/ 1090905 h 1090905"/>
                <a:gd name="connsiteX7" fmla="*/ 0 w 2181810"/>
                <a:gd name="connsiteY7" fmla="*/ 981814 h 1090905"/>
                <a:gd name="connsiteX8" fmla="*/ 0 w 2181810"/>
                <a:gd name="connsiteY8" fmla="*/ 109091 h 1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810" h="1090905">
                  <a:moveTo>
                    <a:pt x="0" y="109091"/>
                  </a:moveTo>
                  <a:cubicBezTo>
                    <a:pt x="0" y="48842"/>
                    <a:pt x="48842" y="0"/>
                    <a:pt x="109091" y="0"/>
                  </a:cubicBezTo>
                  <a:lnTo>
                    <a:pt x="2072720" y="0"/>
                  </a:lnTo>
                  <a:cubicBezTo>
                    <a:pt x="2132969" y="0"/>
                    <a:pt x="2181811" y="48842"/>
                    <a:pt x="2181811" y="109091"/>
                  </a:cubicBezTo>
                  <a:cubicBezTo>
                    <a:pt x="2181811" y="399999"/>
                    <a:pt x="2181810" y="690907"/>
                    <a:pt x="2181810" y="981815"/>
                  </a:cubicBezTo>
                  <a:cubicBezTo>
                    <a:pt x="2181810" y="1042064"/>
                    <a:pt x="2132968" y="1090906"/>
                    <a:pt x="2072719" y="1090906"/>
                  </a:cubicBezTo>
                  <a:lnTo>
                    <a:pt x="109091" y="1090905"/>
                  </a:lnTo>
                  <a:cubicBezTo>
                    <a:pt x="48842" y="1090905"/>
                    <a:pt x="0" y="1042063"/>
                    <a:pt x="0" y="981814"/>
                  </a:cubicBezTo>
                  <a:lnTo>
                    <a:pt x="0" y="10909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812" tIns="47192" rIns="54812" bIns="47192" numCol="1" spcCol="1270" anchor="ctr" anchorCtr="0">
              <a:noAutofit/>
            </a:bodyPr>
            <a:lstStyle/>
            <a:p>
              <a:pPr marL="0" lvl="0" indent="0" algn="ctr" defTabSz="533400">
                <a:lnSpc>
                  <a:spcPct val="90000"/>
                </a:lnSpc>
                <a:spcBef>
                  <a:spcPct val="0"/>
                </a:spcBef>
                <a:spcAft>
                  <a:spcPct val="35000"/>
                </a:spcAft>
                <a:buNone/>
              </a:pPr>
              <a:r>
                <a:rPr lang="en-GB" sz="2000" b="1" kern="1200" dirty="0"/>
                <a:t>GCSE</a:t>
              </a:r>
              <a:r>
                <a:rPr lang="en-GB" sz="2400" b="1" kern="1200" dirty="0"/>
                <a:t> </a:t>
              </a:r>
              <a:r>
                <a:rPr lang="en-GB" sz="2000" b="1" kern="1200" dirty="0"/>
                <a:t>PE</a:t>
              </a:r>
              <a:endParaRPr lang="en-GB" sz="2400" b="1" kern="1200" dirty="0"/>
            </a:p>
          </p:txBody>
        </p:sp>
        <p:sp>
          <p:nvSpPr>
            <p:cNvPr id="7" name="Freeform: Shape 6">
              <a:extLst>
                <a:ext uri="{FF2B5EF4-FFF2-40B4-BE49-F238E27FC236}">
                  <a16:creationId xmlns:a16="http://schemas.microsoft.com/office/drawing/2014/main" id="{D9B6AAD4-3B00-4348-9D57-325AB4E3192D}"/>
                </a:ext>
              </a:extLst>
            </p:cNvPr>
            <p:cNvSpPr/>
            <p:nvPr/>
          </p:nvSpPr>
          <p:spPr>
            <a:xfrm>
              <a:off x="972012" y="2433061"/>
              <a:ext cx="218181" cy="818179"/>
            </a:xfrm>
            <a:custGeom>
              <a:avLst/>
              <a:gdLst/>
              <a:ahLst/>
              <a:cxnLst/>
              <a:rect l="0" t="0" r="0" b="0"/>
              <a:pathLst>
                <a:path>
                  <a:moveTo>
                    <a:pt x="0" y="0"/>
                  </a:moveTo>
                  <a:lnTo>
                    <a:pt x="0" y="818179"/>
                  </a:lnTo>
                  <a:lnTo>
                    <a:pt x="218181" y="818179"/>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BFEEB806-A6E9-4B08-830B-1724C19C473E}"/>
                </a:ext>
              </a:extLst>
            </p:cNvPr>
            <p:cNvSpPr/>
            <p:nvPr/>
          </p:nvSpPr>
          <p:spPr>
            <a:xfrm>
              <a:off x="1190193" y="2705787"/>
              <a:ext cx="1745448" cy="1090905"/>
            </a:xfrm>
            <a:custGeom>
              <a:avLst/>
              <a:gdLst>
                <a:gd name="connsiteX0" fmla="*/ 0 w 1745448"/>
                <a:gd name="connsiteY0" fmla="*/ 109091 h 1090905"/>
                <a:gd name="connsiteX1" fmla="*/ 109091 w 1745448"/>
                <a:gd name="connsiteY1" fmla="*/ 0 h 1090905"/>
                <a:gd name="connsiteX2" fmla="*/ 1636358 w 1745448"/>
                <a:gd name="connsiteY2" fmla="*/ 0 h 1090905"/>
                <a:gd name="connsiteX3" fmla="*/ 1745449 w 1745448"/>
                <a:gd name="connsiteY3" fmla="*/ 109091 h 1090905"/>
                <a:gd name="connsiteX4" fmla="*/ 1745448 w 1745448"/>
                <a:gd name="connsiteY4" fmla="*/ 981815 h 1090905"/>
                <a:gd name="connsiteX5" fmla="*/ 1636357 w 1745448"/>
                <a:gd name="connsiteY5" fmla="*/ 1090906 h 1090905"/>
                <a:gd name="connsiteX6" fmla="*/ 109091 w 1745448"/>
                <a:gd name="connsiteY6" fmla="*/ 1090905 h 1090905"/>
                <a:gd name="connsiteX7" fmla="*/ 0 w 1745448"/>
                <a:gd name="connsiteY7" fmla="*/ 981814 h 1090905"/>
                <a:gd name="connsiteX8" fmla="*/ 0 w 1745448"/>
                <a:gd name="connsiteY8" fmla="*/ 109091 h 1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48" h="1090905">
                  <a:moveTo>
                    <a:pt x="0" y="109091"/>
                  </a:moveTo>
                  <a:cubicBezTo>
                    <a:pt x="0" y="48842"/>
                    <a:pt x="48842" y="0"/>
                    <a:pt x="109091" y="0"/>
                  </a:cubicBezTo>
                  <a:lnTo>
                    <a:pt x="1636358" y="0"/>
                  </a:lnTo>
                  <a:cubicBezTo>
                    <a:pt x="1696607" y="0"/>
                    <a:pt x="1745449" y="48842"/>
                    <a:pt x="1745449" y="109091"/>
                  </a:cubicBezTo>
                  <a:cubicBezTo>
                    <a:pt x="1745449" y="399999"/>
                    <a:pt x="1745448" y="690907"/>
                    <a:pt x="1745448" y="981815"/>
                  </a:cubicBezTo>
                  <a:cubicBezTo>
                    <a:pt x="1745448" y="1042064"/>
                    <a:pt x="1696606" y="1090906"/>
                    <a:pt x="1636357" y="1090906"/>
                  </a:cubicBezTo>
                  <a:lnTo>
                    <a:pt x="109091" y="1090905"/>
                  </a:lnTo>
                  <a:cubicBezTo>
                    <a:pt x="48842" y="1090905"/>
                    <a:pt x="0" y="1042063"/>
                    <a:pt x="0" y="981814"/>
                  </a:cubicBezTo>
                  <a:lnTo>
                    <a:pt x="0" y="109091"/>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54812" tIns="47192" rIns="54812" bIns="47192" numCol="1" spcCol="1270" anchor="ctr" anchorCtr="0">
              <a:noAutofit/>
            </a:bodyPr>
            <a:lstStyle/>
            <a:p>
              <a:pPr marL="0" lvl="0" indent="0" algn="ctr" defTabSz="533400">
                <a:lnSpc>
                  <a:spcPct val="90000"/>
                </a:lnSpc>
                <a:spcBef>
                  <a:spcPct val="0"/>
                </a:spcBef>
                <a:spcAft>
                  <a:spcPct val="35000"/>
                </a:spcAft>
                <a:buNone/>
              </a:pPr>
              <a:r>
                <a:rPr lang="en-GB" sz="1200" kern="1200" dirty="0"/>
                <a:t>Unit 1- 1 Hour Exam </a:t>
              </a:r>
            </a:p>
            <a:p>
              <a:pPr marL="0" lvl="0" indent="0" algn="ctr" defTabSz="533400">
                <a:lnSpc>
                  <a:spcPct val="90000"/>
                </a:lnSpc>
                <a:spcBef>
                  <a:spcPct val="0"/>
                </a:spcBef>
                <a:spcAft>
                  <a:spcPct val="35000"/>
                </a:spcAft>
                <a:buNone/>
              </a:pPr>
              <a:r>
                <a:rPr lang="en-GB" sz="1200" kern="1200" dirty="0"/>
                <a:t>60 Marks </a:t>
              </a:r>
            </a:p>
            <a:p>
              <a:pPr marL="0" lvl="0" indent="0" algn="ctr" defTabSz="533400">
                <a:lnSpc>
                  <a:spcPct val="90000"/>
                </a:lnSpc>
                <a:spcBef>
                  <a:spcPct val="0"/>
                </a:spcBef>
                <a:spcAft>
                  <a:spcPct val="35000"/>
                </a:spcAft>
                <a:buNone/>
              </a:pPr>
              <a:r>
                <a:rPr lang="en-GB" sz="1200" kern="1200" dirty="0"/>
                <a:t>30%</a:t>
              </a:r>
            </a:p>
            <a:p>
              <a:pPr marL="0" lvl="0" indent="0" algn="ctr" defTabSz="533400">
                <a:lnSpc>
                  <a:spcPct val="90000"/>
                </a:lnSpc>
                <a:spcBef>
                  <a:spcPct val="0"/>
                </a:spcBef>
                <a:spcAft>
                  <a:spcPct val="35000"/>
                </a:spcAft>
                <a:buNone/>
              </a:pPr>
              <a:endParaRPr lang="en-GB" sz="1200" kern="1200" dirty="0"/>
            </a:p>
          </p:txBody>
        </p:sp>
        <p:sp>
          <p:nvSpPr>
            <p:cNvPr id="9" name="Freeform: Shape 8">
              <a:extLst>
                <a:ext uri="{FF2B5EF4-FFF2-40B4-BE49-F238E27FC236}">
                  <a16:creationId xmlns:a16="http://schemas.microsoft.com/office/drawing/2014/main" id="{FACD9EAA-6196-4626-8869-BEBA606FEB9F}"/>
                </a:ext>
              </a:extLst>
            </p:cNvPr>
            <p:cNvSpPr/>
            <p:nvPr/>
          </p:nvSpPr>
          <p:spPr>
            <a:xfrm>
              <a:off x="972012" y="2433061"/>
              <a:ext cx="218181" cy="2181810"/>
            </a:xfrm>
            <a:custGeom>
              <a:avLst/>
              <a:gdLst/>
              <a:ahLst/>
              <a:cxnLst/>
              <a:rect l="0" t="0" r="0" b="0"/>
              <a:pathLst>
                <a:path>
                  <a:moveTo>
                    <a:pt x="0" y="0"/>
                  </a:moveTo>
                  <a:lnTo>
                    <a:pt x="0" y="2181810"/>
                  </a:lnTo>
                  <a:lnTo>
                    <a:pt x="218181" y="2181810"/>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3C7251CA-0B2F-4FC1-822E-9D974B0DA4A8}"/>
                </a:ext>
              </a:extLst>
            </p:cNvPr>
            <p:cNvSpPr/>
            <p:nvPr/>
          </p:nvSpPr>
          <p:spPr>
            <a:xfrm>
              <a:off x="1190193" y="4069419"/>
              <a:ext cx="1745448" cy="1090905"/>
            </a:xfrm>
            <a:custGeom>
              <a:avLst/>
              <a:gdLst>
                <a:gd name="connsiteX0" fmla="*/ 0 w 1745448"/>
                <a:gd name="connsiteY0" fmla="*/ 109091 h 1090905"/>
                <a:gd name="connsiteX1" fmla="*/ 109091 w 1745448"/>
                <a:gd name="connsiteY1" fmla="*/ 0 h 1090905"/>
                <a:gd name="connsiteX2" fmla="*/ 1636358 w 1745448"/>
                <a:gd name="connsiteY2" fmla="*/ 0 h 1090905"/>
                <a:gd name="connsiteX3" fmla="*/ 1745449 w 1745448"/>
                <a:gd name="connsiteY3" fmla="*/ 109091 h 1090905"/>
                <a:gd name="connsiteX4" fmla="*/ 1745448 w 1745448"/>
                <a:gd name="connsiteY4" fmla="*/ 981815 h 1090905"/>
                <a:gd name="connsiteX5" fmla="*/ 1636357 w 1745448"/>
                <a:gd name="connsiteY5" fmla="*/ 1090906 h 1090905"/>
                <a:gd name="connsiteX6" fmla="*/ 109091 w 1745448"/>
                <a:gd name="connsiteY6" fmla="*/ 1090905 h 1090905"/>
                <a:gd name="connsiteX7" fmla="*/ 0 w 1745448"/>
                <a:gd name="connsiteY7" fmla="*/ 981814 h 1090905"/>
                <a:gd name="connsiteX8" fmla="*/ 0 w 1745448"/>
                <a:gd name="connsiteY8" fmla="*/ 109091 h 1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48" h="1090905">
                  <a:moveTo>
                    <a:pt x="0" y="109091"/>
                  </a:moveTo>
                  <a:cubicBezTo>
                    <a:pt x="0" y="48842"/>
                    <a:pt x="48842" y="0"/>
                    <a:pt x="109091" y="0"/>
                  </a:cubicBezTo>
                  <a:lnTo>
                    <a:pt x="1636358" y="0"/>
                  </a:lnTo>
                  <a:cubicBezTo>
                    <a:pt x="1696607" y="0"/>
                    <a:pt x="1745449" y="48842"/>
                    <a:pt x="1745449" y="109091"/>
                  </a:cubicBezTo>
                  <a:cubicBezTo>
                    <a:pt x="1745449" y="399999"/>
                    <a:pt x="1745448" y="690907"/>
                    <a:pt x="1745448" y="981815"/>
                  </a:cubicBezTo>
                  <a:cubicBezTo>
                    <a:pt x="1745448" y="1042064"/>
                    <a:pt x="1696606" y="1090906"/>
                    <a:pt x="1636357" y="1090906"/>
                  </a:cubicBezTo>
                  <a:lnTo>
                    <a:pt x="109091" y="1090905"/>
                  </a:lnTo>
                  <a:cubicBezTo>
                    <a:pt x="48842" y="1090905"/>
                    <a:pt x="0" y="1042063"/>
                    <a:pt x="0" y="981814"/>
                  </a:cubicBezTo>
                  <a:lnTo>
                    <a:pt x="0" y="109091"/>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54812" tIns="47192" rIns="54812" bIns="47192" numCol="1" spcCol="1270" anchor="ctr" anchorCtr="0">
              <a:noAutofit/>
            </a:bodyPr>
            <a:lstStyle/>
            <a:p>
              <a:pPr marL="0" lvl="0" indent="0" algn="ctr" defTabSz="533400">
                <a:lnSpc>
                  <a:spcPct val="90000"/>
                </a:lnSpc>
                <a:spcBef>
                  <a:spcPct val="0"/>
                </a:spcBef>
                <a:spcAft>
                  <a:spcPct val="35000"/>
                </a:spcAft>
                <a:buNone/>
              </a:pPr>
              <a:r>
                <a:rPr lang="en-GB" sz="1200" kern="1200" dirty="0"/>
                <a:t>Unit 2- 1 Hour Exam </a:t>
              </a:r>
            </a:p>
            <a:p>
              <a:pPr marL="0" lvl="0" indent="0" algn="ctr" defTabSz="533400">
                <a:lnSpc>
                  <a:spcPct val="90000"/>
                </a:lnSpc>
                <a:spcBef>
                  <a:spcPct val="0"/>
                </a:spcBef>
                <a:spcAft>
                  <a:spcPct val="35000"/>
                </a:spcAft>
                <a:buNone/>
              </a:pPr>
              <a:r>
                <a:rPr lang="en-GB" sz="1200" kern="1200" dirty="0"/>
                <a:t>60 Marks </a:t>
              </a:r>
            </a:p>
            <a:p>
              <a:pPr marL="0" lvl="0" indent="0" algn="ctr" defTabSz="533400">
                <a:lnSpc>
                  <a:spcPct val="90000"/>
                </a:lnSpc>
                <a:spcBef>
                  <a:spcPct val="0"/>
                </a:spcBef>
                <a:spcAft>
                  <a:spcPct val="35000"/>
                </a:spcAft>
                <a:buNone/>
              </a:pPr>
              <a:r>
                <a:rPr lang="en-GB" sz="1200" kern="1200" dirty="0"/>
                <a:t>30%</a:t>
              </a:r>
            </a:p>
          </p:txBody>
        </p:sp>
        <p:sp>
          <p:nvSpPr>
            <p:cNvPr id="11" name="Freeform: Shape 10">
              <a:extLst>
                <a:ext uri="{FF2B5EF4-FFF2-40B4-BE49-F238E27FC236}">
                  <a16:creationId xmlns:a16="http://schemas.microsoft.com/office/drawing/2014/main" id="{E6B713B2-1442-453B-9D54-76CE6B5EC235}"/>
                </a:ext>
              </a:extLst>
            </p:cNvPr>
            <p:cNvSpPr/>
            <p:nvPr/>
          </p:nvSpPr>
          <p:spPr>
            <a:xfrm>
              <a:off x="972012" y="2433061"/>
              <a:ext cx="218181" cy="3545442"/>
            </a:xfrm>
            <a:custGeom>
              <a:avLst/>
              <a:gdLst/>
              <a:ahLst/>
              <a:cxnLst/>
              <a:rect l="0" t="0" r="0" b="0"/>
              <a:pathLst>
                <a:path>
                  <a:moveTo>
                    <a:pt x="0" y="0"/>
                  </a:moveTo>
                  <a:lnTo>
                    <a:pt x="0" y="3545442"/>
                  </a:lnTo>
                  <a:lnTo>
                    <a:pt x="218181" y="3545442"/>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065F4DC3-D913-4FD0-B69F-657AD94804D4}"/>
                </a:ext>
              </a:extLst>
            </p:cNvPr>
            <p:cNvSpPr/>
            <p:nvPr/>
          </p:nvSpPr>
          <p:spPr>
            <a:xfrm>
              <a:off x="1190193" y="5433050"/>
              <a:ext cx="1745448" cy="1090905"/>
            </a:xfrm>
            <a:custGeom>
              <a:avLst/>
              <a:gdLst>
                <a:gd name="connsiteX0" fmla="*/ 0 w 1745448"/>
                <a:gd name="connsiteY0" fmla="*/ 109091 h 1090905"/>
                <a:gd name="connsiteX1" fmla="*/ 109091 w 1745448"/>
                <a:gd name="connsiteY1" fmla="*/ 0 h 1090905"/>
                <a:gd name="connsiteX2" fmla="*/ 1636358 w 1745448"/>
                <a:gd name="connsiteY2" fmla="*/ 0 h 1090905"/>
                <a:gd name="connsiteX3" fmla="*/ 1745449 w 1745448"/>
                <a:gd name="connsiteY3" fmla="*/ 109091 h 1090905"/>
                <a:gd name="connsiteX4" fmla="*/ 1745448 w 1745448"/>
                <a:gd name="connsiteY4" fmla="*/ 981815 h 1090905"/>
                <a:gd name="connsiteX5" fmla="*/ 1636357 w 1745448"/>
                <a:gd name="connsiteY5" fmla="*/ 1090906 h 1090905"/>
                <a:gd name="connsiteX6" fmla="*/ 109091 w 1745448"/>
                <a:gd name="connsiteY6" fmla="*/ 1090905 h 1090905"/>
                <a:gd name="connsiteX7" fmla="*/ 0 w 1745448"/>
                <a:gd name="connsiteY7" fmla="*/ 981814 h 1090905"/>
                <a:gd name="connsiteX8" fmla="*/ 0 w 1745448"/>
                <a:gd name="connsiteY8" fmla="*/ 109091 h 1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48" h="1090905">
                  <a:moveTo>
                    <a:pt x="0" y="109091"/>
                  </a:moveTo>
                  <a:cubicBezTo>
                    <a:pt x="0" y="48842"/>
                    <a:pt x="48842" y="0"/>
                    <a:pt x="109091" y="0"/>
                  </a:cubicBezTo>
                  <a:lnTo>
                    <a:pt x="1636358" y="0"/>
                  </a:lnTo>
                  <a:cubicBezTo>
                    <a:pt x="1696607" y="0"/>
                    <a:pt x="1745449" y="48842"/>
                    <a:pt x="1745449" y="109091"/>
                  </a:cubicBezTo>
                  <a:cubicBezTo>
                    <a:pt x="1745449" y="399999"/>
                    <a:pt x="1745448" y="690907"/>
                    <a:pt x="1745448" y="981815"/>
                  </a:cubicBezTo>
                  <a:cubicBezTo>
                    <a:pt x="1745448" y="1042064"/>
                    <a:pt x="1696606" y="1090906"/>
                    <a:pt x="1636357" y="1090906"/>
                  </a:cubicBezTo>
                  <a:lnTo>
                    <a:pt x="109091" y="1090905"/>
                  </a:lnTo>
                  <a:cubicBezTo>
                    <a:pt x="48842" y="1090905"/>
                    <a:pt x="0" y="1042063"/>
                    <a:pt x="0" y="981814"/>
                  </a:cubicBezTo>
                  <a:lnTo>
                    <a:pt x="0" y="109091"/>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54812" tIns="47192" rIns="54812" bIns="47192" numCol="1" spcCol="1270" anchor="ctr" anchorCtr="0">
              <a:noAutofit/>
            </a:bodyPr>
            <a:lstStyle/>
            <a:p>
              <a:pPr marL="0" lvl="0" indent="0" algn="ctr" defTabSz="533400">
                <a:lnSpc>
                  <a:spcPct val="90000"/>
                </a:lnSpc>
                <a:spcBef>
                  <a:spcPct val="0"/>
                </a:spcBef>
                <a:spcAft>
                  <a:spcPct val="35000"/>
                </a:spcAft>
                <a:buNone/>
              </a:pPr>
              <a:r>
                <a:rPr lang="en-GB" sz="1200" kern="1200" dirty="0"/>
                <a:t>Practical Performance </a:t>
              </a:r>
            </a:p>
            <a:p>
              <a:pPr marL="0" lvl="0" indent="0" algn="ctr" defTabSz="533400">
                <a:lnSpc>
                  <a:spcPct val="90000"/>
                </a:lnSpc>
                <a:spcBef>
                  <a:spcPct val="0"/>
                </a:spcBef>
                <a:spcAft>
                  <a:spcPct val="35000"/>
                </a:spcAft>
                <a:buNone/>
              </a:pPr>
              <a:r>
                <a:rPr lang="en-GB" sz="1200" kern="1200" dirty="0"/>
                <a:t>30%</a:t>
              </a:r>
            </a:p>
            <a:p>
              <a:pPr marL="0" lvl="0" indent="0" algn="ctr" defTabSz="533400">
                <a:lnSpc>
                  <a:spcPct val="90000"/>
                </a:lnSpc>
                <a:spcBef>
                  <a:spcPct val="0"/>
                </a:spcBef>
                <a:spcAft>
                  <a:spcPct val="35000"/>
                </a:spcAft>
                <a:buNone/>
              </a:pPr>
              <a:r>
                <a:rPr lang="en-GB" sz="1200" kern="1200" dirty="0"/>
                <a:t>Coursework </a:t>
              </a:r>
            </a:p>
            <a:p>
              <a:pPr marL="0" lvl="0" indent="0" algn="ctr" defTabSz="533400">
                <a:lnSpc>
                  <a:spcPct val="90000"/>
                </a:lnSpc>
                <a:spcBef>
                  <a:spcPct val="0"/>
                </a:spcBef>
                <a:spcAft>
                  <a:spcPct val="35000"/>
                </a:spcAft>
                <a:buNone/>
              </a:pPr>
              <a:r>
                <a:rPr lang="en-GB" sz="1200" kern="1200" dirty="0"/>
                <a:t>10%</a:t>
              </a:r>
            </a:p>
          </p:txBody>
        </p:sp>
        <p:sp>
          <p:nvSpPr>
            <p:cNvPr id="13" name="Freeform: Shape 12">
              <a:extLst>
                <a:ext uri="{FF2B5EF4-FFF2-40B4-BE49-F238E27FC236}">
                  <a16:creationId xmlns:a16="http://schemas.microsoft.com/office/drawing/2014/main" id="{6D5BCD8E-5279-447D-9A15-09BDF8D7E8D5}"/>
                </a:ext>
              </a:extLst>
            </p:cNvPr>
            <p:cNvSpPr/>
            <p:nvPr/>
          </p:nvSpPr>
          <p:spPr>
            <a:xfrm>
              <a:off x="3481094" y="1342155"/>
              <a:ext cx="2181810" cy="1090905"/>
            </a:xfrm>
            <a:custGeom>
              <a:avLst/>
              <a:gdLst>
                <a:gd name="connsiteX0" fmla="*/ 0 w 2181810"/>
                <a:gd name="connsiteY0" fmla="*/ 109091 h 1090905"/>
                <a:gd name="connsiteX1" fmla="*/ 109091 w 2181810"/>
                <a:gd name="connsiteY1" fmla="*/ 0 h 1090905"/>
                <a:gd name="connsiteX2" fmla="*/ 2072720 w 2181810"/>
                <a:gd name="connsiteY2" fmla="*/ 0 h 1090905"/>
                <a:gd name="connsiteX3" fmla="*/ 2181811 w 2181810"/>
                <a:gd name="connsiteY3" fmla="*/ 109091 h 1090905"/>
                <a:gd name="connsiteX4" fmla="*/ 2181810 w 2181810"/>
                <a:gd name="connsiteY4" fmla="*/ 981815 h 1090905"/>
                <a:gd name="connsiteX5" fmla="*/ 2072719 w 2181810"/>
                <a:gd name="connsiteY5" fmla="*/ 1090906 h 1090905"/>
                <a:gd name="connsiteX6" fmla="*/ 109091 w 2181810"/>
                <a:gd name="connsiteY6" fmla="*/ 1090905 h 1090905"/>
                <a:gd name="connsiteX7" fmla="*/ 0 w 2181810"/>
                <a:gd name="connsiteY7" fmla="*/ 981814 h 1090905"/>
                <a:gd name="connsiteX8" fmla="*/ 0 w 2181810"/>
                <a:gd name="connsiteY8" fmla="*/ 109091 h 1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810" h="1090905">
                  <a:moveTo>
                    <a:pt x="0" y="109091"/>
                  </a:moveTo>
                  <a:cubicBezTo>
                    <a:pt x="0" y="48842"/>
                    <a:pt x="48842" y="0"/>
                    <a:pt x="109091" y="0"/>
                  </a:cubicBezTo>
                  <a:lnTo>
                    <a:pt x="2072720" y="0"/>
                  </a:lnTo>
                  <a:cubicBezTo>
                    <a:pt x="2132969" y="0"/>
                    <a:pt x="2181811" y="48842"/>
                    <a:pt x="2181811" y="109091"/>
                  </a:cubicBezTo>
                  <a:cubicBezTo>
                    <a:pt x="2181811" y="399999"/>
                    <a:pt x="2181810" y="690907"/>
                    <a:pt x="2181810" y="981815"/>
                  </a:cubicBezTo>
                  <a:cubicBezTo>
                    <a:pt x="2181810" y="1042064"/>
                    <a:pt x="2132968" y="1090906"/>
                    <a:pt x="2072719" y="1090906"/>
                  </a:cubicBezTo>
                  <a:lnTo>
                    <a:pt x="109091" y="1090905"/>
                  </a:lnTo>
                  <a:cubicBezTo>
                    <a:pt x="48842" y="1090905"/>
                    <a:pt x="0" y="1042063"/>
                    <a:pt x="0" y="981814"/>
                  </a:cubicBezTo>
                  <a:lnTo>
                    <a:pt x="0" y="10909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812" tIns="47192" rIns="54812" bIns="47192" numCol="1" spcCol="1270" anchor="ctr" anchorCtr="0">
              <a:noAutofit/>
            </a:bodyPr>
            <a:lstStyle/>
            <a:p>
              <a:pPr marL="0" lvl="0" indent="0" algn="ctr" defTabSz="533400">
                <a:lnSpc>
                  <a:spcPct val="90000"/>
                </a:lnSpc>
                <a:spcBef>
                  <a:spcPct val="0"/>
                </a:spcBef>
                <a:spcAft>
                  <a:spcPct val="35000"/>
                </a:spcAft>
                <a:buNone/>
              </a:pPr>
              <a:r>
                <a:rPr lang="en-GB" sz="2000" b="1" kern="1200" dirty="0"/>
                <a:t>Cambridge National Sport Science </a:t>
              </a:r>
            </a:p>
          </p:txBody>
        </p:sp>
        <p:sp>
          <p:nvSpPr>
            <p:cNvPr id="14" name="Freeform: Shape 13">
              <a:extLst>
                <a:ext uri="{FF2B5EF4-FFF2-40B4-BE49-F238E27FC236}">
                  <a16:creationId xmlns:a16="http://schemas.microsoft.com/office/drawing/2014/main" id="{4C667117-C72C-428E-BA64-EC2FF430637D}"/>
                </a:ext>
              </a:extLst>
            </p:cNvPr>
            <p:cNvSpPr/>
            <p:nvPr/>
          </p:nvSpPr>
          <p:spPr>
            <a:xfrm>
              <a:off x="3699275" y="2433061"/>
              <a:ext cx="218181" cy="1026552"/>
            </a:xfrm>
            <a:custGeom>
              <a:avLst/>
              <a:gdLst/>
              <a:ahLst/>
              <a:cxnLst/>
              <a:rect l="0" t="0" r="0" b="0"/>
              <a:pathLst>
                <a:path>
                  <a:moveTo>
                    <a:pt x="0" y="0"/>
                  </a:moveTo>
                  <a:lnTo>
                    <a:pt x="0" y="1026552"/>
                  </a:lnTo>
                  <a:lnTo>
                    <a:pt x="218181" y="1026552"/>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7CBF12DA-A1AB-4A49-81F8-E601BA21AC64}"/>
                </a:ext>
              </a:extLst>
            </p:cNvPr>
            <p:cNvSpPr/>
            <p:nvPr/>
          </p:nvSpPr>
          <p:spPr>
            <a:xfrm>
              <a:off x="3917456" y="2545868"/>
              <a:ext cx="1745448" cy="1507653"/>
            </a:xfrm>
            <a:custGeom>
              <a:avLst/>
              <a:gdLst>
                <a:gd name="connsiteX0" fmla="*/ 0 w 1745448"/>
                <a:gd name="connsiteY0" fmla="*/ 150765 h 1507653"/>
                <a:gd name="connsiteX1" fmla="*/ 150765 w 1745448"/>
                <a:gd name="connsiteY1" fmla="*/ 0 h 1507653"/>
                <a:gd name="connsiteX2" fmla="*/ 1594683 w 1745448"/>
                <a:gd name="connsiteY2" fmla="*/ 0 h 1507653"/>
                <a:gd name="connsiteX3" fmla="*/ 1745448 w 1745448"/>
                <a:gd name="connsiteY3" fmla="*/ 150765 h 1507653"/>
                <a:gd name="connsiteX4" fmla="*/ 1745448 w 1745448"/>
                <a:gd name="connsiteY4" fmla="*/ 1356888 h 1507653"/>
                <a:gd name="connsiteX5" fmla="*/ 1594683 w 1745448"/>
                <a:gd name="connsiteY5" fmla="*/ 1507653 h 1507653"/>
                <a:gd name="connsiteX6" fmla="*/ 150765 w 1745448"/>
                <a:gd name="connsiteY6" fmla="*/ 1507653 h 1507653"/>
                <a:gd name="connsiteX7" fmla="*/ 0 w 1745448"/>
                <a:gd name="connsiteY7" fmla="*/ 1356888 h 1507653"/>
                <a:gd name="connsiteX8" fmla="*/ 0 w 1745448"/>
                <a:gd name="connsiteY8" fmla="*/ 150765 h 15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48" h="1507653">
                  <a:moveTo>
                    <a:pt x="0" y="150765"/>
                  </a:moveTo>
                  <a:cubicBezTo>
                    <a:pt x="0" y="67500"/>
                    <a:pt x="67500" y="0"/>
                    <a:pt x="150765" y="0"/>
                  </a:cubicBezTo>
                  <a:lnTo>
                    <a:pt x="1594683" y="0"/>
                  </a:lnTo>
                  <a:cubicBezTo>
                    <a:pt x="1677948" y="0"/>
                    <a:pt x="1745448" y="67500"/>
                    <a:pt x="1745448" y="150765"/>
                  </a:cubicBezTo>
                  <a:lnTo>
                    <a:pt x="1745448" y="1356888"/>
                  </a:lnTo>
                  <a:cubicBezTo>
                    <a:pt x="1745448" y="1440153"/>
                    <a:pt x="1677948" y="1507653"/>
                    <a:pt x="1594683" y="1507653"/>
                  </a:cubicBezTo>
                  <a:lnTo>
                    <a:pt x="150765" y="1507653"/>
                  </a:lnTo>
                  <a:cubicBezTo>
                    <a:pt x="67500" y="1507653"/>
                    <a:pt x="0" y="1440153"/>
                    <a:pt x="0" y="1356888"/>
                  </a:cubicBezTo>
                  <a:lnTo>
                    <a:pt x="0" y="150765"/>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7018" tIns="59398" rIns="67018" bIns="59398" numCol="1" spcCol="1270" anchor="ctr" anchorCtr="0">
              <a:noAutofit/>
            </a:bodyPr>
            <a:lstStyle/>
            <a:p>
              <a:pPr marL="0" lvl="0" indent="0" algn="ctr" defTabSz="533400">
                <a:lnSpc>
                  <a:spcPct val="90000"/>
                </a:lnSpc>
                <a:spcBef>
                  <a:spcPct val="0"/>
                </a:spcBef>
                <a:spcAft>
                  <a:spcPct val="35000"/>
                </a:spcAft>
                <a:buNone/>
              </a:pPr>
              <a:r>
                <a:rPr lang="en-GB" sz="1200" kern="1200" dirty="0"/>
                <a:t>Reducing the risk of sports injuries </a:t>
              </a:r>
            </a:p>
            <a:p>
              <a:pPr marL="0" lvl="0" indent="0" algn="ctr" defTabSz="533400">
                <a:lnSpc>
                  <a:spcPct val="90000"/>
                </a:lnSpc>
                <a:spcBef>
                  <a:spcPct val="0"/>
                </a:spcBef>
                <a:spcAft>
                  <a:spcPct val="35000"/>
                </a:spcAft>
                <a:buNone/>
              </a:pPr>
              <a:r>
                <a:rPr lang="en-GB" sz="1200" kern="1200" dirty="0"/>
                <a:t>1 Hour 15 minutes Exam </a:t>
              </a:r>
            </a:p>
            <a:p>
              <a:pPr marL="0" lvl="0" indent="0" algn="ctr" defTabSz="533400">
                <a:lnSpc>
                  <a:spcPct val="90000"/>
                </a:lnSpc>
                <a:spcBef>
                  <a:spcPct val="0"/>
                </a:spcBef>
                <a:spcAft>
                  <a:spcPct val="35000"/>
                </a:spcAft>
                <a:buNone/>
              </a:pPr>
              <a:r>
                <a:rPr lang="en-GB" sz="1200" kern="1200" dirty="0"/>
                <a:t>70 Marks </a:t>
              </a:r>
            </a:p>
            <a:p>
              <a:pPr marL="0" lvl="0" indent="0" algn="ctr" defTabSz="533400">
                <a:lnSpc>
                  <a:spcPct val="90000"/>
                </a:lnSpc>
                <a:spcBef>
                  <a:spcPct val="0"/>
                </a:spcBef>
                <a:spcAft>
                  <a:spcPct val="35000"/>
                </a:spcAft>
                <a:buNone/>
              </a:pPr>
              <a:r>
                <a:rPr lang="en-GB" sz="1200" kern="1200" dirty="0"/>
                <a:t>40%</a:t>
              </a:r>
            </a:p>
          </p:txBody>
        </p:sp>
        <p:sp>
          <p:nvSpPr>
            <p:cNvPr id="16" name="Freeform: Shape 15">
              <a:extLst>
                <a:ext uri="{FF2B5EF4-FFF2-40B4-BE49-F238E27FC236}">
                  <a16:creationId xmlns:a16="http://schemas.microsoft.com/office/drawing/2014/main" id="{33447474-50D7-44CE-B9BD-D78D9B1E4D6E}"/>
                </a:ext>
              </a:extLst>
            </p:cNvPr>
            <p:cNvSpPr/>
            <p:nvPr/>
          </p:nvSpPr>
          <p:spPr>
            <a:xfrm>
              <a:off x="3699275" y="2433061"/>
              <a:ext cx="218181" cy="2598558"/>
            </a:xfrm>
            <a:custGeom>
              <a:avLst/>
              <a:gdLst/>
              <a:ahLst/>
              <a:cxnLst/>
              <a:rect l="0" t="0" r="0" b="0"/>
              <a:pathLst>
                <a:path>
                  <a:moveTo>
                    <a:pt x="0" y="0"/>
                  </a:moveTo>
                  <a:lnTo>
                    <a:pt x="0" y="2598558"/>
                  </a:lnTo>
                  <a:lnTo>
                    <a:pt x="218181" y="2598558"/>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93676042-3A06-49E2-8188-2593ADBA8F0D}"/>
                </a:ext>
              </a:extLst>
            </p:cNvPr>
            <p:cNvSpPr/>
            <p:nvPr/>
          </p:nvSpPr>
          <p:spPr>
            <a:xfrm>
              <a:off x="3917456" y="4161250"/>
              <a:ext cx="1745448" cy="1090905"/>
            </a:xfrm>
            <a:custGeom>
              <a:avLst/>
              <a:gdLst>
                <a:gd name="connsiteX0" fmla="*/ 0 w 1745448"/>
                <a:gd name="connsiteY0" fmla="*/ 109091 h 1090905"/>
                <a:gd name="connsiteX1" fmla="*/ 109091 w 1745448"/>
                <a:gd name="connsiteY1" fmla="*/ 0 h 1090905"/>
                <a:gd name="connsiteX2" fmla="*/ 1636358 w 1745448"/>
                <a:gd name="connsiteY2" fmla="*/ 0 h 1090905"/>
                <a:gd name="connsiteX3" fmla="*/ 1745449 w 1745448"/>
                <a:gd name="connsiteY3" fmla="*/ 109091 h 1090905"/>
                <a:gd name="connsiteX4" fmla="*/ 1745448 w 1745448"/>
                <a:gd name="connsiteY4" fmla="*/ 981815 h 1090905"/>
                <a:gd name="connsiteX5" fmla="*/ 1636357 w 1745448"/>
                <a:gd name="connsiteY5" fmla="*/ 1090906 h 1090905"/>
                <a:gd name="connsiteX6" fmla="*/ 109091 w 1745448"/>
                <a:gd name="connsiteY6" fmla="*/ 1090905 h 1090905"/>
                <a:gd name="connsiteX7" fmla="*/ 0 w 1745448"/>
                <a:gd name="connsiteY7" fmla="*/ 981814 h 1090905"/>
                <a:gd name="connsiteX8" fmla="*/ 0 w 1745448"/>
                <a:gd name="connsiteY8" fmla="*/ 109091 h 1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48" h="1090905">
                  <a:moveTo>
                    <a:pt x="0" y="109091"/>
                  </a:moveTo>
                  <a:cubicBezTo>
                    <a:pt x="0" y="48842"/>
                    <a:pt x="48842" y="0"/>
                    <a:pt x="109091" y="0"/>
                  </a:cubicBezTo>
                  <a:lnTo>
                    <a:pt x="1636358" y="0"/>
                  </a:lnTo>
                  <a:cubicBezTo>
                    <a:pt x="1696607" y="0"/>
                    <a:pt x="1745449" y="48842"/>
                    <a:pt x="1745449" y="109091"/>
                  </a:cubicBezTo>
                  <a:cubicBezTo>
                    <a:pt x="1745449" y="399999"/>
                    <a:pt x="1745448" y="690907"/>
                    <a:pt x="1745448" y="981815"/>
                  </a:cubicBezTo>
                  <a:cubicBezTo>
                    <a:pt x="1745448" y="1042064"/>
                    <a:pt x="1696606" y="1090906"/>
                    <a:pt x="1636357" y="1090906"/>
                  </a:cubicBezTo>
                  <a:lnTo>
                    <a:pt x="109091" y="1090905"/>
                  </a:lnTo>
                  <a:cubicBezTo>
                    <a:pt x="48842" y="1090905"/>
                    <a:pt x="0" y="1042063"/>
                    <a:pt x="0" y="981814"/>
                  </a:cubicBezTo>
                  <a:lnTo>
                    <a:pt x="0" y="109091"/>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54812" tIns="47192" rIns="54812" bIns="47192" numCol="1" spcCol="1270" anchor="ctr" anchorCtr="0">
              <a:noAutofit/>
            </a:bodyPr>
            <a:lstStyle/>
            <a:p>
              <a:pPr marL="0" lvl="0" indent="0" algn="ctr" defTabSz="533400">
                <a:lnSpc>
                  <a:spcPct val="90000"/>
                </a:lnSpc>
                <a:spcBef>
                  <a:spcPct val="0"/>
                </a:spcBef>
                <a:spcAft>
                  <a:spcPct val="35000"/>
                </a:spcAft>
                <a:buNone/>
              </a:pPr>
              <a:r>
                <a:rPr lang="en-GB" sz="1200" kern="1200"/>
                <a:t>Applying </a:t>
              </a:r>
              <a:r>
                <a:rPr lang="en-GB" sz="1200" kern="1200" dirty="0"/>
                <a:t>the principles of training</a:t>
              </a:r>
            </a:p>
            <a:p>
              <a:pPr marL="0" lvl="0" indent="0" algn="ctr" defTabSz="533400">
                <a:lnSpc>
                  <a:spcPct val="90000"/>
                </a:lnSpc>
                <a:spcBef>
                  <a:spcPct val="0"/>
                </a:spcBef>
                <a:spcAft>
                  <a:spcPct val="35000"/>
                </a:spcAft>
                <a:buNone/>
              </a:pPr>
              <a:r>
                <a:rPr lang="en-GB" sz="1200" kern="1200" dirty="0"/>
                <a:t>Coursework</a:t>
              </a:r>
            </a:p>
            <a:p>
              <a:pPr marL="0" lvl="0" indent="0" algn="ctr" defTabSz="533400">
                <a:lnSpc>
                  <a:spcPct val="90000"/>
                </a:lnSpc>
                <a:spcBef>
                  <a:spcPct val="0"/>
                </a:spcBef>
                <a:spcAft>
                  <a:spcPct val="35000"/>
                </a:spcAft>
                <a:buNone/>
              </a:pPr>
              <a:r>
                <a:rPr lang="en-GB" sz="1200" kern="1200" dirty="0"/>
                <a:t>80 marks</a:t>
              </a:r>
            </a:p>
            <a:p>
              <a:pPr marL="0" lvl="0" indent="0" algn="ctr" defTabSz="533400">
                <a:lnSpc>
                  <a:spcPct val="90000"/>
                </a:lnSpc>
                <a:spcBef>
                  <a:spcPct val="0"/>
                </a:spcBef>
                <a:spcAft>
                  <a:spcPct val="35000"/>
                </a:spcAft>
                <a:buNone/>
              </a:pPr>
              <a:r>
                <a:rPr lang="en-GB" sz="1200" kern="1200" dirty="0"/>
                <a:t>40%</a:t>
              </a:r>
            </a:p>
          </p:txBody>
        </p:sp>
        <p:sp>
          <p:nvSpPr>
            <p:cNvPr id="18" name="Freeform: Shape 17">
              <a:extLst>
                <a:ext uri="{FF2B5EF4-FFF2-40B4-BE49-F238E27FC236}">
                  <a16:creationId xmlns:a16="http://schemas.microsoft.com/office/drawing/2014/main" id="{2244E64E-512B-4B71-93DC-15D0D33D5770}"/>
                </a:ext>
              </a:extLst>
            </p:cNvPr>
            <p:cNvSpPr/>
            <p:nvPr/>
          </p:nvSpPr>
          <p:spPr>
            <a:xfrm>
              <a:off x="3917456" y="5359884"/>
              <a:ext cx="1745448" cy="1090905"/>
            </a:xfrm>
            <a:custGeom>
              <a:avLst/>
              <a:gdLst>
                <a:gd name="connsiteX0" fmla="*/ 0 w 2181810"/>
                <a:gd name="connsiteY0" fmla="*/ 109091 h 1090905"/>
                <a:gd name="connsiteX1" fmla="*/ 109091 w 2181810"/>
                <a:gd name="connsiteY1" fmla="*/ 0 h 1090905"/>
                <a:gd name="connsiteX2" fmla="*/ 2072720 w 2181810"/>
                <a:gd name="connsiteY2" fmla="*/ 0 h 1090905"/>
                <a:gd name="connsiteX3" fmla="*/ 2181811 w 2181810"/>
                <a:gd name="connsiteY3" fmla="*/ 109091 h 1090905"/>
                <a:gd name="connsiteX4" fmla="*/ 2181810 w 2181810"/>
                <a:gd name="connsiteY4" fmla="*/ 981815 h 1090905"/>
                <a:gd name="connsiteX5" fmla="*/ 2072719 w 2181810"/>
                <a:gd name="connsiteY5" fmla="*/ 1090906 h 1090905"/>
                <a:gd name="connsiteX6" fmla="*/ 109091 w 2181810"/>
                <a:gd name="connsiteY6" fmla="*/ 1090905 h 1090905"/>
                <a:gd name="connsiteX7" fmla="*/ 0 w 2181810"/>
                <a:gd name="connsiteY7" fmla="*/ 981814 h 1090905"/>
                <a:gd name="connsiteX8" fmla="*/ 0 w 2181810"/>
                <a:gd name="connsiteY8" fmla="*/ 109091 h 1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810" h="1090905">
                  <a:moveTo>
                    <a:pt x="0" y="109091"/>
                  </a:moveTo>
                  <a:cubicBezTo>
                    <a:pt x="0" y="48842"/>
                    <a:pt x="48842" y="0"/>
                    <a:pt x="109091" y="0"/>
                  </a:cubicBezTo>
                  <a:lnTo>
                    <a:pt x="2072720" y="0"/>
                  </a:lnTo>
                  <a:cubicBezTo>
                    <a:pt x="2132969" y="0"/>
                    <a:pt x="2181811" y="48842"/>
                    <a:pt x="2181811" y="109091"/>
                  </a:cubicBezTo>
                  <a:cubicBezTo>
                    <a:pt x="2181811" y="399999"/>
                    <a:pt x="2181810" y="690907"/>
                    <a:pt x="2181810" y="981815"/>
                  </a:cubicBezTo>
                  <a:cubicBezTo>
                    <a:pt x="2181810" y="1042064"/>
                    <a:pt x="2132968" y="1090906"/>
                    <a:pt x="2072719" y="1090906"/>
                  </a:cubicBezTo>
                  <a:lnTo>
                    <a:pt x="109091" y="1090905"/>
                  </a:lnTo>
                  <a:cubicBezTo>
                    <a:pt x="48842" y="1090905"/>
                    <a:pt x="0" y="1042063"/>
                    <a:pt x="0" y="981814"/>
                  </a:cubicBezTo>
                  <a:lnTo>
                    <a:pt x="0" y="109091"/>
                  </a:lnTo>
                  <a:close/>
                </a:path>
              </a:pathLst>
            </a:custGeom>
            <a:solidFill>
              <a:schemeClr val="bg2"/>
            </a:solid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812" tIns="47192" rIns="54812" bIns="47192"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Nutrition and sports performance</a:t>
              </a:r>
            </a:p>
            <a:p>
              <a:pPr marL="0" lvl="0" indent="0" algn="ctr" defTabSz="533400">
                <a:lnSpc>
                  <a:spcPct val="90000"/>
                </a:lnSpc>
                <a:spcBef>
                  <a:spcPct val="0"/>
                </a:spcBef>
                <a:spcAft>
                  <a:spcPct val="35000"/>
                </a:spcAft>
                <a:buNone/>
              </a:pPr>
              <a:r>
                <a:rPr lang="en-GB" sz="1200" kern="1200" dirty="0">
                  <a:solidFill>
                    <a:schemeClr val="tx1"/>
                  </a:solidFill>
                </a:rPr>
                <a:t>Coursework</a:t>
              </a:r>
            </a:p>
            <a:p>
              <a:pPr marL="0" lvl="0" indent="0" algn="ctr" defTabSz="533400">
                <a:lnSpc>
                  <a:spcPct val="90000"/>
                </a:lnSpc>
                <a:spcBef>
                  <a:spcPct val="0"/>
                </a:spcBef>
                <a:spcAft>
                  <a:spcPct val="35000"/>
                </a:spcAft>
                <a:buNone/>
              </a:pPr>
              <a:r>
                <a:rPr lang="en-GB" sz="1200" dirty="0">
                  <a:solidFill>
                    <a:schemeClr val="tx1"/>
                  </a:solidFill>
                </a:rPr>
                <a:t>4</a:t>
              </a:r>
              <a:r>
                <a:rPr lang="en-GB" sz="1200" kern="1200" dirty="0">
                  <a:solidFill>
                    <a:schemeClr val="tx1"/>
                  </a:solidFill>
                </a:rPr>
                <a:t>0 marks</a:t>
              </a:r>
            </a:p>
            <a:p>
              <a:pPr marL="0" lvl="0" indent="0" algn="ctr" defTabSz="533400">
                <a:lnSpc>
                  <a:spcPct val="90000"/>
                </a:lnSpc>
                <a:spcBef>
                  <a:spcPct val="0"/>
                </a:spcBef>
                <a:spcAft>
                  <a:spcPct val="35000"/>
                </a:spcAft>
                <a:buNone/>
              </a:pPr>
              <a:r>
                <a:rPr lang="en-GB" sz="1200" kern="1200" dirty="0">
                  <a:solidFill>
                    <a:schemeClr val="tx1"/>
                  </a:solidFill>
                </a:rPr>
                <a:t>20%</a:t>
              </a:r>
            </a:p>
          </p:txBody>
        </p:sp>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7384" y="5733256"/>
            <a:ext cx="609600" cy="609600"/>
          </a:xfrm>
          <a:prstGeom prst="rect">
            <a:avLst/>
          </a:prstGeom>
        </p:spPr>
      </p:pic>
      <p:cxnSp>
        <p:nvCxnSpPr>
          <p:cNvPr id="20" name="Straight Connector 19">
            <a:extLst>
              <a:ext uri="{FF2B5EF4-FFF2-40B4-BE49-F238E27FC236}">
                <a16:creationId xmlns:a16="http://schemas.microsoft.com/office/drawing/2014/main" id="{F9D3F085-49ED-42DB-BAFC-0DC12374E8D2}"/>
              </a:ext>
            </a:extLst>
          </p:cNvPr>
          <p:cNvCxnSpPr/>
          <p:nvPr/>
        </p:nvCxnSpPr>
        <p:spPr bwMode="auto">
          <a:xfrm>
            <a:off x="4925156" y="5031619"/>
            <a:ext cx="0" cy="100643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812E035-3F65-4DA3-BADE-009198A29B67}"/>
              </a:ext>
            </a:extLst>
          </p:cNvPr>
          <p:cNvCxnSpPr/>
          <p:nvPr/>
        </p:nvCxnSpPr>
        <p:spPr bwMode="auto">
          <a:xfrm>
            <a:off x="4918684" y="6038056"/>
            <a:ext cx="22465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57211184"/>
      </p:ext>
    </p:extLst>
  </p:cSld>
  <p:clrMapOvr>
    <a:masterClrMapping/>
  </p:clrMapOvr>
  <mc:AlternateContent xmlns:mc="http://schemas.openxmlformats.org/markup-compatibility/2006" xmlns:p14="http://schemas.microsoft.com/office/powerpoint/2010/main">
    <mc:Choice Requires="p14">
      <p:transition spd="slow" p14:dur="1200" advTm="25027">
        <p14:prism/>
      </p:transition>
    </mc:Choice>
    <mc:Fallback xmlns="">
      <p:transition spd="slow" advTm="250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703834" y="99307"/>
            <a:ext cx="6279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5400" dirty="0">
                <a:solidFill>
                  <a:srgbClr val="C00000"/>
                </a:solidFill>
                <a:latin typeface="Berkeley" panose="02020500000000000000" pitchFamily="18" charset="0"/>
                <a:ea typeface="+mj-ea"/>
                <a:cs typeface="+mj-cs"/>
              </a:rPr>
              <a:t>Careers Links</a:t>
            </a:r>
            <a:endParaRPr lang="en-US" altLang="en-US" sz="5400" dirty="0">
              <a:solidFill>
                <a:srgbClr val="C00000"/>
              </a:solidFill>
              <a:latin typeface="Berkeley" panose="02020500000000000000" pitchFamily="18" charset="0"/>
              <a:ea typeface="+mj-ea"/>
              <a:cs typeface="+mj-cs"/>
            </a:endParaRPr>
          </a:p>
        </p:txBody>
      </p:sp>
      <p:sp>
        <p:nvSpPr>
          <p:cNvPr id="2" name="Rectangle 1">
            <a:extLst>
              <a:ext uri="{FF2B5EF4-FFF2-40B4-BE49-F238E27FC236}">
                <a16:creationId xmlns:a16="http://schemas.microsoft.com/office/drawing/2014/main" id="{FE942B6E-182C-4621-A12C-A179A6196AFA}"/>
              </a:ext>
            </a:extLst>
          </p:cNvPr>
          <p:cNvSpPr/>
          <p:nvPr/>
        </p:nvSpPr>
        <p:spPr>
          <a:xfrm>
            <a:off x="237964" y="2072214"/>
            <a:ext cx="8668072" cy="3693319"/>
          </a:xfrm>
          <a:prstGeom prst="rect">
            <a:avLst/>
          </a:prstGeom>
        </p:spPr>
        <p:txBody>
          <a:bodyPr wrap="square" lIns="91440" tIns="45720" rIns="91440" bIns="45720" anchor="t">
            <a:spAutoFit/>
          </a:bodyPr>
          <a:lstStyle/>
          <a:p>
            <a:r>
              <a:rPr lang="en-GB" dirty="0">
                <a:solidFill>
                  <a:srgbClr val="2D2D2D"/>
                </a:solidFill>
                <a:latin typeface="vagrounded-lightlight"/>
                <a:cs typeface="Arial"/>
              </a:rPr>
              <a:t>Physical Education lends itself to a range of careers in sports and fitness as well as other industries that you may not have considered before. For example, did you know that many nutritionists, physical therapists and chiropractors have a degree in PE/Sports Science? Some careers that you could consider doing with PE/Sports Science include:</a:t>
            </a:r>
          </a:p>
          <a:p>
            <a:endParaRPr lang="en-GB" dirty="0">
              <a:solidFill>
                <a:srgbClr val="2D2D2D"/>
              </a:solidFill>
              <a:latin typeface="vagrounded-lightlight"/>
            </a:endParaRPr>
          </a:p>
          <a:p>
            <a:pPr>
              <a:buFont typeface="Arial" panose="020B0604020202020204" pitchFamily="34" charset="0"/>
              <a:buChar char="•"/>
            </a:pPr>
            <a:r>
              <a:rPr lang="en-GB" dirty="0">
                <a:solidFill>
                  <a:srgbClr val="2D2D2D"/>
                </a:solidFill>
                <a:latin typeface="inherit"/>
                <a:cs typeface="Arial"/>
              </a:rPr>
              <a:t>Sports Scientist</a:t>
            </a:r>
            <a:endParaRPr lang="en-GB" dirty="0">
              <a:solidFill>
                <a:srgbClr val="2D2D2D"/>
              </a:solidFill>
              <a:latin typeface="inherit"/>
            </a:endParaRPr>
          </a:p>
          <a:p>
            <a:pPr>
              <a:buFont typeface="Arial" panose="020B0604020202020204" pitchFamily="34" charset="0"/>
              <a:buChar char="•"/>
            </a:pPr>
            <a:r>
              <a:rPr lang="en-GB" dirty="0">
                <a:solidFill>
                  <a:srgbClr val="2D2D2D"/>
                </a:solidFill>
                <a:latin typeface="inherit"/>
              </a:rPr>
              <a:t>PE teacher</a:t>
            </a:r>
          </a:p>
          <a:p>
            <a:pPr>
              <a:buFont typeface="Arial" panose="020B0604020202020204" pitchFamily="34" charset="0"/>
              <a:buChar char="•"/>
            </a:pPr>
            <a:r>
              <a:rPr lang="en-GB" dirty="0">
                <a:solidFill>
                  <a:srgbClr val="2D2D2D"/>
                </a:solidFill>
                <a:latin typeface="inherit"/>
              </a:rPr>
              <a:t>Professional sportsperson</a:t>
            </a:r>
          </a:p>
          <a:p>
            <a:pPr>
              <a:buFont typeface="Arial" panose="020B0604020202020204" pitchFamily="34" charset="0"/>
              <a:buChar char="•"/>
            </a:pPr>
            <a:r>
              <a:rPr lang="en-GB" dirty="0">
                <a:solidFill>
                  <a:srgbClr val="2D2D2D"/>
                </a:solidFill>
                <a:latin typeface="inherit"/>
                <a:cs typeface="Arial"/>
              </a:rPr>
              <a:t>Sports coach/Consultant</a:t>
            </a:r>
            <a:endParaRPr lang="en-GB" dirty="0">
              <a:solidFill>
                <a:srgbClr val="2D2D2D"/>
              </a:solidFill>
              <a:latin typeface="inherit"/>
            </a:endParaRPr>
          </a:p>
          <a:p>
            <a:pPr>
              <a:buFont typeface="Arial" panose="020B0604020202020204" pitchFamily="34" charset="0"/>
              <a:buChar char="•"/>
            </a:pPr>
            <a:r>
              <a:rPr lang="en-GB" dirty="0">
                <a:solidFill>
                  <a:srgbClr val="2D2D2D"/>
                </a:solidFill>
                <a:latin typeface="inherit"/>
              </a:rPr>
              <a:t>Sports policy at local and national level</a:t>
            </a:r>
          </a:p>
          <a:p>
            <a:pPr>
              <a:buFont typeface="Arial" panose="020B0604020202020204" pitchFamily="34" charset="0"/>
              <a:buChar char="•"/>
            </a:pPr>
            <a:r>
              <a:rPr lang="en-GB" dirty="0">
                <a:solidFill>
                  <a:srgbClr val="2D2D2D"/>
                </a:solidFill>
                <a:latin typeface="inherit"/>
              </a:rPr>
              <a:t>Diet and fitness instructor</a:t>
            </a:r>
          </a:p>
          <a:p>
            <a:pPr>
              <a:buFont typeface="Arial" panose="020B0604020202020204" pitchFamily="34" charset="0"/>
              <a:buChar char="•"/>
            </a:pPr>
            <a:r>
              <a:rPr lang="en-GB" dirty="0">
                <a:solidFill>
                  <a:srgbClr val="2D2D2D"/>
                </a:solidFill>
                <a:latin typeface="inherit"/>
              </a:rPr>
              <a:t>Personal trainer</a:t>
            </a:r>
          </a:p>
          <a:p>
            <a:pPr>
              <a:buFont typeface="Arial" panose="020B0604020202020204" pitchFamily="34" charset="0"/>
              <a:buChar char="•"/>
            </a:pPr>
            <a:r>
              <a:rPr lang="en-GB" b="0" i="0" dirty="0">
                <a:solidFill>
                  <a:srgbClr val="2D2D2D"/>
                </a:solidFill>
                <a:effectLst/>
                <a:latin typeface="inherit"/>
              </a:rPr>
              <a:t>Physiotherapist</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00392" y="5949280"/>
            <a:ext cx="609600" cy="609600"/>
          </a:xfrm>
          <a:prstGeom prst="rect">
            <a:avLst/>
          </a:prstGeom>
        </p:spPr>
      </p:pic>
    </p:spTree>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advTm="28882">
        <p14:prism/>
      </p:transition>
    </mc:Choice>
    <mc:Fallback xmlns="">
      <p:transition spd="slow" advTm="288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0" y="1340768"/>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ctr"/>
            <a:r>
              <a:rPr lang="en-GB" sz="6600" dirty="0">
                <a:solidFill>
                  <a:srgbClr val="C00000"/>
                </a:solidFill>
                <a:latin typeface="+mj-lt"/>
              </a:rPr>
              <a:t>Contact details for further questions…</a:t>
            </a:r>
          </a:p>
          <a:p>
            <a:pPr algn="ctr"/>
            <a:endParaRPr lang="en-GB" sz="6600" dirty="0">
              <a:solidFill>
                <a:srgbClr val="C00000"/>
              </a:solidFill>
              <a:latin typeface="+mj-lt"/>
            </a:endParaRPr>
          </a:p>
          <a:p>
            <a:pPr algn="ctr"/>
            <a:r>
              <a:rPr lang="en-GB" sz="4800" dirty="0">
                <a:solidFill>
                  <a:srgbClr val="C00000"/>
                </a:solidFill>
                <a:latin typeface="+mj-lt"/>
                <a:cs typeface="Arial"/>
                <a:hlinkClick r:id="rId5">
                  <a:extLst>
                    <a:ext uri="{A12FA001-AC4F-418D-AE19-62706E023703}">
                      <ahyp:hlinkClr xmlns:ahyp="http://schemas.microsoft.com/office/drawing/2018/hyperlinkcolor" val="tx"/>
                    </a:ext>
                  </a:extLst>
                </a:hlinkClick>
              </a:rPr>
              <a:t>eridgway@tscacademy.org.uk</a:t>
            </a:r>
            <a:r>
              <a:rPr lang="en-GB" sz="4800" dirty="0">
                <a:solidFill>
                  <a:srgbClr val="C00000"/>
                </a:solidFill>
                <a:latin typeface="+mj-lt"/>
                <a:cs typeface="Arial"/>
              </a:rPr>
              <a:t> </a:t>
            </a:r>
            <a:endParaRPr lang="en-GB" sz="4800" dirty="0">
              <a:solidFill>
                <a:srgbClr val="C00000"/>
              </a:solidFill>
              <a:latin typeface="+mj-lt"/>
            </a:endParaRPr>
          </a:p>
          <a:p>
            <a:pPr algn="ctr"/>
            <a:endParaRPr lang="en-GB" sz="6600" dirty="0">
              <a:latin typeface="Gill Sans MT" pitchFamily="34" charset="0"/>
            </a:endParaRPr>
          </a:p>
          <a:p>
            <a:pPr algn="ctr"/>
            <a:endParaRPr lang="en-GB" sz="6600" dirty="0">
              <a:latin typeface="Gill Sans MT"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2400" y="587727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5796">
        <p14:prism/>
      </p:transition>
    </mc:Choice>
    <mc:Fallback xmlns="">
      <p:transition spd="slow" advClick="0" advTm="157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5" ma:contentTypeDescription="Create a new document." ma:contentTypeScope="" ma:versionID="8d218f2ceba4cbdfd2d4c0569ed04799">
  <xsd:schema xmlns:xsd="http://www.w3.org/2001/XMLSchema" xmlns:xs="http://www.w3.org/2001/XMLSchema" xmlns:p="http://schemas.microsoft.com/office/2006/metadata/properties" xmlns:ns2="6d49f7e4-8427-4c61-9628-db4dc497675f" targetNamespace="http://schemas.microsoft.com/office/2006/metadata/properties" ma:root="true" ma:fieldsID="cdcf792b092717272fed23783e557d3b" ns2:_="">
    <xsd:import namespace="6d49f7e4-8427-4c61-9628-db4dc4976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9f7e4-8427-4c61-9628-db4dc497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8A5D5-8370-4945-9464-CD49450AAA2E}">
  <ds:schemaRefs>
    <ds:schemaRef ds:uri="http://purl.org/dc/elements/1.1/"/>
    <ds:schemaRef ds:uri="http://schemas.microsoft.com/office/2006/metadata/properties"/>
    <ds:schemaRef ds:uri="466039fb-cb15-48d1-8a93-95ffff2c10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f681956-a36a-4f40-8b2d-acca71449a81"/>
    <ds:schemaRef ds:uri="http://www.w3.org/XML/1998/namespace"/>
    <ds:schemaRef ds:uri="http://purl.org/dc/dcmitype/"/>
  </ds:schemaRefs>
</ds:datastoreItem>
</file>

<file path=customXml/itemProps2.xml><?xml version="1.0" encoding="utf-8"?>
<ds:datastoreItem xmlns:ds="http://schemas.openxmlformats.org/officeDocument/2006/customXml" ds:itemID="{95106468-6E16-4922-A085-AD7548331364}">
  <ds:schemaRefs>
    <ds:schemaRef ds:uri="http://schemas.microsoft.com/sharepoint/v3/contenttype/forms"/>
  </ds:schemaRefs>
</ds:datastoreItem>
</file>

<file path=customXml/itemProps3.xml><?xml version="1.0" encoding="utf-8"?>
<ds:datastoreItem xmlns:ds="http://schemas.openxmlformats.org/officeDocument/2006/customXml" ds:itemID="{36F0E2A1-C913-44D7-97D2-EFC525910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9f7e4-8427-4c61-9628-db4dc4976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3318</TotalTime>
  <Words>584</Words>
  <Application>Microsoft Office PowerPoint</Application>
  <PresentationFormat>On-screen Show (4:3)</PresentationFormat>
  <Paragraphs>95</Paragraphs>
  <Slides>8</Slides>
  <Notes>8</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Theme1</vt:lpstr>
      <vt:lpstr>Key Stage 4 Guided Choices Year 9 into 10</vt:lpstr>
      <vt:lpstr>Pathways </vt:lpstr>
      <vt:lpstr>Course Topics - GCSE PE</vt:lpstr>
      <vt:lpstr>Course Topics - Sport Science </vt:lpstr>
      <vt:lpstr>PowerPoint Presentation</vt:lpstr>
      <vt:lpstr>How is the course assessed? </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Emma Ridgway</cp:lastModifiedBy>
  <cp:revision>242</cp:revision>
  <cp:lastPrinted>2019-01-28T13:36:12Z</cp:lastPrinted>
  <dcterms:created xsi:type="dcterms:W3CDTF">2009-09-17T06:29:05Z</dcterms:created>
  <dcterms:modified xsi:type="dcterms:W3CDTF">2023-02-08T08:55:56Z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