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4"/>
  </p:notesMasterIdLst>
  <p:handoutMasterIdLst>
    <p:handoutMasterId r:id="rId15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26" r:id="rId11"/>
    <p:sldId id="533" r:id="rId12"/>
    <p:sldId id="530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80119" autoAdjust="0"/>
  </p:normalViewPr>
  <p:slideViewPr>
    <p:cSldViewPr>
      <p:cViewPr varScale="1">
        <p:scale>
          <a:sx n="114" d="100"/>
          <a:sy n="11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30/06/2021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FD34-37A6-4608-AD9C-C5ECF938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How will we arrive at your grades…?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9EDA-DF2F-4AB0-BAA9-0EAF7170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247" y="1340768"/>
            <a:ext cx="8229600" cy="5229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Swis721 Lt BT" panose="020B0403020202020204" pitchFamily="34" charset="0"/>
              </a:rPr>
              <a:t>Examples</a:t>
            </a:r>
            <a:r>
              <a:rPr lang="en-GB" dirty="0">
                <a:latin typeface="Swis721 Lt BT" panose="020B0403020202020204" pitchFamily="34" charset="0"/>
              </a:rPr>
              <a:t>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5E1941-A832-45D9-95F3-CEFE3BDE6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94715"/>
              </p:ext>
            </p:extLst>
          </p:nvPr>
        </p:nvGraphicFramePr>
        <p:xfrm>
          <a:off x="1297654" y="2258899"/>
          <a:ext cx="6442698" cy="380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566">
                  <a:extLst>
                    <a:ext uri="{9D8B030D-6E8A-4147-A177-3AD203B41FA5}">
                      <a16:colId xmlns:a16="http://schemas.microsoft.com/office/drawing/2014/main" val="2318157867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221023836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391106650"/>
                    </a:ext>
                  </a:extLst>
                </a:gridCol>
              </a:tblGrid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7776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All portfolio 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201558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60366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457684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44115"/>
      </p:ext>
    </p:extLst>
  </p:cSld>
  <p:clrMapOvr>
    <a:masterClrMapping/>
  </p:clrMapOvr>
  <p:transition spd="med" advTm="20784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0768"/>
            <a:ext cx="6172200" cy="40290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Chemistry A-level</a:t>
            </a:r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186860A-3308-430D-B200-50D992849B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088871"/>
              </p:ext>
            </p:extLst>
          </p:nvPr>
        </p:nvGraphicFramePr>
        <p:xfrm>
          <a:off x="323528" y="2132856"/>
          <a:ext cx="82089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9815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1338410">
                <a:tc>
                  <a:txBody>
                    <a:bodyPr/>
                    <a:lstStyle/>
                    <a:p>
                      <a:r>
                        <a:rPr lang="en-GB" dirty="0"/>
                        <a:t>Chemistry Autumn Mock 2 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80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As it was done in exam conditions.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was done in classrooms - this allows a more comfortable environment.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61860"/>
                  </a:ext>
                </a:extLst>
              </a:tr>
              <a:tr h="803046">
                <a:tc>
                  <a:txBody>
                    <a:bodyPr/>
                    <a:lstStyle/>
                    <a:p>
                      <a:r>
                        <a:rPr lang="en-GB" dirty="0"/>
                        <a:t>Chemistry January Mock 3 papers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105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105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was done at home allowing for a comfortable environment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assessment objectives.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981500">
                <a:tc>
                  <a:txBody>
                    <a:bodyPr/>
                    <a:lstStyle/>
                    <a:p>
                      <a:r>
                        <a:rPr lang="en-GB" dirty="0"/>
                        <a:t>Chemistry assessment piece 1 and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89</a:t>
                      </a:r>
                    </a:p>
                    <a:p>
                      <a:pPr lvl="0">
                        <a:buNone/>
                      </a:pPr>
                      <a:r>
                        <a:rPr lang="en-GB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We assessed you at the latest point possible to allow for maximum teaching. 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It covers all of the assessment objectives.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782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3F98CB-1D7C-40CD-8ED0-1E66218196DC}"/>
</file>

<file path=customXml/itemProps3.xml><?xml version="1.0" encoding="utf-8"?>
<ds:datastoreItem xmlns:ds="http://schemas.openxmlformats.org/officeDocument/2006/customXml" ds:itemID="{90346953-D2F1-4DE4-85F9-18587A2936D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4dd0775-76b5-42f4-b7e9-fc4c1ed2f73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5813</TotalTime>
  <Words>518</Words>
  <Application>Microsoft Office PowerPoint</Application>
  <PresentationFormat>On-screen Show (4:3)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Bold</vt:lpstr>
      <vt:lpstr>Avenir Roman</vt:lpstr>
      <vt:lpstr>Berkeley</vt:lpstr>
      <vt:lpstr>BerkeleyOldstyleITCbyBT</vt:lpstr>
      <vt:lpstr>Helvetica</vt:lpstr>
      <vt:lpstr>Swis721 Lt BT</vt:lpstr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How will we arrive at your grades…?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David Sabbagh</cp:lastModifiedBy>
  <cp:revision>439</cp:revision>
  <cp:lastPrinted>2016-09-20T15:40:55Z</cp:lastPrinted>
  <dcterms:created xsi:type="dcterms:W3CDTF">2008-04-21T08:30:49Z</dcterms:created>
  <dcterms:modified xsi:type="dcterms:W3CDTF">2021-06-30T08:22:03Z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