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4"/>
  </p:sldMasterIdLst>
  <p:sldIdLst>
    <p:sldId id="259" r:id="rId5"/>
    <p:sldId id="256" r:id="rId6"/>
    <p:sldId id="263" r:id="rId7"/>
    <p:sldId id="257" r:id="rId8"/>
  </p:sldIdLst>
  <p:sldSz cx="9753600" cy="7315200"/>
  <p:notesSz cx="6858000" cy="9144000"/>
  <p:embeddedFontLst>
    <p:embeddedFont>
      <p:font typeface="Century Gothic" panose="020B0502020202020204" pitchFamily="34" charset="0"/>
      <p:regular r:id="rId9"/>
      <p:bold r:id="rId10"/>
      <p:italic r:id="rId11"/>
      <p:boldItalic r:id="rId12"/>
    </p:embeddedFont>
    <p:embeddedFont>
      <p:font typeface="Montserrat" panose="00000500000000000000" pitchFamily="2" charset="0"/>
      <p:regular r:id="rId13"/>
      <p:bold r:id="rId14"/>
      <p:italic r:id="rId15"/>
      <p:boldItalic r:id="rId16"/>
    </p:embeddedFont>
    <p:embeddedFont>
      <p:font typeface="Oswald Bold" panose="020B0604020202020204" charset="0"/>
      <p:regular r:id="rId17"/>
      <p:bold r:id="rId18"/>
    </p:embeddedFont>
    <p:embeddedFont>
      <p:font typeface="Trebuchet MS" panose="020B0603020202020204" pitchFamily="34" charset="0"/>
      <p:regular r:id="rId19"/>
      <p:bold r:id="rId20"/>
      <p:italic r:id="rId21"/>
      <p:boldItalic r:id="rId22"/>
    </p:embeddedFont>
    <p:embeddedFont>
      <p:font typeface="Wingdings 3" panose="05040102010807070707" pitchFamily="18" charset="2"/>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5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font" Target="fonts/font15.fnt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462"/>
            <a:ext cx="9753600" cy="7317662"/>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924204" y="2370799"/>
            <a:ext cx="6312191" cy="2725075"/>
          </a:xfrm>
        </p:spPr>
        <p:txBody>
          <a:bodyPr anchor="b"/>
          <a:lstStyle>
            <a:lvl1pPr>
              <a:defRPr sz="6400"/>
            </a:lvl1pPr>
          </a:lstStyle>
          <a:p>
            <a:r>
              <a:rPr lang="en-US"/>
              <a:t>Click to edit Master title style</a:t>
            </a:r>
          </a:p>
        </p:txBody>
      </p:sp>
      <p:sp>
        <p:nvSpPr>
          <p:cNvPr id="3" name="Subtitle 2"/>
          <p:cNvSpPr>
            <a:spLocks noGrp="1"/>
          </p:cNvSpPr>
          <p:nvPr>
            <p:ph type="subTitle" idx="1"/>
          </p:nvPr>
        </p:nvSpPr>
        <p:spPr>
          <a:xfrm>
            <a:off x="924204" y="5095872"/>
            <a:ext cx="6312191" cy="918848"/>
          </a:xfrm>
        </p:spPr>
        <p:txBody>
          <a:bodyPr anchor="t"/>
          <a:lstStyle>
            <a:lvl1pPr marL="0" indent="0" algn="l">
              <a:buNone/>
              <a:defRPr cap="all">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8000411" y="1950719"/>
            <a:ext cx="1056639" cy="243903"/>
          </a:xfrm>
        </p:spPr>
        <p:txBody>
          <a:bodyPr anchor="t" anchorCtr="0"/>
          <a:lstStyle>
            <a:lvl1pPr algn="l">
              <a:defRPr b="0" i="0">
                <a:solidFill>
                  <a:schemeClr val="bg1"/>
                </a:solidFill>
              </a:defRPr>
            </a:lvl1pPr>
          </a:lstStyle>
          <a:p>
            <a:fld id="{BD0E4EEA-4FA1-4F13-AF8D-F318613ADD99}" type="datetimeFigureOut">
              <a:rPr lang="en-US" dirty="0"/>
              <a:pPr/>
              <a:t>4/8/2025</a:t>
            </a:fld>
            <a:endParaRPr lang="en-US"/>
          </a:p>
        </p:txBody>
      </p:sp>
      <p:sp>
        <p:nvSpPr>
          <p:cNvPr id="5" name="Footer Placeholder 4"/>
          <p:cNvSpPr>
            <a:spLocks noGrp="1"/>
          </p:cNvSpPr>
          <p:nvPr>
            <p:ph type="ftr" sz="quarter" idx="11"/>
          </p:nvPr>
        </p:nvSpPr>
        <p:spPr>
          <a:xfrm rot="5400000">
            <a:off x="6651957" y="3482033"/>
            <a:ext cx="4117115" cy="243904"/>
          </a:xfrm>
        </p:spPr>
        <p:txBody>
          <a:bodyPr/>
          <a:lstStyle>
            <a:lvl1pPr>
              <a:defRPr>
                <a:solidFill>
                  <a:schemeClr val="bg1"/>
                </a:solidFill>
              </a:defRPr>
            </a:lvl1pPr>
          </a:lstStyle>
          <a:p>
            <a:r>
              <a:rPr lang="en-US" b="0"/>
              <a:t>
              </a:t>
            </a:r>
          </a:p>
        </p:txBody>
      </p:sp>
      <p:sp>
        <p:nvSpPr>
          <p:cNvPr id="10" name="Rectangle 9"/>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282965" y="312117"/>
            <a:ext cx="670734" cy="818866"/>
          </a:xfrm>
        </p:spPr>
        <p:txBody>
          <a:bodyPr/>
          <a:lstStyle>
            <a:lvl1pPr>
              <a:defRPr sz="3733" b="0" i="0" baseline="0">
                <a:latin typeface="+mj-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83831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462"/>
            <a:ext cx="9753600" cy="7317662"/>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6" y="5292216"/>
            <a:ext cx="6850135" cy="604521"/>
          </a:xfrm>
        </p:spPr>
        <p:txBody>
          <a:bodyPr anchor="b">
            <a:normAutofit/>
          </a:bodyPr>
          <a:lstStyle>
            <a:lvl1pPr algn="l">
              <a:defRPr sz="3200" b="0"/>
            </a:lvl1pPr>
          </a:lstStyle>
          <a:p>
            <a:r>
              <a:rPr lang="en-US"/>
              <a:t>Click to edit Master title style</a:t>
            </a:r>
          </a:p>
        </p:txBody>
      </p:sp>
      <p:sp>
        <p:nvSpPr>
          <p:cNvPr id="3" name="Picture Placeholder 2"/>
          <p:cNvSpPr>
            <a:spLocks noGrp="1" noChangeAspect="1"/>
          </p:cNvSpPr>
          <p:nvPr>
            <p:ph type="pic" idx="1"/>
          </p:nvPr>
        </p:nvSpPr>
        <p:spPr>
          <a:xfrm>
            <a:off x="924204" y="731520"/>
            <a:ext cx="6850138" cy="3657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4" name="Text Placeholder 3"/>
          <p:cNvSpPr>
            <a:spLocks noGrp="1"/>
          </p:cNvSpPr>
          <p:nvPr>
            <p:ph type="body" sz="half" idx="2"/>
          </p:nvPr>
        </p:nvSpPr>
        <p:spPr>
          <a:xfrm>
            <a:off x="924206" y="5896737"/>
            <a:ext cx="6850137" cy="526626"/>
          </a:xfrm>
        </p:spPr>
        <p:txBody>
          <a:bodyPr>
            <a:normAutofit/>
          </a:bodyPr>
          <a:lstStyle>
            <a:lvl1pPr marL="0" indent="0">
              <a:buNone/>
              <a:defRPr sz="160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4AA1952-4678-4F52-AE53-1172DBBC0616}" type="datetimeFigureOut">
              <a:rPr lang="en-US" dirty="0"/>
              <a:t>4/8/2025</a:t>
            </a:fld>
            <a:endParaRPr lang="en-US"/>
          </a:p>
        </p:txBody>
      </p:sp>
      <p:sp>
        <p:nvSpPr>
          <p:cNvPr id="6" name="Footer Placeholder 5"/>
          <p:cNvSpPr>
            <a:spLocks noGrp="1"/>
          </p:cNvSpPr>
          <p:nvPr>
            <p:ph type="ftr" sz="quarter" idx="11"/>
          </p:nvPr>
        </p:nvSpPr>
        <p:spPr/>
        <p:txBody>
          <a:bodyPr/>
          <a:lstStyle/>
          <a:p>
            <a:r>
              <a:rPr lang="en-US" sz="1200"/>
              <a:t>
              </a:t>
            </a:r>
          </a:p>
        </p:txBody>
      </p:sp>
      <p:sp>
        <p:nvSpPr>
          <p:cNvPr id="14" name="Rectangle 13"/>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8997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462"/>
            <a:ext cx="9753600" cy="7317662"/>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4" y="988907"/>
            <a:ext cx="6850138" cy="1763325"/>
          </a:xfrm>
        </p:spPr>
        <p:txBody>
          <a:bodyPr anchor="ctr"/>
          <a:lstStyle>
            <a:lvl1pPr>
              <a:defRPr sz="4800"/>
            </a:lvl1pPr>
          </a:lstStyle>
          <a:p>
            <a:r>
              <a:rPr lang="en-US"/>
              <a:t>Click to edit Master title style</a:t>
            </a:r>
          </a:p>
        </p:txBody>
      </p:sp>
      <p:sp>
        <p:nvSpPr>
          <p:cNvPr id="13" name="Text Placeholder 3"/>
          <p:cNvSpPr>
            <a:spLocks noGrp="1"/>
          </p:cNvSpPr>
          <p:nvPr>
            <p:ph type="body" sz="half" idx="2"/>
          </p:nvPr>
        </p:nvSpPr>
        <p:spPr>
          <a:xfrm>
            <a:off x="924204" y="3742940"/>
            <a:ext cx="6850137" cy="2683598"/>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p>
            <a:fld id="{973A2745-E054-46B0-8E30-23638A915329}" type="datetimeFigureOut">
              <a:rPr lang="en-US" dirty="0"/>
              <a:t>4/8/2025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8" name="Rectangle 17"/>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2521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462"/>
            <a:ext cx="9753600" cy="7317662"/>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87703" y="697881"/>
            <a:ext cx="641697" cy="173368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10666"/>
              <a:t>“</a:t>
            </a:r>
          </a:p>
        </p:txBody>
      </p:sp>
      <p:sp>
        <p:nvSpPr>
          <p:cNvPr id="11" name="TextBox 10"/>
          <p:cNvSpPr txBox="1"/>
          <p:nvPr/>
        </p:nvSpPr>
        <p:spPr>
          <a:xfrm>
            <a:off x="7709285" y="3093909"/>
            <a:ext cx="574905" cy="173368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10666"/>
              <a:t>”</a:t>
            </a:r>
          </a:p>
        </p:txBody>
      </p:sp>
      <p:sp>
        <p:nvSpPr>
          <p:cNvPr id="2" name="Title 1"/>
          <p:cNvSpPr>
            <a:spLocks noGrp="1"/>
          </p:cNvSpPr>
          <p:nvPr>
            <p:ph type="title"/>
          </p:nvPr>
        </p:nvSpPr>
        <p:spPr>
          <a:xfrm>
            <a:off x="1203264" y="975361"/>
            <a:ext cx="6571077" cy="3087870"/>
          </a:xfrm>
        </p:spPr>
        <p:txBody>
          <a:bodyPr/>
          <a:lstStyle>
            <a:lvl1pPr>
              <a:defRPr sz="4800"/>
            </a:lvl1pPr>
          </a:lstStyle>
          <a:p>
            <a:r>
              <a:rPr lang="en-US"/>
              <a:t>Click to edit Master title style</a:t>
            </a:r>
          </a:p>
        </p:txBody>
      </p:sp>
      <p:sp>
        <p:nvSpPr>
          <p:cNvPr id="17" name="Text Placeholder 3"/>
          <p:cNvSpPr>
            <a:spLocks noGrp="1"/>
          </p:cNvSpPr>
          <p:nvPr>
            <p:ph type="body" sz="half" idx="13"/>
          </p:nvPr>
        </p:nvSpPr>
        <p:spPr>
          <a:xfrm>
            <a:off x="1479765" y="4068772"/>
            <a:ext cx="6022551" cy="355321"/>
          </a:xfrm>
        </p:spPr>
        <p:txBody>
          <a:bodyPr>
            <a:normAutofit/>
          </a:bodyPr>
          <a:lstStyle>
            <a:lvl1pPr marL="0" indent="0">
              <a:buNone/>
              <a:defRPr lang="en-US" sz="1867" b="0" i="0" kern="1200" cap="small" dirty="0">
                <a:solidFill>
                  <a:schemeClr val="accent1"/>
                </a:solidFill>
                <a:ea typeface="+mn-e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6" name="Text Placeholder 3"/>
          <p:cNvSpPr>
            <a:spLocks noGrp="1"/>
          </p:cNvSpPr>
          <p:nvPr>
            <p:ph type="body" sz="half" idx="2"/>
          </p:nvPr>
        </p:nvSpPr>
        <p:spPr>
          <a:xfrm>
            <a:off x="924203" y="5334203"/>
            <a:ext cx="6850139" cy="1092336"/>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200"/>
            </a:lvl1pPr>
          </a:lstStyle>
          <a:p>
            <a:fld id="{299C16BC-30CD-4DD4-80F6-2EE7825F11E6}" type="datetimeFigureOut">
              <a:rPr lang="en-US" dirty="0"/>
              <a:t>4/8/2025</a:t>
            </a:fld>
            <a:endParaRPr lang="en-US"/>
          </a:p>
        </p:txBody>
      </p:sp>
      <p:sp>
        <p:nvSpPr>
          <p:cNvPr id="5" name="Footer Placeholder 4"/>
          <p:cNvSpPr>
            <a:spLocks noGrp="1"/>
          </p:cNvSpPr>
          <p:nvPr>
            <p:ph type="ftr" sz="quarter" idx="11"/>
          </p:nvPr>
        </p:nvSpPr>
        <p:spPr/>
        <p:txBody>
          <a:bodyPr/>
          <a:lstStyle>
            <a:lvl1pPr>
              <a:defRPr sz="1200"/>
            </a:lvl1pPr>
          </a:lstStyle>
          <a:p>
            <a:r>
              <a:rPr lang="en-US"/>
              <a:t>
              </a:t>
            </a:r>
          </a:p>
        </p:txBody>
      </p:sp>
      <p:sp>
        <p:nvSpPr>
          <p:cNvPr id="43" name="Rectangle 42"/>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8540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462"/>
            <a:ext cx="9753600" cy="7317662"/>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4" y="2194560"/>
            <a:ext cx="6850138" cy="2235201"/>
          </a:xfrm>
        </p:spPr>
        <p:txBody>
          <a:bodyPr anchor="b"/>
          <a:lstStyle>
            <a:lvl1pPr algn="l">
              <a:defRPr sz="5333" b="0" cap="none"/>
            </a:lvl1pPr>
          </a:lstStyle>
          <a:p>
            <a:r>
              <a:rPr lang="en-US"/>
              <a:t>Click to edit Master title style</a:t>
            </a:r>
          </a:p>
        </p:txBody>
      </p:sp>
      <p:sp>
        <p:nvSpPr>
          <p:cNvPr id="3" name="Text Placeholder 2"/>
          <p:cNvSpPr>
            <a:spLocks noGrp="1"/>
          </p:cNvSpPr>
          <p:nvPr>
            <p:ph type="body" idx="1"/>
          </p:nvPr>
        </p:nvSpPr>
        <p:spPr>
          <a:xfrm>
            <a:off x="924204" y="5503359"/>
            <a:ext cx="6850138" cy="917760"/>
          </a:xfrm>
        </p:spPr>
        <p:txBody>
          <a:bodyPr anchor="t"/>
          <a:lstStyle>
            <a:lvl1pPr marL="0" indent="0" algn="l">
              <a:buNone/>
              <a:defRPr sz="2667" cap="none">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C08CF-35E6-4D00-9558-E84BB6A18FA7}" type="datetimeFigureOut">
              <a:rPr lang="en-US" dirty="0"/>
              <a:t>4/8/2025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5" name="Rectangle 14"/>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6430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26810" y="988908"/>
            <a:ext cx="6851831" cy="757188"/>
          </a:xfrm>
        </p:spPr>
        <p:txBody>
          <a:bodyPr/>
          <a:lstStyle>
            <a:lvl1pPr>
              <a:defRPr sz="4267"/>
            </a:lvl1pPr>
          </a:lstStyle>
          <a:p>
            <a:r>
              <a:rPr lang="en-US"/>
              <a:t>Click to edit Master title style</a:t>
            </a:r>
          </a:p>
        </p:txBody>
      </p:sp>
      <p:sp>
        <p:nvSpPr>
          <p:cNvPr id="3" name="Text Placeholder 2"/>
          <p:cNvSpPr>
            <a:spLocks noGrp="1"/>
          </p:cNvSpPr>
          <p:nvPr>
            <p:ph type="body" idx="1"/>
          </p:nvPr>
        </p:nvSpPr>
        <p:spPr>
          <a:xfrm>
            <a:off x="926810" y="2655146"/>
            <a:ext cx="2465054"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2" name="Text Placeholder 3"/>
          <p:cNvSpPr>
            <a:spLocks noGrp="1"/>
          </p:cNvSpPr>
          <p:nvPr>
            <p:ph type="body" sz="half" idx="15"/>
          </p:nvPr>
        </p:nvSpPr>
        <p:spPr>
          <a:xfrm>
            <a:off x="926810" y="3356975"/>
            <a:ext cx="2465054" cy="3069563"/>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ext Placeholder 4"/>
          <p:cNvSpPr>
            <a:spLocks noGrp="1"/>
          </p:cNvSpPr>
          <p:nvPr>
            <p:ph type="body" sz="quarter" idx="3"/>
          </p:nvPr>
        </p:nvSpPr>
        <p:spPr>
          <a:xfrm>
            <a:off x="3635702" y="2655148"/>
            <a:ext cx="2481867"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3" name="Text Placeholder 3"/>
          <p:cNvSpPr>
            <a:spLocks noGrp="1"/>
          </p:cNvSpPr>
          <p:nvPr>
            <p:ph type="body" sz="half" idx="16"/>
          </p:nvPr>
        </p:nvSpPr>
        <p:spPr>
          <a:xfrm>
            <a:off x="3635703" y="3356975"/>
            <a:ext cx="2481867" cy="3080924"/>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4" name="Text Placeholder 4"/>
          <p:cNvSpPr>
            <a:spLocks noGrp="1"/>
          </p:cNvSpPr>
          <p:nvPr>
            <p:ph type="body" sz="quarter" idx="13"/>
          </p:nvPr>
        </p:nvSpPr>
        <p:spPr>
          <a:xfrm>
            <a:off x="6361408" y="2655147"/>
            <a:ext cx="2467989" cy="701825"/>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4" name="Text Placeholder 3"/>
          <p:cNvSpPr>
            <a:spLocks noGrp="1"/>
          </p:cNvSpPr>
          <p:nvPr>
            <p:ph type="body" sz="half" idx="17"/>
          </p:nvPr>
        </p:nvSpPr>
        <p:spPr>
          <a:xfrm>
            <a:off x="6361409" y="3356973"/>
            <a:ext cx="2467988" cy="3080926"/>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19" name="Straight Connector 18"/>
          <p:cNvCxnSpPr/>
          <p:nvPr/>
        </p:nvCxnSpPr>
        <p:spPr>
          <a:xfrm>
            <a:off x="3514165"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39489"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4D7E6-CC33-4DB7-AD36-586742F33205}" type="datetimeFigureOut">
              <a:rPr lang="en-US" dirty="0"/>
              <a:t>4/8/2025</a:t>
            </a:fld>
            <a:endParaRPr lang="en-US"/>
          </a:p>
        </p:txBody>
      </p:sp>
      <p:sp>
        <p:nvSpPr>
          <p:cNvPr id="8" name="Footer Placeholder 7"/>
          <p:cNvSpPr>
            <a:spLocks noGrp="1"/>
          </p:cNvSpPr>
          <p:nvPr>
            <p:ph type="ftr" sz="quarter" idx="11"/>
          </p:nvPr>
        </p:nvSpPr>
        <p:spPr/>
        <p:txBody>
          <a:bodyPr/>
          <a:lstStyle/>
          <a:p>
            <a:r>
              <a:rPr lang="en-US" sz="120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019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24204" y="999438"/>
            <a:ext cx="6851831" cy="746658"/>
          </a:xfrm>
        </p:spPr>
        <p:txBody>
          <a:bodyPr/>
          <a:lstStyle>
            <a:lvl1pPr>
              <a:defRPr sz="4267"/>
            </a:lvl1pPr>
          </a:lstStyle>
          <a:p>
            <a:r>
              <a:rPr lang="en-US"/>
              <a:t>Click to edit Master title style</a:t>
            </a:r>
          </a:p>
        </p:txBody>
      </p:sp>
      <p:sp>
        <p:nvSpPr>
          <p:cNvPr id="3" name="Text Placeholder 2"/>
          <p:cNvSpPr>
            <a:spLocks noGrp="1"/>
          </p:cNvSpPr>
          <p:nvPr>
            <p:ph type="body" idx="1"/>
          </p:nvPr>
        </p:nvSpPr>
        <p:spPr>
          <a:xfrm>
            <a:off x="924202" y="4467783"/>
            <a:ext cx="2468335" cy="692278"/>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9" name="Picture Placeholder 2"/>
          <p:cNvSpPr>
            <a:spLocks noGrp="1" noChangeAspect="1"/>
          </p:cNvSpPr>
          <p:nvPr>
            <p:ph type="pic" idx="15"/>
          </p:nvPr>
        </p:nvSpPr>
        <p:spPr>
          <a:xfrm>
            <a:off x="1089346" y="2655147"/>
            <a:ext cx="2147133" cy="154383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3" name="Text Placeholder 3"/>
          <p:cNvSpPr>
            <a:spLocks noGrp="1"/>
          </p:cNvSpPr>
          <p:nvPr>
            <p:ph type="body" sz="half" idx="18"/>
          </p:nvPr>
        </p:nvSpPr>
        <p:spPr>
          <a:xfrm>
            <a:off x="924201" y="5160062"/>
            <a:ext cx="2463232" cy="1266477"/>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ext Placeholder 4"/>
          <p:cNvSpPr>
            <a:spLocks noGrp="1"/>
          </p:cNvSpPr>
          <p:nvPr>
            <p:ph type="body" sz="quarter" idx="3"/>
          </p:nvPr>
        </p:nvSpPr>
        <p:spPr>
          <a:xfrm>
            <a:off x="3631272" y="4467782"/>
            <a:ext cx="2486297"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30" name="Picture Placeholder 2"/>
          <p:cNvSpPr>
            <a:spLocks noGrp="1" noChangeAspect="1"/>
          </p:cNvSpPr>
          <p:nvPr>
            <p:ph type="pic" idx="16"/>
          </p:nvPr>
        </p:nvSpPr>
        <p:spPr>
          <a:xfrm>
            <a:off x="3787330" y="2655147"/>
            <a:ext cx="2160194" cy="154383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4" name="Text Placeholder 3"/>
          <p:cNvSpPr>
            <a:spLocks noGrp="1"/>
          </p:cNvSpPr>
          <p:nvPr>
            <p:ph type="body" sz="half" idx="19"/>
          </p:nvPr>
        </p:nvSpPr>
        <p:spPr>
          <a:xfrm>
            <a:off x="3631271" y="5169610"/>
            <a:ext cx="2486298" cy="1256930"/>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4" name="Text Placeholder 4"/>
          <p:cNvSpPr>
            <a:spLocks noGrp="1"/>
          </p:cNvSpPr>
          <p:nvPr>
            <p:ph type="body" sz="quarter" idx="13"/>
          </p:nvPr>
        </p:nvSpPr>
        <p:spPr>
          <a:xfrm>
            <a:off x="6361408" y="4463802"/>
            <a:ext cx="2452791"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31" name="Picture Placeholder 2"/>
          <p:cNvSpPr>
            <a:spLocks noGrp="1" noChangeAspect="1"/>
          </p:cNvSpPr>
          <p:nvPr>
            <p:ph type="pic" idx="17"/>
          </p:nvPr>
        </p:nvSpPr>
        <p:spPr>
          <a:xfrm>
            <a:off x="6511942" y="2655147"/>
            <a:ext cx="2153428" cy="154383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7" name="Text Placeholder 3"/>
          <p:cNvSpPr>
            <a:spLocks noGrp="1"/>
          </p:cNvSpPr>
          <p:nvPr>
            <p:ph type="body" sz="half" idx="20"/>
          </p:nvPr>
        </p:nvSpPr>
        <p:spPr>
          <a:xfrm>
            <a:off x="6361408" y="5169611"/>
            <a:ext cx="2452791" cy="1268288"/>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21" name="Straight Connector 20"/>
          <p:cNvCxnSpPr/>
          <p:nvPr/>
        </p:nvCxnSpPr>
        <p:spPr>
          <a:xfrm>
            <a:off x="3509354"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239489"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66575B-2735-40B8-B6EB-6CDAB5AC6FFA}" type="datetimeFigureOut">
              <a:rPr lang="en-US" dirty="0"/>
              <a:t>4/8/2025</a:t>
            </a:fld>
            <a:endParaRPr lang="en-US"/>
          </a:p>
        </p:txBody>
      </p:sp>
      <p:sp>
        <p:nvSpPr>
          <p:cNvPr id="8" name="Footer Placeholder 7"/>
          <p:cNvSpPr>
            <a:spLocks noGrp="1"/>
          </p:cNvSpPr>
          <p:nvPr>
            <p:ph type="ftr" sz="quarter" idx="11"/>
          </p:nvPr>
        </p:nvSpPr>
        <p:spPr/>
        <p:txBody>
          <a:bodyPr/>
          <a:lstStyle/>
          <a:p>
            <a:r>
              <a:rPr lang="en-US" sz="120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4811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24204" y="2655147"/>
            <a:ext cx="6766081" cy="3765973"/>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158F7-1675-4DCB-BEFD-61754F8F3639}" type="datetimeFigureOut">
              <a:rPr lang="en-US" dirty="0"/>
              <a:t>4/8/2025</a:t>
            </a:fld>
            <a:endParaRPr lang="en-US"/>
          </a:p>
        </p:txBody>
      </p:sp>
      <p:sp>
        <p:nvSpPr>
          <p:cNvPr id="5" name="Footer Placeholder 4"/>
          <p:cNvSpPr>
            <a:spLocks noGrp="1"/>
          </p:cNvSpPr>
          <p:nvPr>
            <p:ph type="ftr" sz="quarter" idx="11"/>
          </p:nvPr>
        </p:nvSpPr>
        <p:spPr/>
        <p:txBody>
          <a:bodyPr/>
          <a:lstStyle>
            <a:lvl1pPr>
              <a:defRPr sz="1200"/>
            </a:lvl1p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8850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462"/>
            <a:ext cx="9753600" cy="7317662"/>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580234" y="1544319"/>
            <a:ext cx="1194106" cy="48767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904785" y="1544319"/>
            <a:ext cx="4731135" cy="48767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36DFA-79BB-4D56-A946-4DC88E122871}" type="datetimeFigureOut">
              <a:rPr lang="en-US" dirty="0"/>
              <a:t>4/8/2025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3" name="Rectangle 12"/>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2775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237A-9148-42BC-944B-A8E88D57146E}" type="datetimeFigureOut">
              <a:rPr lang="en-US" dirty="0"/>
              <a:t>4/8/2025</a:t>
            </a:fld>
            <a:endParaRPr lang="en-US"/>
          </a:p>
        </p:txBody>
      </p:sp>
      <p:sp>
        <p:nvSpPr>
          <p:cNvPr id="5" name="Footer Placeholder 4"/>
          <p:cNvSpPr>
            <a:spLocks noGrp="1"/>
          </p:cNvSpPr>
          <p:nvPr>
            <p:ph type="ftr" sz="quarter" idx="11"/>
          </p:nvPr>
        </p:nvSpPr>
        <p:spPr/>
        <p:txBody>
          <a:bodyPr/>
          <a:lstStyle>
            <a:lvl1pPr>
              <a:defRPr sz="1200"/>
            </a:lvl1p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9147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462"/>
            <a:ext cx="9753600" cy="7317662"/>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4" y="2408095"/>
            <a:ext cx="3308549" cy="3221699"/>
          </a:xfrm>
        </p:spPr>
        <p:txBody>
          <a:bodyPr anchor="ctr"/>
          <a:lstStyle>
            <a:lvl1pPr algn="l">
              <a:defRPr sz="4267" b="0" cap="none"/>
            </a:lvl1pPr>
          </a:lstStyle>
          <a:p>
            <a:r>
              <a:rPr lang="en-US"/>
              <a:t>Click to edit Master title style</a:t>
            </a:r>
          </a:p>
        </p:txBody>
      </p:sp>
      <p:sp>
        <p:nvSpPr>
          <p:cNvPr id="3" name="Text Placeholder 2"/>
          <p:cNvSpPr>
            <a:spLocks noGrp="1"/>
          </p:cNvSpPr>
          <p:nvPr>
            <p:ph type="body" idx="1"/>
          </p:nvPr>
        </p:nvSpPr>
        <p:spPr>
          <a:xfrm>
            <a:off x="5460545" y="2408095"/>
            <a:ext cx="3258297" cy="3221699"/>
          </a:xfrm>
        </p:spPr>
        <p:txBody>
          <a:bodyPr anchor="ctr"/>
          <a:lstStyle>
            <a:lvl1pPr marL="0" indent="0" algn="l">
              <a:buNone/>
              <a:defRPr sz="2667" cap="all">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CD823B-6563-4B6E-8509-8CA073399E81}" type="datetimeFigureOut">
              <a:rPr lang="en-US" dirty="0"/>
              <a:t>4/8/2025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3" name="Rectangle 12"/>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329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924203" y="2655145"/>
            <a:ext cx="3879445" cy="376597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9953" y="2655146"/>
            <a:ext cx="3879446" cy="37659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8BF7DE-4449-4591-A859-459F8EC49B48}" type="datetimeFigureOut">
              <a:rPr lang="en-US" dirty="0"/>
              <a:t>4/8/2025</a:t>
            </a:fld>
            <a:endParaRPr lang="en-US"/>
          </a:p>
        </p:txBody>
      </p:sp>
      <p:sp>
        <p:nvSpPr>
          <p:cNvPr id="6" name="Footer Placeholder 5"/>
          <p:cNvSpPr>
            <a:spLocks noGrp="1"/>
          </p:cNvSpPr>
          <p:nvPr>
            <p:ph type="ftr" sz="quarter" idx="11"/>
          </p:nvPr>
        </p:nvSpPr>
        <p:spPr/>
        <p:txBody>
          <a:bodyPr/>
          <a:lstStyle/>
          <a:p>
            <a:r>
              <a:rPr lang="en-US" sz="120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2821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924203" y="2655147"/>
            <a:ext cx="3879444" cy="809909"/>
          </a:xfrm>
        </p:spPr>
        <p:txBody>
          <a:bodyPr anchor="b">
            <a:noAutofit/>
          </a:bodyPr>
          <a:lstStyle>
            <a:lvl1pPr marL="0" indent="0">
              <a:buNone/>
              <a:defRPr sz="3200"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24204" y="3465057"/>
            <a:ext cx="3879443" cy="295606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49953" y="2655147"/>
            <a:ext cx="3879445" cy="809909"/>
          </a:xfrm>
        </p:spPr>
        <p:txBody>
          <a:bodyPr anchor="b">
            <a:noAutofit/>
          </a:bodyPr>
          <a:lstStyle>
            <a:lvl1pPr marL="0" indent="0">
              <a:buNone/>
              <a:defRPr sz="3200"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949954" y="3465056"/>
            <a:ext cx="3879444" cy="29560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8F265-8E66-46AA-BA78-A6309770A536}" type="datetimeFigureOut">
              <a:rPr lang="en-US" dirty="0"/>
              <a:t>4/8/2025</a:t>
            </a:fld>
            <a:endParaRPr lang="en-US"/>
          </a:p>
        </p:txBody>
      </p:sp>
      <p:sp>
        <p:nvSpPr>
          <p:cNvPr id="8" name="Footer Placeholder 7"/>
          <p:cNvSpPr>
            <a:spLocks noGrp="1"/>
          </p:cNvSpPr>
          <p:nvPr>
            <p:ph type="ftr" sz="quarter" idx="11"/>
          </p:nvPr>
        </p:nvSpPr>
        <p:spPr/>
        <p:txBody>
          <a:bodyPr/>
          <a:lstStyle/>
          <a:p>
            <a:r>
              <a:rPr lang="en-US" sz="120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3260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Date Placeholder 2"/>
          <p:cNvSpPr>
            <a:spLocks noGrp="1"/>
          </p:cNvSpPr>
          <p:nvPr>
            <p:ph type="dt" sz="half" idx="10"/>
          </p:nvPr>
        </p:nvSpPr>
        <p:spPr/>
        <p:txBody>
          <a:bodyPr/>
          <a:lstStyle/>
          <a:p>
            <a:fld id="{97E628AB-819E-4D87-926F-4403E4EFB3DF}" type="datetimeFigureOut">
              <a:rPr lang="en-US" dirty="0"/>
              <a:t>4/8/2025</a:t>
            </a:fld>
            <a:endParaRPr lang="en-US"/>
          </a:p>
        </p:txBody>
      </p:sp>
      <p:sp>
        <p:nvSpPr>
          <p:cNvPr id="4" name="Footer Placeholder 3"/>
          <p:cNvSpPr>
            <a:spLocks noGrp="1"/>
          </p:cNvSpPr>
          <p:nvPr>
            <p:ph type="ftr" sz="quarter" idx="11"/>
          </p:nvPr>
        </p:nvSpPr>
        <p:spPr/>
        <p:txBody>
          <a:bodyPr/>
          <a:lstStyle/>
          <a:p>
            <a:r>
              <a:rPr lang="en-US" sz="120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548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B4F00-D06D-411F-B16A-8E04438A3862}" type="datetimeFigureOut">
              <a:rPr lang="en-US" dirty="0"/>
              <a:t>4/8/2025</a:t>
            </a:fld>
            <a:endParaRPr lang="en-US"/>
          </a:p>
        </p:txBody>
      </p:sp>
      <p:sp>
        <p:nvSpPr>
          <p:cNvPr id="3" name="Footer Placeholder 2"/>
          <p:cNvSpPr>
            <a:spLocks noGrp="1"/>
          </p:cNvSpPr>
          <p:nvPr>
            <p:ph type="ftr" sz="quarter" idx="11"/>
          </p:nvPr>
        </p:nvSpPr>
        <p:spPr/>
        <p:txBody>
          <a:bodyPr/>
          <a:lstStyle/>
          <a:p>
            <a:r>
              <a:rPr lang="en-US" sz="1200"/>
              <a:t>
              </a:t>
            </a:r>
          </a:p>
        </p:txBody>
      </p:sp>
      <p:sp>
        <p:nvSpPr>
          <p:cNvPr id="7" name="Rectangle 6"/>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8135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462"/>
            <a:ext cx="9753600" cy="7317662"/>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3" y="1597266"/>
            <a:ext cx="2893428" cy="1544320"/>
          </a:xfrm>
        </p:spPr>
        <p:txBody>
          <a:bodyPr anchor="b"/>
          <a:lstStyle>
            <a:lvl1pPr algn="l">
              <a:defRPr sz="3200" b="0"/>
            </a:lvl1pPr>
          </a:lstStyle>
          <a:p>
            <a:r>
              <a:rPr lang="en-US"/>
              <a:t>Click to edit Master title style</a:t>
            </a:r>
          </a:p>
        </p:txBody>
      </p:sp>
      <p:sp>
        <p:nvSpPr>
          <p:cNvPr id="3" name="Content Placeholder 2"/>
          <p:cNvSpPr>
            <a:spLocks noGrp="1"/>
          </p:cNvSpPr>
          <p:nvPr>
            <p:ph idx="1"/>
          </p:nvPr>
        </p:nvSpPr>
        <p:spPr>
          <a:xfrm>
            <a:off x="4873522" y="1549740"/>
            <a:ext cx="3875040" cy="48768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4204" y="3292634"/>
            <a:ext cx="2893429" cy="3120441"/>
          </a:xfrm>
        </p:spPr>
        <p:txBody>
          <a:bodyPr/>
          <a:lstStyle>
            <a:lvl1pPr marL="0" indent="0">
              <a:buNone/>
              <a:defRPr sz="1867">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550F4DF-872C-4B7D-AB36-EE323776860C}" type="datetimeFigureOut">
              <a:rPr lang="en-US" dirty="0"/>
              <a:t>4/8/2025</a:t>
            </a:fld>
            <a:endParaRPr lang="en-US"/>
          </a:p>
        </p:txBody>
      </p:sp>
      <p:sp>
        <p:nvSpPr>
          <p:cNvPr id="6" name="Footer Placeholder 5"/>
          <p:cNvSpPr>
            <a:spLocks noGrp="1"/>
          </p:cNvSpPr>
          <p:nvPr>
            <p:ph type="ftr" sz="quarter" idx="11"/>
          </p:nvPr>
        </p:nvSpPr>
        <p:spPr/>
        <p:txBody>
          <a:bodyPr/>
          <a:lstStyle/>
          <a:p>
            <a:r>
              <a:rPr lang="en-US" sz="1200"/>
              <a:t>
              </a:t>
            </a:r>
          </a:p>
        </p:txBody>
      </p:sp>
      <p:sp>
        <p:nvSpPr>
          <p:cNvPr id="14" name="Rectangle 13"/>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8158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462"/>
            <a:ext cx="9753600" cy="7317662"/>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5" y="1453003"/>
            <a:ext cx="3186226" cy="1679795"/>
          </a:xfrm>
        </p:spPr>
        <p:txBody>
          <a:bodyPr anchor="b">
            <a:normAutofit/>
          </a:bodyPr>
          <a:lstStyle>
            <a:lvl1pPr algn="l">
              <a:defRPr sz="3200" b="0"/>
            </a:lvl1pPr>
          </a:lstStyle>
          <a:p>
            <a:r>
              <a:rPr lang="en-US"/>
              <a:t>Click to edit Master title style</a:t>
            </a:r>
          </a:p>
        </p:txBody>
      </p:sp>
      <p:sp>
        <p:nvSpPr>
          <p:cNvPr id="3" name="Picture Placeholder 2"/>
          <p:cNvSpPr>
            <a:spLocks noGrp="1" noChangeAspect="1"/>
          </p:cNvSpPr>
          <p:nvPr>
            <p:ph type="pic" idx="1"/>
          </p:nvPr>
        </p:nvSpPr>
        <p:spPr>
          <a:xfrm>
            <a:off x="5037770" y="1408854"/>
            <a:ext cx="2977175" cy="449749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4" name="Text Placeholder 3"/>
          <p:cNvSpPr>
            <a:spLocks noGrp="1"/>
          </p:cNvSpPr>
          <p:nvPr>
            <p:ph type="body" sz="half" idx="2"/>
          </p:nvPr>
        </p:nvSpPr>
        <p:spPr>
          <a:xfrm>
            <a:off x="908364" y="3294467"/>
            <a:ext cx="3202067" cy="2611879"/>
          </a:xfrm>
        </p:spPr>
        <p:txBody>
          <a:bodyPr>
            <a:normAutofit/>
          </a:bodyPr>
          <a:lstStyle>
            <a:lvl1pPr marL="0" indent="0">
              <a:buNone/>
              <a:defRPr sz="1867">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B3DF225-552B-4126-82D5-D4063E675DB8}" type="datetimeFigureOut">
              <a:rPr lang="en-US" dirty="0"/>
              <a:t>4/8/2025</a:t>
            </a:fld>
            <a:endParaRPr lang="en-US"/>
          </a:p>
        </p:txBody>
      </p:sp>
      <p:sp>
        <p:nvSpPr>
          <p:cNvPr id="6" name="Footer Placeholder 5"/>
          <p:cNvSpPr>
            <a:spLocks noGrp="1"/>
          </p:cNvSpPr>
          <p:nvPr>
            <p:ph type="ftr" sz="quarter" idx="11"/>
          </p:nvPr>
        </p:nvSpPr>
        <p:spPr/>
        <p:txBody>
          <a:bodyPr/>
          <a:lstStyle/>
          <a:p>
            <a:r>
              <a:rPr lang="en-US"/>
              <a:t>
              </a:t>
            </a:r>
          </a:p>
        </p:txBody>
      </p:sp>
      <p:sp>
        <p:nvSpPr>
          <p:cNvPr id="14" name="Rectangle 13"/>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4006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462"/>
            <a:ext cx="9753600" cy="7317662"/>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921135" y="987313"/>
            <a:ext cx="6769150" cy="75878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924204" y="2655147"/>
            <a:ext cx="6766081" cy="37659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30232" y="6789863"/>
            <a:ext cx="4117115" cy="243904"/>
          </a:xfrm>
          <a:prstGeom prst="rect">
            <a:avLst/>
          </a:prstGeom>
        </p:spPr>
        <p:txBody>
          <a:bodyPr vert="horz" lIns="91440" tIns="45720" rIns="91440" bIns="45720" rtlCol="0" anchor="b"/>
          <a:lstStyle>
            <a:lvl1pPr algn="l">
              <a:defRPr sz="1333" b="1" i="0">
                <a:solidFill>
                  <a:schemeClr val="accent1"/>
                </a:solidFill>
              </a:defRPr>
            </a:lvl1pPr>
          </a:lstStyle>
          <a:p>
            <a:r>
              <a:rPr lang="en-US" sz="1200"/>
              <a:t>
              </a:t>
            </a:r>
          </a:p>
        </p:txBody>
      </p:sp>
      <p:sp>
        <p:nvSpPr>
          <p:cNvPr id="4" name="Date Placeholder 3"/>
          <p:cNvSpPr>
            <a:spLocks noGrp="1"/>
          </p:cNvSpPr>
          <p:nvPr>
            <p:ph type="dt" sz="half" idx="2"/>
          </p:nvPr>
        </p:nvSpPr>
        <p:spPr>
          <a:xfrm>
            <a:off x="8079406" y="6796207"/>
            <a:ext cx="1056639" cy="243903"/>
          </a:xfrm>
          <a:prstGeom prst="rect">
            <a:avLst/>
          </a:prstGeom>
        </p:spPr>
        <p:txBody>
          <a:bodyPr vert="horz" lIns="91440" tIns="45720" rIns="91440" bIns="45720" rtlCol="0" anchor="b"/>
          <a:lstStyle>
            <a:lvl1pPr algn="r">
              <a:defRPr sz="1200" b="1" i="0">
                <a:solidFill>
                  <a:schemeClr val="accent1"/>
                </a:solidFill>
              </a:defRPr>
            </a:lvl1pPr>
          </a:lstStyle>
          <a:p>
            <a:fld id="{518F8407-7543-42F3-9F9C-8156C56E58B6}" type="datetimeFigureOut">
              <a:rPr lang="en-US" dirty="0"/>
              <a:t>4/8/2025</a:t>
            </a:fld>
            <a:endParaRPr lang="en-US"/>
          </a:p>
        </p:txBody>
      </p:sp>
      <p:sp>
        <p:nvSpPr>
          <p:cNvPr id="17" name="Rectangle 16"/>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8284190" y="315446"/>
            <a:ext cx="670734" cy="818866"/>
          </a:xfrm>
          <a:prstGeom prst="rect">
            <a:avLst/>
          </a:prstGeom>
        </p:spPr>
        <p:txBody>
          <a:bodyPr vert="horz" lIns="91440" tIns="45720" rIns="91440" bIns="45720" rtlCol="0" anchor="b"/>
          <a:lstStyle>
            <a:lvl1pPr algn="ctr">
              <a:defRPr sz="3733"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7696489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048" y="1324017"/>
            <a:ext cx="4342841" cy="3364003"/>
          </a:xfrm>
        </p:spPr>
        <p:txBody>
          <a:bodyPr>
            <a:normAutofit/>
          </a:bodyPr>
          <a:lstStyle/>
          <a:p>
            <a:pPr>
              <a:lnSpc>
                <a:spcPct val="90000"/>
              </a:lnSpc>
            </a:pPr>
            <a:r>
              <a:rPr lang="en-GB" sz="6000" dirty="0">
                <a:latin typeface="Trebuchet MS"/>
              </a:rPr>
              <a:t>History</a:t>
            </a:r>
            <a:br>
              <a:rPr lang="en-GB" sz="4400" dirty="0">
                <a:latin typeface="Trebuchet MS"/>
              </a:rPr>
            </a:br>
            <a:br>
              <a:rPr lang="en-GB" sz="4400" dirty="0">
                <a:latin typeface="Trebuchet MS"/>
              </a:rPr>
            </a:br>
            <a:r>
              <a:rPr lang="en-GB" sz="4400" dirty="0">
                <a:latin typeface="Trebuchet MS"/>
              </a:rPr>
              <a:t>Intent</a:t>
            </a:r>
            <a:br>
              <a:rPr lang="en-GB" sz="4400" dirty="0">
                <a:latin typeface="Trebuchet MS"/>
              </a:rPr>
            </a:br>
            <a:r>
              <a:rPr lang="en-GB" sz="4400" dirty="0">
                <a:latin typeface="Trebuchet MS"/>
              </a:rPr>
              <a:t>Implementation</a:t>
            </a:r>
            <a:br>
              <a:rPr lang="en-GB" sz="4400" dirty="0">
                <a:latin typeface="Trebuchet MS"/>
              </a:rPr>
            </a:br>
            <a:r>
              <a:rPr lang="en-GB" sz="4400" dirty="0">
                <a:latin typeface="Trebuchet MS"/>
              </a:rPr>
              <a:t>Impact</a:t>
            </a:r>
            <a:endParaRPr lang="en-US" sz="4400" dirty="0"/>
          </a:p>
        </p:txBody>
      </p:sp>
      <p:sp>
        <p:nvSpPr>
          <p:cNvPr id="3" name="Subtitle 2"/>
          <p:cNvSpPr>
            <a:spLocks noGrp="1"/>
          </p:cNvSpPr>
          <p:nvPr>
            <p:ph type="subTitle" idx="1"/>
          </p:nvPr>
        </p:nvSpPr>
        <p:spPr>
          <a:xfrm>
            <a:off x="4556048" y="4897776"/>
            <a:ext cx="4342841" cy="1730476"/>
          </a:xfrm>
        </p:spPr>
        <p:txBody>
          <a:bodyPr>
            <a:normAutofit/>
          </a:bodyPr>
          <a:lstStyle/>
          <a:p>
            <a:r>
              <a:rPr lang="en-GB"/>
              <a:t>Seabridge Primary school</a:t>
            </a:r>
          </a:p>
        </p:txBody>
      </p:sp>
      <p:grpSp>
        <p:nvGrpSpPr>
          <p:cNvPr id="14" name="Group 13">
            <a:extLst>
              <a:ext uri="{FF2B5EF4-FFF2-40B4-BE49-F238E27FC236}">
                <a16:creationId xmlns:a16="http://schemas.microsoft.com/office/drawing/2014/main" id="{7F95E15D-650C-41BB-8319-11DF638190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668" y="423291"/>
            <a:ext cx="3993727" cy="6462933"/>
            <a:chOff x="423335" y="396836"/>
            <a:chExt cx="4992158" cy="6058999"/>
          </a:xfrm>
        </p:grpSpPr>
        <p:sp>
          <p:nvSpPr>
            <p:cNvPr id="18" name="Rectangle 17">
              <a:extLst>
                <a:ext uri="{FF2B5EF4-FFF2-40B4-BE49-F238E27FC236}">
                  <a16:creationId xmlns:a16="http://schemas.microsoft.com/office/drawing/2014/main" id="{00C9107C-7ADA-4B42-9645-0B36A5D3F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Freeform 5">
              <a:extLst>
                <a:ext uri="{FF2B5EF4-FFF2-40B4-BE49-F238E27FC236}">
                  <a16:creationId xmlns:a16="http://schemas.microsoft.com/office/drawing/2014/main" id="{25265F45-0285-4358-BCAC-BB7F21B53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0" name="Freeform 5">
              <a:extLst>
                <a:ext uri="{FF2B5EF4-FFF2-40B4-BE49-F238E27FC236}">
                  <a16:creationId xmlns:a16="http://schemas.microsoft.com/office/drawing/2014/main" id="{7E1C4A83-2941-48D7-AC4D-1802CAE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pic>
        <p:nvPicPr>
          <p:cNvPr id="12" name="Picture 11" descr="A red circle with yellow and black text and a group of people on a bridge&#10;&#10;Description automatically generated">
            <a:extLst>
              <a:ext uri="{FF2B5EF4-FFF2-40B4-BE49-F238E27FC236}">
                <a16:creationId xmlns:a16="http://schemas.microsoft.com/office/drawing/2014/main" id="{3BD3EAF4-E1CC-3179-C106-EFC36DDFCFF7}"/>
              </a:ext>
            </a:extLst>
          </p:cNvPr>
          <p:cNvPicPr>
            <a:picLocks noChangeAspect="1"/>
          </p:cNvPicPr>
          <p:nvPr/>
        </p:nvPicPr>
        <p:blipFill>
          <a:blip r:embed="rId2"/>
          <a:srcRect r="7812" b="1754"/>
          <a:stretch/>
        </p:blipFill>
        <p:spPr>
          <a:xfrm>
            <a:off x="887811" y="2317258"/>
            <a:ext cx="2820995" cy="268068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21" name="TextBox 21"/>
          <p:cNvSpPr txBox="1"/>
          <p:nvPr/>
        </p:nvSpPr>
        <p:spPr>
          <a:xfrm>
            <a:off x="216964" y="111214"/>
            <a:ext cx="8992350" cy="8023671"/>
          </a:xfrm>
          <a:prstGeom prst="rect">
            <a:avLst/>
          </a:prstGeom>
        </p:spPr>
        <p:txBody>
          <a:bodyPr wrap="square" lIns="0" tIns="0" rIns="0" bIns="0" rtlCol="0" anchor="t">
            <a:spAutoFit/>
          </a:bodyPr>
          <a:lstStyle/>
          <a:p>
            <a:pPr algn="l">
              <a:lnSpc>
                <a:spcPts val="2379"/>
              </a:lnSpc>
              <a:spcBef>
                <a:spcPct val="0"/>
              </a:spcBef>
            </a:pPr>
            <a:r>
              <a:rPr lang="en-GB" sz="1600" b="1" u="sng" dirty="0">
                <a:solidFill>
                  <a:srgbClr val="000000"/>
                </a:solidFill>
                <a:latin typeface="Trebuchet MS" panose="020B0603020202020204" pitchFamily="34" charset="0"/>
                <a:ea typeface="Oswald Bold"/>
                <a:cs typeface="Oswald Bold"/>
                <a:sym typeface="Oswald Bold"/>
              </a:rPr>
              <a:t>IN</a:t>
            </a:r>
            <a:r>
              <a:rPr lang="en-US" sz="1600" b="1" u="sng" dirty="0">
                <a:solidFill>
                  <a:srgbClr val="000000"/>
                </a:solidFill>
                <a:latin typeface="Trebuchet MS" panose="020B0603020202020204" pitchFamily="34" charset="0"/>
                <a:ea typeface="Oswald Bold"/>
                <a:cs typeface="Oswald Bold"/>
                <a:sym typeface="Oswald Bold"/>
              </a:rPr>
              <a:t>TENT: WHAT WE </a:t>
            </a:r>
            <a:r>
              <a:rPr lang="en-GB" sz="1600" b="1" u="sng" dirty="0">
                <a:solidFill>
                  <a:srgbClr val="000000"/>
                </a:solidFill>
                <a:latin typeface="Trebuchet MS" panose="020B0603020202020204" pitchFamily="34" charset="0"/>
                <a:ea typeface="Oswald Bold"/>
                <a:cs typeface="Oswald Bold"/>
                <a:sym typeface="Oswald Bold"/>
              </a:rPr>
              <a:t>PLAN</a:t>
            </a:r>
            <a:r>
              <a:rPr lang="en-US" sz="1600" b="1" u="sng" dirty="0">
                <a:solidFill>
                  <a:srgbClr val="000000"/>
                </a:solidFill>
                <a:latin typeface="Trebuchet MS" panose="020B0603020202020204" pitchFamily="34" charset="0"/>
                <a:ea typeface="Oswald Bold"/>
                <a:cs typeface="Oswald Bold"/>
                <a:sym typeface="Oswald Bold"/>
              </a:rPr>
              <a:t> TO DO</a:t>
            </a: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a:p>
            <a:pPr algn="l">
              <a:lnSpc>
                <a:spcPts val="2379"/>
              </a:lnSpc>
              <a:spcBef>
                <a:spcPct val="0"/>
              </a:spcBef>
            </a:pPr>
            <a:r>
              <a:rPr lang="en-US" sz="1600" dirty="0">
                <a:solidFill>
                  <a:srgbClr val="000000"/>
                </a:solidFill>
                <a:latin typeface="+mj-lt"/>
                <a:ea typeface="Oswald Bold"/>
                <a:cs typeface="Oswald Bold"/>
                <a:sym typeface="Oswald Bold"/>
              </a:rPr>
              <a:t>At Seabridge Primary, we want to inspire the children to raise and answer questions about the past,  to learn how people used to live and how historical figures paved the way for our current way of life. </a:t>
            </a:r>
          </a:p>
          <a:p>
            <a:pPr algn="l">
              <a:lnSpc>
                <a:spcPts val="2379"/>
              </a:lnSpc>
              <a:spcBef>
                <a:spcPct val="0"/>
              </a:spcBef>
            </a:pPr>
            <a:r>
              <a:rPr lang="en-GB" sz="1600" b="0" i="0" dirty="0">
                <a:solidFill>
                  <a:srgbClr val="000000"/>
                </a:solidFill>
                <a:effectLst/>
              </a:rPr>
              <a:t>We want all pupils to know key events and periods of history, and how to use historical skills to conduct their own research and reasoning about the past.</a:t>
            </a:r>
          </a:p>
          <a:p>
            <a:pPr algn="l">
              <a:lnSpc>
                <a:spcPts val="2379"/>
              </a:lnSpc>
              <a:spcBef>
                <a:spcPct val="0"/>
              </a:spcBef>
            </a:pPr>
            <a:r>
              <a:rPr lang="en-GB" sz="1600" dirty="0">
                <a:solidFill>
                  <a:srgbClr val="000000"/>
                </a:solidFill>
                <a:latin typeface="+mj-lt"/>
                <a:ea typeface="Oswald Bold"/>
                <a:cs typeface="Oswald Bold"/>
                <a:sym typeface="Oswald Bold"/>
              </a:rPr>
              <a:t>The History curriculum is sequenced in a chronological way and </a:t>
            </a:r>
            <a:r>
              <a:rPr lang="en-GB" sz="1600" spc="15" dirty="0">
                <a:solidFill>
                  <a:srgbClr val="000000"/>
                </a:solidFill>
                <a:latin typeface="+mj-lt"/>
                <a:ea typeface="Oswald Bold"/>
                <a:cs typeface="Times New Roman" panose="02020603050405020304" pitchFamily="18" charset="0"/>
                <a:sym typeface="Oswald Bold"/>
              </a:rPr>
              <a:t>h</a:t>
            </a:r>
            <a:r>
              <a:rPr lang="en-GB" sz="1600" spc="15" dirty="0">
                <a:solidFill>
                  <a:srgbClr val="000000"/>
                </a:solidFill>
                <a:effectLst/>
                <a:ea typeface="Times New Roman" panose="02020603050405020304" pitchFamily="18" charset="0"/>
                <a:cs typeface="Times New Roman" panose="02020603050405020304" pitchFamily="18" charset="0"/>
              </a:rPr>
              <a:t>istorical enquiry skills are built upon progressively throughout the units, this allows children to learn and remember more. </a:t>
            </a:r>
          </a:p>
          <a:p>
            <a:pPr algn="l">
              <a:lnSpc>
                <a:spcPts val="2379"/>
              </a:lnSpc>
              <a:spcBef>
                <a:spcPct val="0"/>
              </a:spcBef>
            </a:pPr>
            <a:endParaRPr lang="en-GB" sz="1600" spc="15" dirty="0">
              <a:solidFill>
                <a:srgbClr val="000000"/>
              </a:solidFill>
              <a:effectLst/>
              <a:ea typeface="Times New Roman" panose="02020603050405020304" pitchFamily="18" charset="0"/>
              <a:cs typeface="Times New Roman" panose="02020603050405020304" pitchFamily="18" charset="0"/>
            </a:endParaRPr>
          </a:p>
          <a:p>
            <a:pPr algn="l">
              <a:lnSpc>
                <a:spcPts val="2379"/>
              </a:lnSpc>
              <a:spcBef>
                <a:spcPct val="0"/>
              </a:spcBef>
            </a:pPr>
            <a:r>
              <a:rPr lang="en-GB" sz="1600" spc="15" dirty="0">
                <a:solidFill>
                  <a:srgbClr val="000000"/>
                </a:solidFill>
                <a:effectLst/>
                <a:latin typeface="+mj-lt"/>
                <a:ea typeface="Times New Roman" panose="02020603050405020304" pitchFamily="18" charset="0"/>
                <a:cs typeface="Times New Roman" panose="02020603050405020304" pitchFamily="18" charset="0"/>
              </a:rPr>
              <a:t>Our History curriculum strives to:</a:t>
            </a:r>
          </a:p>
          <a:p>
            <a:pPr algn="l">
              <a:lnSpc>
                <a:spcPts val="2379"/>
              </a:lnSpc>
              <a:spcBef>
                <a:spcPct val="0"/>
              </a:spcBef>
            </a:pPr>
            <a:endParaRPr lang="en-GB" sz="1600" spc="15" dirty="0">
              <a:solidFill>
                <a:srgbClr val="000000"/>
              </a:solidFill>
              <a:effectLst/>
              <a:ea typeface="Times New Roman" panose="02020603050405020304" pitchFamily="18" charset="0"/>
              <a:cs typeface="Times New Roman" panose="02020603050405020304" pitchFamily="18" charset="0"/>
            </a:endParaRPr>
          </a:p>
          <a:p>
            <a:pPr algn="l" fontAlgn="base">
              <a:lnSpc>
                <a:spcPts val="1950"/>
              </a:lnSpc>
              <a:buFont typeface="Arial" panose="020B0604020202020204" pitchFamily="34" charset="0"/>
              <a:buChar char="•"/>
            </a:pPr>
            <a:r>
              <a:rPr lang="en-GB" sz="1600" dirty="0"/>
              <a:t>p</a:t>
            </a:r>
            <a:r>
              <a:rPr lang="en-GB" sz="1600" b="0" i="0" dirty="0">
                <a:effectLst/>
              </a:rPr>
              <a:t>rovide children with the necessary skills and processes to find out about the recent and distant past.</a:t>
            </a:r>
          </a:p>
          <a:p>
            <a:pPr algn="l" fontAlgn="base">
              <a:lnSpc>
                <a:spcPts val="1950"/>
              </a:lnSpc>
              <a:buFont typeface="Arial" panose="020B0604020202020204" pitchFamily="34" charset="0"/>
              <a:buChar char="•"/>
            </a:pPr>
            <a:r>
              <a:rPr lang="en-GB" sz="1600" b="0" i="0" dirty="0">
                <a:effectLst/>
              </a:rPr>
              <a:t>support our children’s development of chronologically secure knowledge and understanding of British, local and world history.</a:t>
            </a:r>
          </a:p>
          <a:p>
            <a:pPr algn="l" fontAlgn="base">
              <a:lnSpc>
                <a:spcPts val="1950"/>
              </a:lnSpc>
              <a:buFont typeface="Arial" panose="020B0604020202020204" pitchFamily="34" charset="0"/>
              <a:buChar char="•"/>
            </a:pPr>
            <a:r>
              <a:rPr lang="en-GB" sz="1600" b="0" i="0" dirty="0">
                <a:effectLst/>
              </a:rPr>
              <a:t>provide access to facts, dates and accounts of the past via primary and secondary sources including artefacts, photographs, oral and written sources.</a:t>
            </a:r>
          </a:p>
          <a:p>
            <a:pPr algn="l" fontAlgn="base">
              <a:lnSpc>
                <a:spcPts val="1950"/>
              </a:lnSpc>
              <a:buFont typeface="Arial" panose="020B0604020202020204" pitchFamily="34" charset="0"/>
              <a:buChar char="•"/>
            </a:pPr>
            <a:r>
              <a:rPr lang="en-GB" sz="1600" b="0" i="0" dirty="0">
                <a:effectLst/>
              </a:rPr>
              <a:t>enable children to confidently use a wide vocabulary of everyday historical terms and those relating to specific periods.</a:t>
            </a:r>
          </a:p>
          <a:p>
            <a:pPr algn="l" fontAlgn="base">
              <a:lnSpc>
                <a:spcPts val="1950"/>
              </a:lnSpc>
              <a:buFont typeface="Arial" panose="020B0604020202020204" pitchFamily="34" charset="0"/>
              <a:buChar char="•"/>
            </a:pPr>
            <a:r>
              <a:rPr lang="en-GB" sz="1600" b="0" i="0" dirty="0">
                <a:effectLst/>
              </a:rPr>
              <a:t>provide our children with a range of transferable skills such as the ability to conduct research, find and evaluate sources of information. </a:t>
            </a:r>
          </a:p>
          <a:p>
            <a:pPr algn="l" fontAlgn="base">
              <a:lnSpc>
                <a:spcPts val="1950"/>
              </a:lnSpc>
              <a:buFont typeface="Arial" panose="020B0604020202020204" pitchFamily="34" charset="0"/>
              <a:buChar char="•"/>
            </a:pPr>
            <a:r>
              <a:rPr lang="en-GB" sz="1600" dirty="0"/>
              <a:t> Provide opportunities to support cultural capital.</a:t>
            </a:r>
            <a:endParaRPr lang="en-GB" sz="1600" b="0" i="0" dirty="0">
              <a:effectLst/>
            </a:endParaRPr>
          </a:p>
          <a:p>
            <a:pPr algn="l">
              <a:lnSpc>
                <a:spcPts val="2379"/>
              </a:lnSpc>
              <a:spcBef>
                <a:spcPct val="0"/>
              </a:spcBef>
            </a:pPr>
            <a:endParaRPr lang="en-US" sz="1600" dirty="0">
              <a:solidFill>
                <a:srgbClr val="000000"/>
              </a:solidFill>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a:extLst>
            <a:ext uri="{FF2B5EF4-FFF2-40B4-BE49-F238E27FC236}">
              <a16:creationId xmlns:a16="http://schemas.microsoft.com/office/drawing/2014/main" id="{CA708B50-9884-1F51-18E6-9F2ADCEF2798}"/>
            </a:ext>
          </a:extLst>
        </p:cNvPr>
        <p:cNvGrpSpPr/>
        <p:nvPr/>
      </p:nvGrpSpPr>
      <p:grpSpPr>
        <a:xfrm>
          <a:off x="0" y="0"/>
          <a:ext cx="0" cy="0"/>
          <a:chOff x="0" y="0"/>
          <a:chExt cx="0" cy="0"/>
        </a:xfrm>
      </p:grpSpPr>
      <p:sp>
        <p:nvSpPr>
          <p:cNvPr id="2" name="TextBox 10">
            <a:extLst>
              <a:ext uri="{FF2B5EF4-FFF2-40B4-BE49-F238E27FC236}">
                <a16:creationId xmlns:a16="http://schemas.microsoft.com/office/drawing/2014/main" id="{58C3FF70-B75B-BB4F-63E2-D97DB3B77BDE}"/>
              </a:ext>
            </a:extLst>
          </p:cNvPr>
          <p:cNvSpPr txBox="1"/>
          <p:nvPr/>
        </p:nvSpPr>
        <p:spPr>
          <a:xfrm>
            <a:off x="173104" y="231227"/>
            <a:ext cx="9407391" cy="7972375"/>
          </a:xfrm>
          <a:prstGeom prst="rect">
            <a:avLst/>
          </a:prstGeom>
        </p:spPr>
        <p:txBody>
          <a:bodyPr wrap="square" lIns="0" tIns="0" rIns="0" bIns="0" rtlCol="0" anchor="t">
            <a:spAutoFit/>
          </a:bodyPr>
          <a:lstStyle/>
          <a:p>
            <a:pPr algn="l">
              <a:lnSpc>
                <a:spcPts val="2379"/>
              </a:lnSpc>
              <a:spcBef>
                <a:spcPct val="0"/>
              </a:spcBef>
            </a:pPr>
            <a:r>
              <a:rPr lang="en-US" sz="1600" b="1" u="sng" dirty="0">
                <a:solidFill>
                  <a:srgbClr val="000000"/>
                </a:solidFill>
                <a:latin typeface="Trebuchet MS" panose="020B0603020202020204" pitchFamily="34" charset="0"/>
                <a:ea typeface="Oswald Bold"/>
                <a:cs typeface="Oswald Bold"/>
                <a:sym typeface="Oswald Bold"/>
              </a:rPr>
              <a:t>IMPLEMENTATION: HOW WE DO IT</a:t>
            </a:r>
          </a:p>
          <a:p>
            <a:pPr algn="l">
              <a:lnSpc>
                <a:spcPts val="2379"/>
              </a:lnSpc>
              <a:spcBef>
                <a:spcPct val="0"/>
              </a:spcBef>
            </a:pPr>
            <a:r>
              <a:rPr lang="en-US" sz="1400" dirty="0">
                <a:solidFill>
                  <a:srgbClr val="000000"/>
                </a:solidFill>
                <a:ea typeface="Oswald Bold"/>
                <a:cs typeface="Oswald Bold"/>
                <a:sym typeface="Oswald Bold"/>
              </a:rPr>
              <a:t>At Seabridge Primary School, the Early Years is the first opportunity to introduce pupils to the vocabulary associated with History. Staff follow the Early Years Foundation Stage (EYFS) Statutory Framework which aims to guide children, to make sense of their physical world and their community. Listening to a broad selection of stories, non-fiction, rhymes and poems will foster their understanding of our culturally, socially, technologically and ecologically diverse world, which has changed over time. </a:t>
            </a:r>
          </a:p>
          <a:p>
            <a:pPr algn="l">
              <a:lnSpc>
                <a:spcPts val="2379"/>
              </a:lnSpc>
              <a:spcBef>
                <a:spcPct val="0"/>
              </a:spcBef>
            </a:pPr>
            <a:endParaRPr lang="en-US" sz="1400" dirty="0">
              <a:solidFill>
                <a:srgbClr val="000000"/>
              </a:solidFill>
              <a:ea typeface="Oswald Bold"/>
              <a:cs typeface="Oswald Bold"/>
              <a:sym typeface="Oswald Bold"/>
            </a:endParaRPr>
          </a:p>
          <a:p>
            <a:pPr algn="l">
              <a:lnSpc>
                <a:spcPts val="2379"/>
              </a:lnSpc>
              <a:spcBef>
                <a:spcPct val="0"/>
              </a:spcBef>
            </a:pPr>
            <a:r>
              <a:rPr lang="en-US" sz="1400" dirty="0">
                <a:solidFill>
                  <a:srgbClr val="000000"/>
                </a:solidFill>
                <a:ea typeface="Oswald Bold"/>
                <a:cs typeface="Oswald Bold"/>
                <a:sym typeface="Oswald Bold"/>
              </a:rPr>
              <a:t>We have begun our journey into delivering our History curriculum in KS2 through Opening Worlds which is a knowledge-rich humanities programme</a:t>
            </a:r>
            <a:r>
              <a:rPr lang="en-US" sz="1400" dirty="0">
                <a:solidFill>
                  <a:srgbClr val="000000"/>
                </a:solidFill>
                <a:latin typeface="+mj-lt"/>
                <a:ea typeface="Oswald Bold"/>
                <a:cs typeface="Oswald Bold"/>
                <a:sym typeface="Oswald Bold"/>
              </a:rPr>
              <a:t>. It is known for its </a:t>
            </a:r>
            <a:r>
              <a:rPr lang="en-GB" sz="1400" b="0" i="0" dirty="0">
                <a:solidFill>
                  <a:srgbClr val="212934"/>
                </a:solidFill>
                <a:effectLst/>
                <a:latin typeface="+mj-lt"/>
              </a:rPr>
              <a:t>thoroughness in knowledge-building, achieved through intricate coherence and tight sequencing, which also aligns with the way in which the KS1 History programme is delivered.</a:t>
            </a:r>
          </a:p>
          <a:p>
            <a:pPr algn="l">
              <a:lnSpc>
                <a:spcPts val="2379"/>
              </a:lnSpc>
              <a:spcBef>
                <a:spcPct val="0"/>
              </a:spcBef>
            </a:pPr>
            <a:endParaRPr lang="en-GB" sz="1400" dirty="0">
              <a:solidFill>
                <a:srgbClr val="212934"/>
              </a:solidFill>
              <a:latin typeface="Montserrat" panose="00000500000000000000" pitchFamily="2" charset="0"/>
            </a:endParaRPr>
          </a:p>
          <a:p>
            <a:pPr algn="l">
              <a:lnSpc>
                <a:spcPts val="2379"/>
              </a:lnSpc>
              <a:spcBef>
                <a:spcPct val="0"/>
              </a:spcBef>
            </a:pPr>
            <a:r>
              <a:rPr lang="en-GB" sz="1400" b="0" i="0" dirty="0">
                <a:effectLst/>
                <a:latin typeface="+mj-lt"/>
              </a:rPr>
              <a:t>Historical (substantive) knowledge is supported with historical processes (disciplinary knowledge) and children are encouraged to explore events with curiosity, build on arguments, weigh evidence, and formulate their own ideas.</a:t>
            </a:r>
          </a:p>
          <a:p>
            <a:pPr algn="l">
              <a:lnSpc>
                <a:spcPts val="2379"/>
              </a:lnSpc>
              <a:spcBef>
                <a:spcPct val="0"/>
              </a:spcBef>
            </a:pPr>
            <a:endParaRPr lang="en-GB" sz="1400" u="sng" dirty="0">
              <a:solidFill>
                <a:srgbClr val="212934"/>
              </a:solidFill>
              <a:latin typeface="Montserrat" panose="00000500000000000000" pitchFamily="2" charset="0"/>
              <a:ea typeface="Oswald Bold"/>
              <a:cs typeface="Oswald Bold"/>
              <a:sym typeface="Oswald Bold"/>
            </a:endParaRPr>
          </a:p>
          <a:p>
            <a:pPr algn="l">
              <a:lnSpc>
                <a:spcPts val="2379"/>
              </a:lnSpc>
              <a:spcBef>
                <a:spcPct val="0"/>
              </a:spcBef>
            </a:pPr>
            <a:r>
              <a:rPr lang="en-GB" sz="1400" dirty="0">
                <a:solidFill>
                  <a:srgbClr val="000000"/>
                </a:solidFill>
                <a:ea typeface="Oswald Bold"/>
                <a:cs typeface="Oswald Bold"/>
                <a:sym typeface="Oswald Bold"/>
              </a:rPr>
              <a:t>The children are given regular opportunities to recall previous knowledge, and the lessons are chunked to support the retention of information and to build on core knowledge and skills year on year.  Each lesson will include a recall task and an opportunity to active prior knowledge which will support the children in that lesson’s learning. </a:t>
            </a:r>
          </a:p>
          <a:p>
            <a:pPr algn="l">
              <a:lnSpc>
                <a:spcPts val="2379"/>
              </a:lnSpc>
              <a:spcBef>
                <a:spcPct val="0"/>
              </a:spcBef>
            </a:pPr>
            <a:endParaRPr lang="en-GB" sz="1400" dirty="0">
              <a:solidFill>
                <a:srgbClr val="000000"/>
              </a:solidFill>
              <a:ea typeface="Oswald Bold"/>
              <a:cs typeface="Oswald Bold"/>
              <a:sym typeface="Oswald Bold"/>
            </a:endParaRPr>
          </a:p>
          <a:p>
            <a:pPr algn="l">
              <a:lnSpc>
                <a:spcPts val="2379"/>
              </a:lnSpc>
              <a:spcBef>
                <a:spcPct val="0"/>
              </a:spcBef>
            </a:pPr>
            <a:r>
              <a:rPr lang="en-GB" sz="1400" dirty="0">
                <a:solidFill>
                  <a:srgbClr val="000000"/>
                </a:solidFill>
                <a:ea typeface="Oswald Bold"/>
                <a:cs typeface="Oswald Bold"/>
                <a:sym typeface="Oswald Bold"/>
              </a:rPr>
              <a:t>Historical enrichment activities are embedded throughout the curriculum and provide an opportunity to answer historical questions about the world around them in a way that further enhances the curriculum. </a:t>
            </a:r>
          </a:p>
          <a:p>
            <a:pPr algn="l">
              <a:lnSpc>
                <a:spcPts val="2379"/>
              </a:lnSpc>
              <a:spcBef>
                <a:spcPct val="0"/>
              </a:spcBef>
            </a:pPr>
            <a:endParaRPr lang="en-GB" sz="1400" dirty="0">
              <a:solidFill>
                <a:srgbClr val="000000"/>
              </a:solidFill>
              <a:ea typeface="Oswald Bold"/>
              <a:cs typeface="Oswald Bold"/>
              <a:sym typeface="Oswald Bold"/>
            </a:endParaRPr>
          </a:p>
          <a:p>
            <a:pPr algn="l">
              <a:lnSpc>
                <a:spcPts val="2379"/>
              </a:lnSpc>
              <a:spcBef>
                <a:spcPct val="0"/>
              </a:spcBef>
            </a:pPr>
            <a:endParaRPr lang="en-US" sz="1400" b="1" u="sng" dirty="0">
              <a:solidFill>
                <a:srgbClr val="000000"/>
              </a:solidFill>
              <a:latin typeface="Trebuchet MS" panose="020B0603020202020204" pitchFamily="34" charset="0"/>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p:txBody>
      </p:sp>
      <p:sp>
        <p:nvSpPr>
          <p:cNvPr id="4" name="Rectangle 2">
            <a:extLst>
              <a:ext uri="{FF2B5EF4-FFF2-40B4-BE49-F238E27FC236}">
                <a16:creationId xmlns:a16="http://schemas.microsoft.com/office/drawing/2014/main" id="{D7F54AB8-5CC7-D2FD-EF66-37A8F7C6B4A3}"/>
              </a:ext>
            </a:extLst>
          </p:cNvPr>
          <p:cNvSpPr>
            <a:spLocks noChangeArrowheads="1"/>
          </p:cNvSpPr>
          <p:nvPr/>
        </p:nvSpPr>
        <p:spPr bwMode="auto">
          <a:xfrm>
            <a:off x="252248" y="92728"/>
            <a:ext cx="216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96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6" name="AutoShape 6"/>
          <p:cNvSpPr/>
          <p:nvPr/>
        </p:nvSpPr>
        <p:spPr>
          <a:xfrm>
            <a:off x="173103" y="6791653"/>
            <a:ext cx="9236219" cy="19050"/>
          </a:xfrm>
          <a:prstGeom prst="line">
            <a:avLst/>
          </a:prstGeom>
          <a:ln w="38100" cap="flat">
            <a:solidFill>
              <a:srgbClr val="C64C62"/>
            </a:solidFill>
            <a:prstDash val="solid"/>
            <a:headEnd type="none" w="sm" len="sm"/>
            <a:tailEnd type="none" w="sm" len="sm"/>
          </a:ln>
        </p:spPr>
        <p:txBody>
          <a:bodyPr/>
          <a:lstStyle/>
          <a:p>
            <a:endParaRPr lang="en-GB"/>
          </a:p>
        </p:txBody>
      </p:sp>
      <p:sp>
        <p:nvSpPr>
          <p:cNvPr id="3" name="TextBox 10">
            <a:extLst>
              <a:ext uri="{FF2B5EF4-FFF2-40B4-BE49-F238E27FC236}">
                <a16:creationId xmlns:a16="http://schemas.microsoft.com/office/drawing/2014/main" id="{6AD9331E-AD20-353A-3EB7-053C9E139977}"/>
              </a:ext>
            </a:extLst>
          </p:cNvPr>
          <p:cNvSpPr txBox="1"/>
          <p:nvPr/>
        </p:nvSpPr>
        <p:spPr>
          <a:xfrm>
            <a:off x="173103" y="1271752"/>
            <a:ext cx="9407391" cy="5202386"/>
          </a:xfrm>
          <a:prstGeom prst="rect">
            <a:avLst/>
          </a:prstGeom>
        </p:spPr>
        <p:txBody>
          <a:bodyPr wrap="square" lIns="0" tIns="0" rIns="0" bIns="0" rtlCol="0" anchor="t">
            <a:spAutoFit/>
          </a:bodyPr>
          <a:lstStyle/>
          <a:p>
            <a:pPr algn="l">
              <a:lnSpc>
                <a:spcPts val="2379"/>
              </a:lnSpc>
              <a:spcBef>
                <a:spcPct val="0"/>
              </a:spcBef>
            </a:pPr>
            <a:r>
              <a:rPr lang="en-GB" sz="1600" dirty="0"/>
              <a:t>By the time children leave Seabridge Primary School they will: </a:t>
            </a:r>
          </a:p>
          <a:p>
            <a:pPr algn="l">
              <a:lnSpc>
                <a:spcPts val="2379"/>
              </a:lnSpc>
              <a:spcBef>
                <a:spcPct val="0"/>
              </a:spcBef>
            </a:pPr>
            <a:endParaRPr lang="en-GB" sz="1600" dirty="0"/>
          </a:p>
          <a:p>
            <a:pPr algn="l">
              <a:lnSpc>
                <a:spcPts val="2379"/>
              </a:lnSpc>
              <a:spcBef>
                <a:spcPct val="0"/>
              </a:spcBef>
            </a:pPr>
            <a:r>
              <a:rPr lang="en-GB" sz="1600" dirty="0"/>
              <a:t>● Have an excellent knowledge of historical events and significant people throughout time and</a:t>
            </a:r>
          </a:p>
          <a:p>
            <a:pPr algn="l">
              <a:lnSpc>
                <a:spcPts val="2379"/>
              </a:lnSpc>
              <a:spcBef>
                <a:spcPct val="0"/>
              </a:spcBef>
            </a:pPr>
            <a:r>
              <a:rPr lang="en-GB" sz="1600" dirty="0"/>
              <a:t>be able to explain how these have shaped history. </a:t>
            </a:r>
          </a:p>
          <a:p>
            <a:pPr algn="l">
              <a:lnSpc>
                <a:spcPts val="2379"/>
              </a:lnSpc>
              <a:spcBef>
                <a:spcPct val="0"/>
              </a:spcBef>
            </a:pPr>
            <a:r>
              <a:rPr lang="en-GB" sz="1600" dirty="0"/>
              <a:t>● </a:t>
            </a:r>
            <a:r>
              <a:rPr lang="en-GB" sz="1600" b="0" i="0" dirty="0">
                <a:solidFill>
                  <a:srgbClr val="222222"/>
                </a:solidFill>
                <a:effectLst/>
                <a:latin typeface="+mj-lt"/>
              </a:rPr>
              <a:t>Become increasingly critical and analytical with their thinking, developing the skills to make informed and balanced judgements based on their knowledge of the past</a:t>
            </a:r>
            <a:r>
              <a:rPr lang="en-GB" sz="1600" dirty="0">
                <a:latin typeface="+mj-lt"/>
              </a:rPr>
              <a:t>∙</a:t>
            </a:r>
          </a:p>
          <a:p>
            <a:pPr algn="l">
              <a:lnSpc>
                <a:spcPts val="2379"/>
              </a:lnSpc>
              <a:spcBef>
                <a:spcPct val="0"/>
              </a:spcBef>
            </a:pPr>
            <a:r>
              <a:rPr lang="en-GB" sz="1600" dirty="0"/>
              <a:t>● Have an extensive base of historical knowledge and vocabulary which will allow the children to confidently articulate their understanding of taught concepts. </a:t>
            </a:r>
          </a:p>
          <a:p>
            <a:pPr algn="l">
              <a:lnSpc>
                <a:spcPts val="2379"/>
              </a:lnSpc>
              <a:spcBef>
                <a:spcPct val="0"/>
              </a:spcBef>
            </a:pPr>
            <a:r>
              <a:rPr lang="en-GB" sz="1600" dirty="0"/>
              <a:t>● Have the ability to reach clear conclusions and develop a reasoned argument to explain findings. </a:t>
            </a:r>
          </a:p>
          <a:p>
            <a:pPr algn="l">
              <a:lnSpc>
                <a:spcPts val="2379"/>
              </a:lnSpc>
              <a:spcBef>
                <a:spcPct val="0"/>
              </a:spcBef>
            </a:pPr>
            <a:r>
              <a:rPr lang="en-GB" sz="1600" dirty="0"/>
              <a:t>● Have a passion for and commitment to the subject, and a real sense of curiosity to find out about the world and the people who have lived/are living there. </a:t>
            </a:r>
          </a:p>
          <a:p>
            <a:pPr algn="l">
              <a:lnSpc>
                <a:spcPts val="2379"/>
              </a:lnSpc>
              <a:spcBef>
                <a:spcPct val="0"/>
              </a:spcBef>
            </a:pPr>
            <a:endParaRPr lang="en-GB" sz="1600" dirty="0"/>
          </a:p>
          <a:p>
            <a:pPr algn="l">
              <a:lnSpc>
                <a:spcPts val="2379"/>
              </a:lnSpc>
              <a:spcBef>
                <a:spcPct val="0"/>
              </a:spcBef>
            </a:pPr>
            <a:endParaRPr lang="en-GB" sz="1600" dirty="0"/>
          </a:p>
          <a:p>
            <a:pPr algn="l">
              <a:lnSpc>
                <a:spcPts val="2379"/>
              </a:lnSpc>
              <a:spcBef>
                <a:spcPct val="0"/>
              </a:spcBef>
            </a:pPr>
            <a:r>
              <a:rPr lang="en-GB" sz="1600" b="1" dirty="0"/>
              <a:t>Each area of history will be assessed with a synoptic task based on an enquiry question, which allows the children to draw upon their knowledge and understanding.</a:t>
            </a:r>
          </a:p>
          <a:p>
            <a:pPr algn="l">
              <a:lnSpc>
                <a:spcPts val="2379"/>
              </a:lnSpc>
              <a:spcBef>
                <a:spcPct val="0"/>
              </a:spcBef>
            </a:pPr>
            <a:endParaRPr lang="en-GB" sz="1600" b="1" u="sng" dirty="0">
              <a:solidFill>
                <a:srgbClr val="000000"/>
              </a:solidFill>
              <a:latin typeface="Trebuchet MS" panose="020B0603020202020204" pitchFamily="34" charset="0"/>
              <a:ea typeface="Oswald Bold"/>
              <a:cs typeface="Oswald Bold"/>
              <a:sym typeface="Oswald Bold"/>
            </a:endParaRPr>
          </a:p>
        </p:txBody>
      </p:sp>
      <p:sp>
        <p:nvSpPr>
          <p:cNvPr id="4" name="TextBox 15">
            <a:extLst>
              <a:ext uri="{FF2B5EF4-FFF2-40B4-BE49-F238E27FC236}">
                <a16:creationId xmlns:a16="http://schemas.microsoft.com/office/drawing/2014/main" id="{8DF2951C-9759-345F-494A-5BF20B07F06C}"/>
              </a:ext>
            </a:extLst>
          </p:cNvPr>
          <p:cNvSpPr txBox="1"/>
          <p:nvPr/>
        </p:nvSpPr>
        <p:spPr>
          <a:xfrm>
            <a:off x="173103" y="143319"/>
            <a:ext cx="4786022" cy="280671"/>
          </a:xfrm>
          <a:prstGeom prst="rect">
            <a:avLst/>
          </a:prstGeom>
        </p:spPr>
        <p:txBody>
          <a:bodyPr lIns="0" tIns="0" rIns="0" bIns="0" rtlCol="0" anchor="t">
            <a:spAutoFit/>
          </a:bodyPr>
          <a:lstStyle/>
          <a:p>
            <a:pPr algn="l">
              <a:lnSpc>
                <a:spcPts val="2379"/>
              </a:lnSpc>
              <a:spcBef>
                <a:spcPct val="0"/>
              </a:spcBef>
            </a:pPr>
            <a:r>
              <a:rPr lang="en-US" sz="1600" b="1" u="sng" dirty="0">
                <a:solidFill>
                  <a:srgbClr val="000000"/>
                </a:solidFill>
                <a:latin typeface="Trebuchet MS" panose="020B0603020202020204" pitchFamily="34" charset="0"/>
                <a:ea typeface="Oswald Bold"/>
                <a:cs typeface="Oswald Bold"/>
                <a:sym typeface="Oswald Bold"/>
              </a:rPr>
              <a:t>IMPACT: WHAT DOES IT LOOK LIKE</a:t>
            </a:r>
            <a:r>
              <a:rPr lang="en-US" sz="1699" b="1" u="sng" dirty="0">
                <a:solidFill>
                  <a:srgbClr val="000000"/>
                </a:solidFill>
                <a:latin typeface="Oswald Bold"/>
                <a:ea typeface="Oswald Bold"/>
                <a:cs typeface="Oswald Bold"/>
                <a:sym typeface="Oswald Bold"/>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niqueSourceRef xmlns="9f0daa91-85d3-4416-9214-31fc16aec704" xsi:nil="true"/>
    <CloudMigratorOriginId xmlns="9f0daa91-85d3-4416-9214-31fc16aec704" xsi:nil="true"/>
    <TaxCatchAll xmlns="d4e355b5-07de-4314-9b14-fc457c60ae0c" xsi:nil="true"/>
    <CloudMigratorVersion xmlns="9f0daa91-85d3-4416-9214-31fc16aec704" xsi:nil="true"/>
    <lcf76f155ced4ddcb4097134ff3c332f xmlns="9f0daa91-85d3-4416-9214-31fc16aec704">
      <Terms xmlns="http://schemas.microsoft.com/office/infopath/2007/PartnerControls"/>
    </lcf76f155ced4ddcb4097134ff3c332f>
    <FileHash xmlns="9f0daa91-85d3-4416-9214-31fc16aec7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54C366ED58AE468278A597DD6C0ACB" ma:contentTypeVersion="21" ma:contentTypeDescription="Create a new document." ma:contentTypeScope="" ma:versionID="ec2afdc9d0504b64ac14c94c62d7af9e">
  <xsd:schema xmlns:xsd="http://www.w3.org/2001/XMLSchema" xmlns:xs="http://www.w3.org/2001/XMLSchema" xmlns:p="http://schemas.microsoft.com/office/2006/metadata/properties" xmlns:ns2="9f0daa91-85d3-4416-9214-31fc16aec704" xmlns:ns3="d4e355b5-07de-4314-9b14-fc457c60ae0c" targetNamespace="http://schemas.microsoft.com/office/2006/metadata/properties" ma:root="true" ma:fieldsID="02cbbaf5892312c2366e7d8b73a63f52" ns2:_="" ns3:_="">
    <xsd:import namespace="9f0daa91-85d3-4416-9214-31fc16aec704"/>
    <xsd:import namespace="d4e355b5-07de-4314-9b14-fc457c60ae0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daa91-85d3-4416-9214-31fc16aec704"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5acb547-e68f-4851-913e-d94120a6af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e355b5-07de-4314-9b14-fc457c60ae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4be99f-4600-4dc2-b7d6-187e4ea8952f}" ma:internalName="TaxCatchAll" ma:showField="CatchAllData" ma:web="d4e355b5-07de-4314-9b14-fc457c60ae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1CF55-B356-4621-A7E6-18EFE1C82C6E}">
  <ds:schemaRefs>
    <ds:schemaRef ds:uri="http://schemas.microsoft.com/office/2006/metadata/properties"/>
    <ds:schemaRef ds:uri="http://www.w3.org/2000/xmlns/"/>
    <ds:schemaRef ds:uri="9f0daa91-85d3-4416-9214-31fc16aec704"/>
    <ds:schemaRef ds:uri="http://www.w3.org/2001/XMLSchema-instance"/>
    <ds:schemaRef ds:uri="d4e355b5-07de-4314-9b14-fc457c60ae0c"/>
    <ds:schemaRef ds:uri="http://schemas.microsoft.com/office/infopath/2007/PartnerControls"/>
  </ds:schemaRefs>
</ds:datastoreItem>
</file>

<file path=customXml/itemProps2.xml><?xml version="1.0" encoding="utf-8"?>
<ds:datastoreItem xmlns:ds="http://schemas.openxmlformats.org/officeDocument/2006/customXml" ds:itemID="{9D918D9C-F164-4F59-951F-87F194D35DA8}">
  <ds:schemaRefs>
    <ds:schemaRef ds:uri="http://schemas.microsoft.com/office/2006/metadata/contentType"/>
    <ds:schemaRef ds:uri="http://schemas.microsoft.com/office/2006/metadata/properties/metaAttributes"/>
    <ds:schemaRef ds:uri="http://www.w3.org/2000/xmlns/"/>
    <ds:schemaRef ds:uri="http://www.w3.org/2001/XMLSchema"/>
    <ds:schemaRef ds:uri="9f0daa91-85d3-4416-9214-31fc16aec704"/>
    <ds:schemaRef ds:uri="d4e355b5-07de-4314-9b14-fc457c60ae0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3CC88D-E52C-420B-8626-EE1FA701D1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6635</TotalTime>
  <Words>683</Words>
  <Application>Microsoft Office PowerPoint</Application>
  <PresentationFormat>Custom</PresentationFormat>
  <Paragraphs>42</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Montserrat</vt:lpstr>
      <vt:lpstr>Century Gothic</vt:lpstr>
      <vt:lpstr>Aptos</vt:lpstr>
      <vt:lpstr>Oswald Bold</vt:lpstr>
      <vt:lpstr>Times New Roman</vt:lpstr>
      <vt:lpstr>Arial</vt:lpstr>
      <vt:lpstr>Trebuchet MS</vt:lpstr>
      <vt:lpstr>Wingdings 3</vt:lpstr>
      <vt:lpstr>Ion Boardroom</vt:lpstr>
      <vt:lpstr>History  Intent Implementation Impact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Cream Modern Project Timeline Graph</dc:title>
  <dc:creator>Charlotte Byrne (Seabridge Staff)</dc:creator>
  <cp:lastModifiedBy>Amy Dale (Seabridge Staff)</cp:lastModifiedBy>
  <cp:revision>17</cp:revision>
  <dcterms:created xsi:type="dcterms:W3CDTF">2006-08-16T00:00:00Z</dcterms:created>
  <dcterms:modified xsi:type="dcterms:W3CDTF">2025-04-08T09:43:01Z</dcterms:modified>
  <dc:identifier>DAGcREJAxUA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0x0101008054C366ED58AE468278A597DD6C0ACB</vt:lpwstr>
  </property>
  <property fmtid="{D5CDD505-2E9C-101B-9397-08002B2CF9AE}" pid="3" name="MediaServiceImageTags">
    <vt:lpwstr/>
  </property>
</Properties>
</file>