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9" r:id="rId4"/>
  </p:sldMasterIdLst>
  <p:notesMasterIdLst>
    <p:notesMasterId r:id="rId9"/>
  </p:notesMasterIdLst>
  <p:sldIdLst>
    <p:sldId id="259" r:id="rId5"/>
    <p:sldId id="256" r:id="rId6"/>
    <p:sldId id="257" r:id="rId7"/>
    <p:sldId id="261" r:id="rId8"/>
  </p:sldIdLst>
  <p:sldSz cx="9753600" cy="7315200"/>
  <p:notesSz cx="6858000" cy="9144000"/>
  <p:embeddedFontLst>
    <p:embeddedFont>
      <p:font typeface="Century Gothic" panose="020B0502020202020204" pitchFamily="34" charset="0"/>
      <p:regular r:id="rId10"/>
      <p:bold r:id="rId11"/>
      <p:italic r:id="rId12"/>
      <p:boldItalic r:id="rId13"/>
    </p:embeddedFont>
    <p:embeddedFont>
      <p:font typeface="Oswald Bold" panose="020B0604020202020204" charset="0"/>
      <p:regular r:id="rId14"/>
      <p:bold r:id="rId15"/>
    </p:embeddedFont>
    <p:embeddedFont>
      <p:font typeface="Trebuchet MS" panose="020B0603020202020204" pitchFamily="34" charset="0"/>
      <p:regular r:id="rId16"/>
      <p:bold r:id="rId17"/>
      <p:italic r:id="rId18"/>
      <p:boldItalic r:id="rId19"/>
    </p:embeddedFont>
    <p:embeddedFont>
      <p:font typeface="Wingdings 3" panose="05040102010807070707" pitchFamily="18" charset="2"/>
      <p:regular r:id="rId20"/>
    </p:embeddedFont>
    <p:embeddedFont>
      <p:font typeface="XCCW Joined 14a" panose="03050602040000000000" pitchFamily="66"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F2274A-5080-4C48-8EF8-0D00F59C3407}" v="2" dt="2025-02-11T10:00:10.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59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551BC-E39A-4A62-B7DB-D62AA3621645}" type="datetimeFigureOut">
              <a:rPr lang="en-GB" smtClean="0"/>
              <a:t>20/04/2025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245AF1-C57F-4943-8CBE-B6D584FCE087}" type="slidenum">
              <a:rPr lang="en-GB" smtClean="0"/>
              <a:t>‹#›</a:t>
            </a:fld>
            <a:endParaRPr lang="en-GB"/>
          </a:p>
        </p:txBody>
      </p:sp>
    </p:spTree>
    <p:extLst>
      <p:ext uri="{BB962C8B-B14F-4D97-AF65-F5344CB8AC3E}">
        <p14:creationId xmlns:p14="http://schemas.microsoft.com/office/powerpoint/2010/main" val="2421452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45AF1-C57F-4943-8CBE-B6D584FCE087}" type="slidenum">
              <a:rPr lang="en-GB" smtClean="0"/>
              <a:t>1</a:t>
            </a:fld>
            <a:endParaRPr lang="en-GB"/>
          </a:p>
        </p:txBody>
      </p:sp>
    </p:spTree>
    <p:extLst>
      <p:ext uri="{BB962C8B-B14F-4D97-AF65-F5344CB8AC3E}">
        <p14:creationId xmlns:p14="http://schemas.microsoft.com/office/powerpoint/2010/main" val="331522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C245AF1-C57F-4943-8CBE-B6D584FCE087}" type="slidenum">
              <a:rPr lang="en-GB" smtClean="0"/>
              <a:t>4</a:t>
            </a:fld>
            <a:endParaRPr lang="en-GB"/>
          </a:p>
        </p:txBody>
      </p:sp>
    </p:spTree>
    <p:extLst>
      <p:ext uri="{BB962C8B-B14F-4D97-AF65-F5344CB8AC3E}">
        <p14:creationId xmlns:p14="http://schemas.microsoft.com/office/powerpoint/2010/main" val="1549882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462"/>
            <a:ext cx="9753600" cy="7317662"/>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924204" y="2370799"/>
            <a:ext cx="6312191" cy="2725075"/>
          </a:xfrm>
        </p:spPr>
        <p:txBody>
          <a:bodyPr anchor="b"/>
          <a:lstStyle>
            <a:lvl1pPr>
              <a:defRPr sz="6400"/>
            </a:lvl1pPr>
          </a:lstStyle>
          <a:p>
            <a:r>
              <a:rPr lang="en-US"/>
              <a:t>Click to edit Master title style</a:t>
            </a:r>
          </a:p>
        </p:txBody>
      </p:sp>
      <p:sp>
        <p:nvSpPr>
          <p:cNvPr id="3" name="Subtitle 2"/>
          <p:cNvSpPr>
            <a:spLocks noGrp="1"/>
          </p:cNvSpPr>
          <p:nvPr>
            <p:ph type="subTitle" idx="1"/>
          </p:nvPr>
        </p:nvSpPr>
        <p:spPr>
          <a:xfrm>
            <a:off x="924204" y="5095872"/>
            <a:ext cx="6312191" cy="918848"/>
          </a:xfrm>
        </p:spPr>
        <p:txBody>
          <a:bodyPr anchor="t"/>
          <a:lstStyle>
            <a:lvl1pPr marL="0" indent="0" algn="l">
              <a:buNone/>
              <a:defRPr cap="all">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rot="5400000">
            <a:off x="8000411" y="1950719"/>
            <a:ext cx="1056639" cy="243903"/>
          </a:xfrm>
        </p:spPr>
        <p:txBody>
          <a:bodyPr anchor="t" anchorCtr="0"/>
          <a:lstStyle>
            <a:lvl1pPr algn="l">
              <a:defRPr b="0" i="0">
                <a:solidFill>
                  <a:schemeClr val="bg1"/>
                </a:solidFill>
              </a:defRPr>
            </a:lvl1pPr>
          </a:lstStyle>
          <a:p>
            <a:fld id="{BD0E4EEA-4FA1-4F13-AF8D-F318613ADD99}" type="datetimeFigureOut">
              <a:rPr lang="en-US" dirty="0"/>
              <a:pPr/>
              <a:t>4/20/2025</a:t>
            </a:fld>
            <a:endParaRPr lang="en-US"/>
          </a:p>
        </p:txBody>
      </p:sp>
      <p:sp>
        <p:nvSpPr>
          <p:cNvPr id="5" name="Footer Placeholder 4"/>
          <p:cNvSpPr>
            <a:spLocks noGrp="1"/>
          </p:cNvSpPr>
          <p:nvPr>
            <p:ph type="ftr" sz="quarter" idx="11"/>
          </p:nvPr>
        </p:nvSpPr>
        <p:spPr>
          <a:xfrm rot="5400000">
            <a:off x="6651957" y="3482033"/>
            <a:ext cx="4117115" cy="243904"/>
          </a:xfrm>
        </p:spPr>
        <p:txBody>
          <a:bodyPr/>
          <a:lstStyle>
            <a:lvl1pPr>
              <a:defRPr>
                <a:solidFill>
                  <a:schemeClr val="bg1"/>
                </a:solidFill>
              </a:defRPr>
            </a:lvl1pPr>
          </a:lstStyle>
          <a:p>
            <a:r>
              <a:rPr lang="en-US" b="0"/>
              <a:t>
              </a:t>
            </a:r>
          </a:p>
        </p:txBody>
      </p:sp>
      <p:sp>
        <p:nvSpPr>
          <p:cNvPr id="10" name="Rectangle 9"/>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282965" y="312117"/>
            <a:ext cx="670734" cy="818866"/>
          </a:xfrm>
        </p:spPr>
        <p:txBody>
          <a:bodyPr/>
          <a:lstStyle>
            <a:lvl1pPr>
              <a:defRPr sz="3733" b="0" i="0" baseline="0">
                <a:latin typeface="+mj-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838311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462"/>
            <a:ext cx="9753600" cy="7317662"/>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6" y="5292216"/>
            <a:ext cx="6850135" cy="604521"/>
          </a:xfrm>
        </p:spPr>
        <p:txBody>
          <a:bodyPr anchor="b">
            <a:normAutofit/>
          </a:bodyPr>
          <a:lstStyle>
            <a:lvl1pPr algn="l">
              <a:defRPr sz="3200" b="0"/>
            </a:lvl1pPr>
          </a:lstStyle>
          <a:p>
            <a:r>
              <a:rPr lang="en-US"/>
              <a:t>Click to edit Master title style</a:t>
            </a:r>
          </a:p>
        </p:txBody>
      </p:sp>
      <p:sp>
        <p:nvSpPr>
          <p:cNvPr id="3" name="Picture Placeholder 2"/>
          <p:cNvSpPr>
            <a:spLocks noGrp="1" noChangeAspect="1"/>
          </p:cNvSpPr>
          <p:nvPr>
            <p:ph type="pic" idx="1"/>
          </p:nvPr>
        </p:nvSpPr>
        <p:spPr>
          <a:xfrm>
            <a:off x="924204" y="731520"/>
            <a:ext cx="6850138" cy="36576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4" name="Text Placeholder 3"/>
          <p:cNvSpPr>
            <a:spLocks noGrp="1"/>
          </p:cNvSpPr>
          <p:nvPr>
            <p:ph type="body" sz="half" idx="2"/>
          </p:nvPr>
        </p:nvSpPr>
        <p:spPr>
          <a:xfrm>
            <a:off x="924206" y="5896737"/>
            <a:ext cx="6850137" cy="526626"/>
          </a:xfrm>
        </p:spPr>
        <p:txBody>
          <a:bodyPr>
            <a:normAutofit/>
          </a:bodyPr>
          <a:lstStyle>
            <a:lvl1pPr marL="0" indent="0">
              <a:buNone/>
              <a:defRPr sz="160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4AA1952-4678-4F52-AE53-1172DBBC0616}" type="datetimeFigureOut">
              <a:rPr lang="en-US" dirty="0"/>
              <a:t>4/20/2025</a:t>
            </a:fld>
            <a:endParaRPr lang="en-US"/>
          </a:p>
        </p:txBody>
      </p:sp>
      <p:sp>
        <p:nvSpPr>
          <p:cNvPr id="6" name="Footer Placeholder 5"/>
          <p:cNvSpPr>
            <a:spLocks noGrp="1"/>
          </p:cNvSpPr>
          <p:nvPr>
            <p:ph type="ftr" sz="quarter" idx="11"/>
          </p:nvPr>
        </p:nvSpPr>
        <p:spPr/>
        <p:txBody>
          <a:bodyPr/>
          <a:lstStyle/>
          <a:p>
            <a:r>
              <a:rPr lang="en-US" sz="1200"/>
              <a:t>
              </a:t>
            </a:r>
          </a:p>
        </p:txBody>
      </p:sp>
      <p:sp>
        <p:nvSpPr>
          <p:cNvPr id="14" name="Rectangle 13"/>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8997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462"/>
            <a:ext cx="9753600" cy="7317662"/>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4" y="988907"/>
            <a:ext cx="6850138" cy="1763325"/>
          </a:xfrm>
        </p:spPr>
        <p:txBody>
          <a:bodyPr anchor="ctr"/>
          <a:lstStyle>
            <a:lvl1pPr>
              <a:defRPr sz="4800"/>
            </a:lvl1pPr>
          </a:lstStyle>
          <a:p>
            <a:r>
              <a:rPr lang="en-US"/>
              <a:t>Click to edit Master title style</a:t>
            </a:r>
          </a:p>
        </p:txBody>
      </p:sp>
      <p:sp>
        <p:nvSpPr>
          <p:cNvPr id="13" name="Text Placeholder 3"/>
          <p:cNvSpPr>
            <a:spLocks noGrp="1"/>
          </p:cNvSpPr>
          <p:nvPr>
            <p:ph type="body" sz="half" idx="2"/>
          </p:nvPr>
        </p:nvSpPr>
        <p:spPr>
          <a:xfrm>
            <a:off x="924204" y="3742940"/>
            <a:ext cx="6850137" cy="2683598"/>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p>
            <a:fld id="{973A2745-E054-46B0-8E30-23638A915329}" type="datetimeFigureOut">
              <a:rPr lang="en-US" dirty="0"/>
              <a:t>4/20/2025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8" name="Rectangle 17"/>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2521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462"/>
            <a:ext cx="9753600" cy="7317662"/>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87703" y="697881"/>
            <a:ext cx="641697" cy="173368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10666"/>
              <a:t>“</a:t>
            </a:r>
          </a:p>
        </p:txBody>
      </p:sp>
      <p:sp>
        <p:nvSpPr>
          <p:cNvPr id="11" name="TextBox 10"/>
          <p:cNvSpPr txBox="1"/>
          <p:nvPr/>
        </p:nvSpPr>
        <p:spPr>
          <a:xfrm>
            <a:off x="7709285" y="3093909"/>
            <a:ext cx="574905" cy="173368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10666"/>
              <a:t>”</a:t>
            </a:r>
          </a:p>
        </p:txBody>
      </p:sp>
      <p:sp>
        <p:nvSpPr>
          <p:cNvPr id="2" name="Title 1"/>
          <p:cNvSpPr>
            <a:spLocks noGrp="1"/>
          </p:cNvSpPr>
          <p:nvPr>
            <p:ph type="title"/>
          </p:nvPr>
        </p:nvSpPr>
        <p:spPr>
          <a:xfrm>
            <a:off x="1203264" y="975361"/>
            <a:ext cx="6571077" cy="3087870"/>
          </a:xfrm>
        </p:spPr>
        <p:txBody>
          <a:bodyPr/>
          <a:lstStyle>
            <a:lvl1pPr>
              <a:defRPr sz="4800"/>
            </a:lvl1pPr>
          </a:lstStyle>
          <a:p>
            <a:r>
              <a:rPr lang="en-US"/>
              <a:t>Click to edit Master title style</a:t>
            </a:r>
          </a:p>
        </p:txBody>
      </p:sp>
      <p:sp>
        <p:nvSpPr>
          <p:cNvPr id="17" name="Text Placeholder 3"/>
          <p:cNvSpPr>
            <a:spLocks noGrp="1"/>
          </p:cNvSpPr>
          <p:nvPr>
            <p:ph type="body" sz="half" idx="13"/>
          </p:nvPr>
        </p:nvSpPr>
        <p:spPr>
          <a:xfrm>
            <a:off x="1479765" y="4068772"/>
            <a:ext cx="6022551" cy="355321"/>
          </a:xfrm>
        </p:spPr>
        <p:txBody>
          <a:bodyPr>
            <a:normAutofit/>
          </a:bodyPr>
          <a:lstStyle>
            <a:lvl1pPr marL="0" indent="0">
              <a:buNone/>
              <a:defRPr lang="en-US" sz="1867" b="0" i="0" kern="1200" cap="small" dirty="0">
                <a:solidFill>
                  <a:schemeClr val="accent1"/>
                </a:solidFill>
                <a:ea typeface="+mn-e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6" name="Text Placeholder 3"/>
          <p:cNvSpPr>
            <a:spLocks noGrp="1"/>
          </p:cNvSpPr>
          <p:nvPr>
            <p:ph type="body" sz="half" idx="2"/>
          </p:nvPr>
        </p:nvSpPr>
        <p:spPr>
          <a:xfrm>
            <a:off x="924203" y="5334203"/>
            <a:ext cx="6850139" cy="1092336"/>
          </a:xfrm>
        </p:spPr>
        <p:txBody>
          <a:bodyPr anchor="ct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200"/>
            </a:lvl1pPr>
          </a:lstStyle>
          <a:p>
            <a:fld id="{299C16BC-30CD-4DD4-80F6-2EE7825F11E6}" type="datetimeFigureOut">
              <a:rPr lang="en-US" dirty="0"/>
              <a:t>4/20/2025</a:t>
            </a:fld>
            <a:endParaRPr lang="en-US"/>
          </a:p>
        </p:txBody>
      </p:sp>
      <p:sp>
        <p:nvSpPr>
          <p:cNvPr id="5" name="Footer Placeholder 4"/>
          <p:cNvSpPr>
            <a:spLocks noGrp="1"/>
          </p:cNvSpPr>
          <p:nvPr>
            <p:ph type="ftr" sz="quarter" idx="11"/>
          </p:nvPr>
        </p:nvSpPr>
        <p:spPr/>
        <p:txBody>
          <a:bodyPr/>
          <a:lstStyle>
            <a:lvl1pPr>
              <a:defRPr sz="1200"/>
            </a:lvl1pPr>
          </a:lstStyle>
          <a:p>
            <a:r>
              <a:rPr lang="en-US"/>
              <a:t>
              </a:t>
            </a:r>
          </a:p>
        </p:txBody>
      </p:sp>
      <p:sp>
        <p:nvSpPr>
          <p:cNvPr id="43" name="Rectangle 42"/>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85407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462"/>
            <a:ext cx="9753600" cy="7317662"/>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4" y="2194560"/>
            <a:ext cx="6850138" cy="2235201"/>
          </a:xfrm>
        </p:spPr>
        <p:txBody>
          <a:bodyPr anchor="b"/>
          <a:lstStyle>
            <a:lvl1pPr algn="l">
              <a:defRPr sz="5333" b="0" cap="none"/>
            </a:lvl1pPr>
          </a:lstStyle>
          <a:p>
            <a:r>
              <a:rPr lang="en-US"/>
              <a:t>Click to edit Master title style</a:t>
            </a:r>
          </a:p>
        </p:txBody>
      </p:sp>
      <p:sp>
        <p:nvSpPr>
          <p:cNvPr id="3" name="Text Placeholder 2"/>
          <p:cNvSpPr>
            <a:spLocks noGrp="1"/>
          </p:cNvSpPr>
          <p:nvPr>
            <p:ph type="body" idx="1"/>
          </p:nvPr>
        </p:nvSpPr>
        <p:spPr>
          <a:xfrm>
            <a:off x="924204" y="5503359"/>
            <a:ext cx="6850138" cy="917760"/>
          </a:xfrm>
        </p:spPr>
        <p:txBody>
          <a:bodyPr anchor="t"/>
          <a:lstStyle>
            <a:lvl1pPr marL="0" indent="0" algn="l">
              <a:buNone/>
              <a:defRPr sz="2667" cap="none">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C08CF-35E6-4D00-9558-E84BB6A18FA7}" type="datetimeFigureOut">
              <a:rPr lang="en-US" dirty="0"/>
              <a:t>4/20/2025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5" name="Rectangle 14"/>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36643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26810" y="988908"/>
            <a:ext cx="6851831" cy="757188"/>
          </a:xfrm>
        </p:spPr>
        <p:txBody>
          <a:bodyPr/>
          <a:lstStyle>
            <a:lvl1pPr>
              <a:defRPr sz="4267"/>
            </a:lvl1pPr>
          </a:lstStyle>
          <a:p>
            <a:r>
              <a:rPr lang="en-US"/>
              <a:t>Click to edit Master title style</a:t>
            </a:r>
          </a:p>
        </p:txBody>
      </p:sp>
      <p:sp>
        <p:nvSpPr>
          <p:cNvPr id="3" name="Text Placeholder 2"/>
          <p:cNvSpPr>
            <a:spLocks noGrp="1"/>
          </p:cNvSpPr>
          <p:nvPr>
            <p:ph type="body" idx="1"/>
          </p:nvPr>
        </p:nvSpPr>
        <p:spPr>
          <a:xfrm>
            <a:off x="926810" y="2655146"/>
            <a:ext cx="2465054"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2" name="Text Placeholder 3"/>
          <p:cNvSpPr>
            <a:spLocks noGrp="1"/>
          </p:cNvSpPr>
          <p:nvPr>
            <p:ph type="body" sz="half" idx="15"/>
          </p:nvPr>
        </p:nvSpPr>
        <p:spPr>
          <a:xfrm>
            <a:off x="926810" y="3356975"/>
            <a:ext cx="2465054" cy="3069563"/>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4"/>
          <p:cNvSpPr>
            <a:spLocks noGrp="1"/>
          </p:cNvSpPr>
          <p:nvPr>
            <p:ph type="body" sz="quarter" idx="3"/>
          </p:nvPr>
        </p:nvSpPr>
        <p:spPr>
          <a:xfrm>
            <a:off x="3635702" y="2655148"/>
            <a:ext cx="2481867"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3" name="Text Placeholder 3"/>
          <p:cNvSpPr>
            <a:spLocks noGrp="1"/>
          </p:cNvSpPr>
          <p:nvPr>
            <p:ph type="body" sz="half" idx="16"/>
          </p:nvPr>
        </p:nvSpPr>
        <p:spPr>
          <a:xfrm>
            <a:off x="3635703" y="3356975"/>
            <a:ext cx="2481867" cy="3080924"/>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4"/>
          <p:cNvSpPr>
            <a:spLocks noGrp="1"/>
          </p:cNvSpPr>
          <p:nvPr>
            <p:ph type="body" sz="quarter" idx="13"/>
          </p:nvPr>
        </p:nvSpPr>
        <p:spPr>
          <a:xfrm>
            <a:off x="6361408" y="2655147"/>
            <a:ext cx="2467989" cy="701825"/>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4" name="Text Placeholder 3"/>
          <p:cNvSpPr>
            <a:spLocks noGrp="1"/>
          </p:cNvSpPr>
          <p:nvPr>
            <p:ph type="body" sz="half" idx="17"/>
          </p:nvPr>
        </p:nvSpPr>
        <p:spPr>
          <a:xfrm>
            <a:off x="6361409" y="3356973"/>
            <a:ext cx="2467988" cy="3080926"/>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19" name="Straight Connector 18"/>
          <p:cNvCxnSpPr/>
          <p:nvPr/>
        </p:nvCxnSpPr>
        <p:spPr>
          <a:xfrm>
            <a:off x="3514165"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239489"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144D7E6-CC33-4DB7-AD36-586742F33205}" type="datetimeFigureOut">
              <a:rPr lang="en-US" dirty="0"/>
              <a:t>4/20/2025</a:t>
            </a:fld>
            <a:endParaRPr lang="en-US"/>
          </a:p>
        </p:txBody>
      </p:sp>
      <p:sp>
        <p:nvSpPr>
          <p:cNvPr id="8" name="Footer Placeholder 7"/>
          <p:cNvSpPr>
            <a:spLocks noGrp="1"/>
          </p:cNvSpPr>
          <p:nvPr>
            <p:ph type="ftr" sz="quarter" idx="11"/>
          </p:nvPr>
        </p:nvSpPr>
        <p:spPr/>
        <p:txBody>
          <a:bodyPr/>
          <a:lstStyle/>
          <a:p>
            <a:r>
              <a:rPr lang="en-US" sz="120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10190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24204" y="999438"/>
            <a:ext cx="6851831" cy="746658"/>
          </a:xfrm>
        </p:spPr>
        <p:txBody>
          <a:bodyPr/>
          <a:lstStyle>
            <a:lvl1pPr>
              <a:defRPr sz="4267"/>
            </a:lvl1pPr>
          </a:lstStyle>
          <a:p>
            <a:r>
              <a:rPr lang="en-US"/>
              <a:t>Click to edit Master title style</a:t>
            </a:r>
          </a:p>
        </p:txBody>
      </p:sp>
      <p:sp>
        <p:nvSpPr>
          <p:cNvPr id="3" name="Text Placeholder 2"/>
          <p:cNvSpPr>
            <a:spLocks noGrp="1"/>
          </p:cNvSpPr>
          <p:nvPr>
            <p:ph type="body" idx="1"/>
          </p:nvPr>
        </p:nvSpPr>
        <p:spPr>
          <a:xfrm>
            <a:off x="924202" y="4467783"/>
            <a:ext cx="2468335" cy="692278"/>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29" name="Picture Placeholder 2"/>
          <p:cNvSpPr>
            <a:spLocks noGrp="1" noChangeAspect="1"/>
          </p:cNvSpPr>
          <p:nvPr>
            <p:ph type="pic" idx="15"/>
          </p:nvPr>
        </p:nvSpPr>
        <p:spPr>
          <a:xfrm>
            <a:off x="1089346" y="2655147"/>
            <a:ext cx="2147133" cy="154383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3" name="Text Placeholder 3"/>
          <p:cNvSpPr>
            <a:spLocks noGrp="1"/>
          </p:cNvSpPr>
          <p:nvPr>
            <p:ph type="body" sz="half" idx="18"/>
          </p:nvPr>
        </p:nvSpPr>
        <p:spPr>
          <a:xfrm>
            <a:off x="924201" y="5160062"/>
            <a:ext cx="2463232" cy="1266477"/>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Text Placeholder 4"/>
          <p:cNvSpPr>
            <a:spLocks noGrp="1"/>
          </p:cNvSpPr>
          <p:nvPr>
            <p:ph type="body" sz="quarter" idx="3"/>
          </p:nvPr>
        </p:nvSpPr>
        <p:spPr>
          <a:xfrm>
            <a:off x="3631272" y="4467782"/>
            <a:ext cx="2486297"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30" name="Picture Placeholder 2"/>
          <p:cNvSpPr>
            <a:spLocks noGrp="1" noChangeAspect="1"/>
          </p:cNvSpPr>
          <p:nvPr>
            <p:ph type="pic" idx="16"/>
          </p:nvPr>
        </p:nvSpPr>
        <p:spPr>
          <a:xfrm>
            <a:off x="3787330" y="2655147"/>
            <a:ext cx="2160194" cy="154383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4" name="Text Placeholder 3"/>
          <p:cNvSpPr>
            <a:spLocks noGrp="1"/>
          </p:cNvSpPr>
          <p:nvPr>
            <p:ph type="body" sz="half" idx="19"/>
          </p:nvPr>
        </p:nvSpPr>
        <p:spPr>
          <a:xfrm>
            <a:off x="3631271" y="5169610"/>
            <a:ext cx="2486298" cy="1256930"/>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14" name="Text Placeholder 4"/>
          <p:cNvSpPr>
            <a:spLocks noGrp="1"/>
          </p:cNvSpPr>
          <p:nvPr>
            <p:ph type="body" sz="quarter" idx="13"/>
          </p:nvPr>
        </p:nvSpPr>
        <p:spPr>
          <a:xfrm>
            <a:off x="6361408" y="4463802"/>
            <a:ext cx="2452791" cy="701826"/>
          </a:xfrm>
        </p:spPr>
        <p:txBody>
          <a:bodyPr anchor="b">
            <a:noAutofit/>
          </a:bodyPr>
          <a:lstStyle>
            <a:lvl1pPr marL="0" indent="0">
              <a:buNone/>
              <a:defRPr sz="2667"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31" name="Picture Placeholder 2"/>
          <p:cNvSpPr>
            <a:spLocks noGrp="1" noChangeAspect="1"/>
          </p:cNvSpPr>
          <p:nvPr>
            <p:ph type="pic" idx="17"/>
          </p:nvPr>
        </p:nvSpPr>
        <p:spPr>
          <a:xfrm>
            <a:off x="6511942" y="2655147"/>
            <a:ext cx="2153428" cy="154383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27" name="Text Placeholder 3"/>
          <p:cNvSpPr>
            <a:spLocks noGrp="1"/>
          </p:cNvSpPr>
          <p:nvPr>
            <p:ph type="body" sz="half" idx="20"/>
          </p:nvPr>
        </p:nvSpPr>
        <p:spPr>
          <a:xfrm>
            <a:off x="6361408" y="5169611"/>
            <a:ext cx="2452791" cy="1268288"/>
          </a:xfrm>
        </p:spPr>
        <p:txBody>
          <a:bodyPr anchor="t">
            <a:normAutofit/>
          </a:bodyPr>
          <a:lstStyle>
            <a:lvl1pPr marL="0" indent="0">
              <a:buNone/>
              <a:defRPr sz="16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cxnSp>
        <p:nvCxnSpPr>
          <p:cNvPr id="21" name="Straight Connector 20"/>
          <p:cNvCxnSpPr/>
          <p:nvPr/>
        </p:nvCxnSpPr>
        <p:spPr>
          <a:xfrm>
            <a:off x="3509354"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239489" y="2655148"/>
            <a:ext cx="0" cy="378275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66575B-2735-40B8-B6EB-6CDAB5AC6FFA}" type="datetimeFigureOut">
              <a:rPr lang="en-US" dirty="0"/>
              <a:t>4/20/2025</a:t>
            </a:fld>
            <a:endParaRPr lang="en-US"/>
          </a:p>
        </p:txBody>
      </p:sp>
      <p:sp>
        <p:nvSpPr>
          <p:cNvPr id="8" name="Footer Placeholder 7"/>
          <p:cNvSpPr>
            <a:spLocks noGrp="1"/>
          </p:cNvSpPr>
          <p:nvPr>
            <p:ph type="ftr" sz="quarter" idx="11"/>
          </p:nvPr>
        </p:nvSpPr>
        <p:spPr/>
        <p:txBody>
          <a:bodyPr/>
          <a:lstStyle/>
          <a:p>
            <a:r>
              <a:rPr lang="en-US" sz="120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48115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24204" y="2655147"/>
            <a:ext cx="6766081" cy="3765973"/>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158F7-1675-4DCB-BEFD-61754F8F3639}" type="datetimeFigureOut">
              <a:rPr lang="en-US" dirty="0"/>
              <a:t>4/20/2025</a:t>
            </a:fld>
            <a:endParaRPr lang="en-US"/>
          </a:p>
        </p:txBody>
      </p:sp>
      <p:sp>
        <p:nvSpPr>
          <p:cNvPr id="5" name="Footer Placeholder 4"/>
          <p:cNvSpPr>
            <a:spLocks noGrp="1"/>
          </p:cNvSpPr>
          <p:nvPr>
            <p:ph type="ftr" sz="quarter" idx="11"/>
          </p:nvPr>
        </p:nvSpPr>
        <p:spPr/>
        <p:txBody>
          <a:bodyPr/>
          <a:lstStyle>
            <a:lvl1pPr>
              <a:defRPr sz="1200"/>
            </a:lvl1p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8850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462"/>
            <a:ext cx="9753600" cy="7317662"/>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580234" y="1544319"/>
            <a:ext cx="1194106" cy="4876799"/>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904785" y="1544319"/>
            <a:ext cx="4731135" cy="48767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236DFA-79BB-4D56-A946-4DC88E122871}" type="datetimeFigureOut">
              <a:rPr lang="en-US" dirty="0"/>
              <a:t>4/20/2025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3" name="Rectangle 12"/>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2775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DB237A-9148-42BC-944B-A8E88D57146E}" type="datetimeFigureOut">
              <a:rPr lang="en-US" dirty="0"/>
              <a:t>4/20/2025</a:t>
            </a:fld>
            <a:endParaRPr lang="en-US"/>
          </a:p>
        </p:txBody>
      </p:sp>
      <p:sp>
        <p:nvSpPr>
          <p:cNvPr id="5" name="Footer Placeholder 4"/>
          <p:cNvSpPr>
            <a:spLocks noGrp="1"/>
          </p:cNvSpPr>
          <p:nvPr>
            <p:ph type="ftr" sz="quarter" idx="11"/>
          </p:nvPr>
        </p:nvSpPr>
        <p:spPr/>
        <p:txBody>
          <a:bodyPr/>
          <a:lstStyle>
            <a:lvl1pPr>
              <a:defRPr sz="1200"/>
            </a:lvl1p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9147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462"/>
            <a:ext cx="9753600" cy="7317662"/>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4" y="2408095"/>
            <a:ext cx="3308549" cy="3221699"/>
          </a:xfrm>
        </p:spPr>
        <p:txBody>
          <a:bodyPr anchor="ctr"/>
          <a:lstStyle>
            <a:lvl1pPr algn="l">
              <a:defRPr sz="4267" b="0" cap="none"/>
            </a:lvl1pPr>
          </a:lstStyle>
          <a:p>
            <a:r>
              <a:rPr lang="en-US"/>
              <a:t>Click to edit Master title style</a:t>
            </a:r>
          </a:p>
        </p:txBody>
      </p:sp>
      <p:sp>
        <p:nvSpPr>
          <p:cNvPr id="3" name="Text Placeholder 2"/>
          <p:cNvSpPr>
            <a:spLocks noGrp="1"/>
          </p:cNvSpPr>
          <p:nvPr>
            <p:ph type="body" idx="1"/>
          </p:nvPr>
        </p:nvSpPr>
        <p:spPr>
          <a:xfrm>
            <a:off x="5460545" y="2408095"/>
            <a:ext cx="3258297" cy="3221699"/>
          </a:xfrm>
        </p:spPr>
        <p:txBody>
          <a:bodyPr anchor="ctr"/>
          <a:lstStyle>
            <a:lvl1pPr marL="0" indent="0" algn="l">
              <a:buNone/>
              <a:defRPr sz="2667" cap="all">
                <a:solidFill>
                  <a:schemeClr val="accent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CD823B-6563-4B6E-8509-8CA073399E81}" type="datetimeFigureOut">
              <a:rPr lang="en-US" dirty="0"/>
              <a:t>4/20/2025</a:t>
            </a:fld>
            <a:endParaRPr lang="en-US"/>
          </a:p>
        </p:txBody>
      </p:sp>
      <p:sp>
        <p:nvSpPr>
          <p:cNvPr id="5" name="Footer Placeholder 4"/>
          <p:cNvSpPr>
            <a:spLocks noGrp="1"/>
          </p:cNvSpPr>
          <p:nvPr>
            <p:ph type="ftr" sz="quarter" idx="11"/>
          </p:nvPr>
        </p:nvSpPr>
        <p:spPr/>
        <p:txBody>
          <a:bodyPr/>
          <a:lstStyle/>
          <a:p>
            <a:r>
              <a:rPr lang="en-US" sz="1200"/>
              <a:t>
              </a:t>
            </a:r>
          </a:p>
        </p:txBody>
      </p:sp>
      <p:sp>
        <p:nvSpPr>
          <p:cNvPr id="13" name="Rectangle 12"/>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329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Content Placeholder 2"/>
          <p:cNvSpPr>
            <a:spLocks noGrp="1"/>
          </p:cNvSpPr>
          <p:nvPr>
            <p:ph sz="half" idx="1"/>
          </p:nvPr>
        </p:nvSpPr>
        <p:spPr>
          <a:xfrm>
            <a:off x="924203" y="2655145"/>
            <a:ext cx="3879445" cy="376597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9953" y="2655146"/>
            <a:ext cx="3879446" cy="37659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8BF7DE-4449-4591-A859-459F8EC49B48}" type="datetimeFigureOut">
              <a:rPr lang="en-US" dirty="0"/>
              <a:t>4/20/2025</a:t>
            </a:fld>
            <a:endParaRPr lang="en-US"/>
          </a:p>
        </p:txBody>
      </p:sp>
      <p:sp>
        <p:nvSpPr>
          <p:cNvPr id="6" name="Footer Placeholder 5"/>
          <p:cNvSpPr>
            <a:spLocks noGrp="1"/>
          </p:cNvSpPr>
          <p:nvPr>
            <p:ph type="ftr" sz="quarter" idx="11"/>
          </p:nvPr>
        </p:nvSpPr>
        <p:spPr/>
        <p:txBody>
          <a:bodyPr/>
          <a:lstStyle/>
          <a:p>
            <a:r>
              <a:rPr lang="en-US" sz="120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28219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924203" y="2655147"/>
            <a:ext cx="3879444" cy="809909"/>
          </a:xfrm>
        </p:spPr>
        <p:txBody>
          <a:bodyPr anchor="b">
            <a:noAutofit/>
          </a:bodyPr>
          <a:lstStyle>
            <a:lvl1pPr marL="0" indent="0">
              <a:buNone/>
              <a:defRPr sz="3200"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924204" y="3465057"/>
            <a:ext cx="3879443" cy="295606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49953" y="2655147"/>
            <a:ext cx="3879445" cy="809909"/>
          </a:xfrm>
        </p:spPr>
        <p:txBody>
          <a:bodyPr anchor="b">
            <a:noAutofit/>
          </a:bodyPr>
          <a:lstStyle>
            <a:lvl1pPr marL="0" indent="0">
              <a:buNone/>
              <a:defRPr sz="3200" b="0">
                <a:solidFill>
                  <a:schemeClr val="accent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949954" y="3465056"/>
            <a:ext cx="3879444" cy="29560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8F265-8E66-46AA-BA78-A6309770A536}" type="datetimeFigureOut">
              <a:rPr lang="en-US" dirty="0"/>
              <a:t>4/20/2025</a:t>
            </a:fld>
            <a:endParaRPr lang="en-US"/>
          </a:p>
        </p:txBody>
      </p:sp>
      <p:sp>
        <p:nvSpPr>
          <p:cNvPr id="8" name="Footer Placeholder 7"/>
          <p:cNvSpPr>
            <a:spLocks noGrp="1"/>
          </p:cNvSpPr>
          <p:nvPr>
            <p:ph type="ftr" sz="quarter" idx="11"/>
          </p:nvPr>
        </p:nvSpPr>
        <p:spPr/>
        <p:txBody>
          <a:bodyPr/>
          <a:lstStyle/>
          <a:p>
            <a:r>
              <a:rPr lang="en-US" sz="120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32603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p>
        </p:txBody>
      </p:sp>
      <p:sp>
        <p:nvSpPr>
          <p:cNvPr id="3" name="Date Placeholder 2"/>
          <p:cNvSpPr>
            <a:spLocks noGrp="1"/>
          </p:cNvSpPr>
          <p:nvPr>
            <p:ph type="dt" sz="half" idx="10"/>
          </p:nvPr>
        </p:nvSpPr>
        <p:spPr/>
        <p:txBody>
          <a:bodyPr/>
          <a:lstStyle/>
          <a:p>
            <a:fld id="{97E628AB-819E-4D87-926F-4403E4EFB3DF}" type="datetimeFigureOut">
              <a:rPr lang="en-US" dirty="0"/>
              <a:t>4/20/2025</a:t>
            </a:fld>
            <a:endParaRPr lang="en-US"/>
          </a:p>
        </p:txBody>
      </p:sp>
      <p:sp>
        <p:nvSpPr>
          <p:cNvPr id="4" name="Footer Placeholder 3"/>
          <p:cNvSpPr>
            <a:spLocks noGrp="1"/>
          </p:cNvSpPr>
          <p:nvPr>
            <p:ph type="ftr" sz="quarter" idx="11"/>
          </p:nvPr>
        </p:nvSpPr>
        <p:spPr/>
        <p:txBody>
          <a:bodyPr/>
          <a:lstStyle/>
          <a:p>
            <a:r>
              <a:rPr lang="en-US" sz="120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54852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B4F00-D06D-411F-B16A-8E04438A3862}" type="datetimeFigureOut">
              <a:rPr lang="en-US" dirty="0"/>
              <a:t>4/20/2025</a:t>
            </a:fld>
            <a:endParaRPr lang="en-US"/>
          </a:p>
        </p:txBody>
      </p:sp>
      <p:sp>
        <p:nvSpPr>
          <p:cNvPr id="3" name="Footer Placeholder 2"/>
          <p:cNvSpPr>
            <a:spLocks noGrp="1"/>
          </p:cNvSpPr>
          <p:nvPr>
            <p:ph type="ftr" sz="quarter" idx="11"/>
          </p:nvPr>
        </p:nvSpPr>
        <p:spPr/>
        <p:txBody>
          <a:bodyPr/>
          <a:lstStyle/>
          <a:p>
            <a:r>
              <a:rPr lang="en-US" sz="1200"/>
              <a:t>
              </a:t>
            </a:r>
          </a:p>
        </p:txBody>
      </p:sp>
      <p:sp>
        <p:nvSpPr>
          <p:cNvPr id="7" name="Rectangle 6"/>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8135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462"/>
            <a:ext cx="9753600" cy="7317662"/>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3" y="1597266"/>
            <a:ext cx="2893428" cy="1544320"/>
          </a:xfrm>
        </p:spPr>
        <p:txBody>
          <a:bodyPr anchor="b"/>
          <a:lstStyle>
            <a:lvl1pPr algn="l">
              <a:defRPr sz="3200" b="0"/>
            </a:lvl1pPr>
          </a:lstStyle>
          <a:p>
            <a:r>
              <a:rPr lang="en-US"/>
              <a:t>Click to edit Master title style</a:t>
            </a:r>
          </a:p>
        </p:txBody>
      </p:sp>
      <p:sp>
        <p:nvSpPr>
          <p:cNvPr id="3" name="Content Placeholder 2"/>
          <p:cNvSpPr>
            <a:spLocks noGrp="1"/>
          </p:cNvSpPr>
          <p:nvPr>
            <p:ph idx="1"/>
          </p:nvPr>
        </p:nvSpPr>
        <p:spPr>
          <a:xfrm>
            <a:off x="4873522" y="1549740"/>
            <a:ext cx="3875040" cy="48768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4204" y="3292634"/>
            <a:ext cx="2893429" cy="3120441"/>
          </a:xfrm>
        </p:spPr>
        <p:txBody>
          <a:bodyPr/>
          <a:lstStyle>
            <a:lvl1pPr marL="0" indent="0">
              <a:buNone/>
              <a:defRPr sz="1867">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550F4DF-872C-4B7D-AB36-EE323776860C}" type="datetimeFigureOut">
              <a:rPr lang="en-US" dirty="0"/>
              <a:t>4/20/2025</a:t>
            </a:fld>
            <a:endParaRPr lang="en-US"/>
          </a:p>
        </p:txBody>
      </p:sp>
      <p:sp>
        <p:nvSpPr>
          <p:cNvPr id="6" name="Footer Placeholder 5"/>
          <p:cNvSpPr>
            <a:spLocks noGrp="1"/>
          </p:cNvSpPr>
          <p:nvPr>
            <p:ph type="ftr" sz="quarter" idx="11"/>
          </p:nvPr>
        </p:nvSpPr>
        <p:spPr/>
        <p:txBody>
          <a:bodyPr/>
          <a:lstStyle/>
          <a:p>
            <a:r>
              <a:rPr lang="en-US" sz="1200"/>
              <a:t>
              </a:t>
            </a:r>
          </a:p>
        </p:txBody>
      </p:sp>
      <p:sp>
        <p:nvSpPr>
          <p:cNvPr id="14" name="Rectangle 13"/>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81586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462"/>
            <a:ext cx="9753600" cy="7317662"/>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24205" y="1453003"/>
            <a:ext cx="3186226" cy="1679795"/>
          </a:xfrm>
        </p:spPr>
        <p:txBody>
          <a:bodyPr anchor="b">
            <a:normAutofit/>
          </a:bodyPr>
          <a:lstStyle>
            <a:lvl1pPr algn="l">
              <a:defRPr sz="3200" b="0"/>
            </a:lvl1pPr>
          </a:lstStyle>
          <a:p>
            <a:r>
              <a:rPr lang="en-US"/>
              <a:t>Click to edit Master title style</a:t>
            </a:r>
          </a:p>
        </p:txBody>
      </p:sp>
      <p:sp>
        <p:nvSpPr>
          <p:cNvPr id="3" name="Picture Placeholder 2"/>
          <p:cNvSpPr>
            <a:spLocks noGrp="1" noChangeAspect="1"/>
          </p:cNvSpPr>
          <p:nvPr>
            <p:ph type="pic" idx="1"/>
          </p:nvPr>
        </p:nvSpPr>
        <p:spPr>
          <a:xfrm>
            <a:off x="5037770" y="1408854"/>
            <a:ext cx="2977175" cy="449749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endParaRPr lang="en-US"/>
          </a:p>
        </p:txBody>
      </p:sp>
      <p:sp>
        <p:nvSpPr>
          <p:cNvPr id="4" name="Text Placeholder 3"/>
          <p:cNvSpPr>
            <a:spLocks noGrp="1"/>
          </p:cNvSpPr>
          <p:nvPr>
            <p:ph type="body" sz="half" idx="2"/>
          </p:nvPr>
        </p:nvSpPr>
        <p:spPr>
          <a:xfrm>
            <a:off x="908364" y="3294467"/>
            <a:ext cx="3202067" cy="2611879"/>
          </a:xfrm>
        </p:spPr>
        <p:txBody>
          <a:bodyPr>
            <a:normAutofit/>
          </a:bodyPr>
          <a:lstStyle>
            <a:lvl1pPr marL="0" indent="0">
              <a:buNone/>
              <a:defRPr sz="1867">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B3DF225-552B-4126-82D5-D4063E675DB8}" type="datetimeFigureOut">
              <a:rPr lang="en-US" dirty="0"/>
              <a:t>4/20/2025</a:t>
            </a:fld>
            <a:endParaRPr lang="en-US"/>
          </a:p>
        </p:txBody>
      </p:sp>
      <p:sp>
        <p:nvSpPr>
          <p:cNvPr id="6" name="Footer Placeholder 5"/>
          <p:cNvSpPr>
            <a:spLocks noGrp="1"/>
          </p:cNvSpPr>
          <p:nvPr>
            <p:ph type="ftr" sz="quarter" idx="11"/>
          </p:nvPr>
        </p:nvSpPr>
        <p:spPr/>
        <p:txBody>
          <a:bodyPr/>
          <a:lstStyle/>
          <a:p>
            <a:r>
              <a:rPr lang="en-US"/>
              <a:t>
              </a:t>
            </a:r>
          </a:p>
        </p:txBody>
      </p:sp>
      <p:sp>
        <p:nvSpPr>
          <p:cNvPr id="14" name="Rectangle 13"/>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4006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462"/>
            <a:ext cx="9753600" cy="7317662"/>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921135" y="987313"/>
            <a:ext cx="6769150" cy="75878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924204" y="2655147"/>
            <a:ext cx="6766081" cy="37659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30232" y="6789863"/>
            <a:ext cx="4117115" cy="243904"/>
          </a:xfrm>
          <a:prstGeom prst="rect">
            <a:avLst/>
          </a:prstGeom>
        </p:spPr>
        <p:txBody>
          <a:bodyPr vert="horz" lIns="91440" tIns="45720" rIns="91440" bIns="45720" rtlCol="0" anchor="b"/>
          <a:lstStyle>
            <a:lvl1pPr algn="l">
              <a:defRPr sz="1333" b="1" i="0">
                <a:solidFill>
                  <a:schemeClr val="accent1"/>
                </a:solidFill>
              </a:defRPr>
            </a:lvl1pPr>
          </a:lstStyle>
          <a:p>
            <a:r>
              <a:rPr lang="en-US" sz="1200"/>
              <a:t>
              </a:t>
            </a:r>
          </a:p>
        </p:txBody>
      </p:sp>
      <p:sp>
        <p:nvSpPr>
          <p:cNvPr id="4" name="Date Placeholder 3"/>
          <p:cNvSpPr>
            <a:spLocks noGrp="1"/>
          </p:cNvSpPr>
          <p:nvPr>
            <p:ph type="dt" sz="half" idx="2"/>
          </p:nvPr>
        </p:nvSpPr>
        <p:spPr>
          <a:xfrm>
            <a:off x="8079406" y="6796207"/>
            <a:ext cx="1056639" cy="243903"/>
          </a:xfrm>
          <a:prstGeom prst="rect">
            <a:avLst/>
          </a:prstGeom>
        </p:spPr>
        <p:txBody>
          <a:bodyPr vert="horz" lIns="91440" tIns="45720" rIns="91440" bIns="45720" rtlCol="0" anchor="b"/>
          <a:lstStyle>
            <a:lvl1pPr algn="r">
              <a:defRPr sz="1200" b="1" i="0">
                <a:solidFill>
                  <a:schemeClr val="accent1"/>
                </a:solidFill>
              </a:defRPr>
            </a:lvl1pPr>
          </a:lstStyle>
          <a:p>
            <a:fld id="{518F8407-7543-42F3-9F9C-8156C56E58B6}" type="datetimeFigureOut">
              <a:rPr lang="en-US" dirty="0"/>
              <a:t>4/20/2025</a:t>
            </a:fld>
            <a:endParaRPr lang="en-US"/>
          </a:p>
        </p:txBody>
      </p:sp>
      <p:sp>
        <p:nvSpPr>
          <p:cNvPr id="17" name="Rectangle 16"/>
          <p:cNvSpPr/>
          <p:nvPr/>
        </p:nvSpPr>
        <p:spPr>
          <a:xfrm>
            <a:off x="8262020" y="0"/>
            <a:ext cx="731520" cy="11727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8284190" y="315446"/>
            <a:ext cx="670734" cy="818866"/>
          </a:xfrm>
          <a:prstGeom prst="rect">
            <a:avLst/>
          </a:prstGeom>
        </p:spPr>
        <p:txBody>
          <a:bodyPr vert="horz" lIns="91440" tIns="45720" rIns="91440" bIns="45720" rtlCol="0" anchor="b"/>
          <a:lstStyle>
            <a:lvl1pPr algn="ctr">
              <a:defRPr sz="3733" b="0" i="0">
                <a:solidFill>
                  <a:schemeClr val="bg1"/>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07696489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Lst>
  <p:hf sldNum="0" hdr="0" ftr="0" dt="0"/>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56048" y="1324017"/>
            <a:ext cx="4342841" cy="3364003"/>
          </a:xfrm>
        </p:spPr>
        <p:txBody>
          <a:bodyPr>
            <a:normAutofit/>
          </a:bodyPr>
          <a:lstStyle/>
          <a:p>
            <a:pPr>
              <a:lnSpc>
                <a:spcPct val="90000"/>
              </a:lnSpc>
            </a:pPr>
            <a:r>
              <a:rPr lang="en-GB" sz="6000" dirty="0">
                <a:latin typeface="Trebuchet MS"/>
              </a:rPr>
              <a:t>Science</a:t>
            </a:r>
            <a:br>
              <a:rPr lang="en-GB" sz="4400" dirty="0">
                <a:latin typeface="Trebuchet MS"/>
              </a:rPr>
            </a:br>
            <a:br>
              <a:rPr lang="en-GB" sz="4400" dirty="0">
                <a:latin typeface="Trebuchet MS"/>
              </a:rPr>
            </a:br>
            <a:r>
              <a:rPr lang="en-GB" sz="4400" dirty="0">
                <a:latin typeface="Trebuchet MS"/>
              </a:rPr>
              <a:t>Intent</a:t>
            </a:r>
            <a:br>
              <a:rPr lang="en-GB" sz="4400" dirty="0">
                <a:latin typeface="Trebuchet MS"/>
              </a:rPr>
            </a:br>
            <a:r>
              <a:rPr lang="en-GB" sz="4400" dirty="0">
                <a:latin typeface="Trebuchet MS"/>
              </a:rPr>
              <a:t>Implementation</a:t>
            </a:r>
            <a:br>
              <a:rPr lang="en-GB" sz="4400" dirty="0">
                <a:latin typeface="Trebuchet MS"/>
              </a:rPr>
            </a:br>
            <a:r>
              <a:rPr lang="en-GB" sz="4400" dirty="0">
                <a:latin typeface="Trebuchet MS"/>
              </a:rPr>
              <a:t>Impact</a:t>
            </a:r>
            <a:endParaRPr lang="en-US" sz="4400" dirty="0"/>
          </a:p>
        </p:txBody>
      </p:sp>
      <p:sp>
        <p:nvSpPr>
          <p:cNvPr id="3" name="Subtitle 2"/>
          <p:cNvSpPr>
            <a:spLocks noGrp="1"/>
          </p:cNvSpPr>
          <p:nvPr>
            <p:ph type="subTitle" idx="1"/>
          </p:nvPr>
        </p:nvSpPr>
        <p:spPr>
          <a:xfrm>
            <a:off x="4556048" y="4897776"/>
            <a:ext cx="4342841" cy="1730476"/>
          </a:xfrm>
        </p:spPr>
        <p:txBody>
          <a:bodyPr>
            <a:normAutofit/>
          </a:bodyPr>
          <a:lstStyle/>
          <a:p>
            <a:r>
              <a:rPr lang="en-GB"/>
              <a:t>Seabridge Primary school</a:t>
            </a:r>
          </a:p>
        </p:txBody>
      </p:sp>
      <p:grpSp>
        <p:nvGrpSpPr>
          <p:cNvPr id="14" name="Group 13">
            <a:extLst>
              <a:ext uri="{FF2B5EF4-FFF2-40B4-BE49-F238E27FC236}">
                <a16:creationId xmlns:a16="http://schemas.microsoft.com/office/drawing/2014/main" id="{7F95E15D-650C-41BB-8319-11DF638190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668" y="423291"/>
            <a:ext cx="3993727" cy="6462933"/>
            <a:chOff x="423335" y="396836"/>
            <a:chExt cx="4992158" cy="6058999"/>
          </a:xfrm>
        </p:grpSpPr>
        <p:sp>
          <p:nvSpPr>
            <p:cNvPr id="18" name="Rectangle 17">
              <a:extLst>
                <a:ext uri="{FF2B5EF4-FFF2-40B4-BE49-F238E27FC236}">
                  <a16:creationId xmlns:a16="http://schemas.microsoft.com/office/drawing/2014/main" id="{00C9107C-7ADA-4B42-9645-0B36A5D3F2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5"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Freeform 5">
              <a:extLst>
                <a:ext uri="{FF2B5EF4-FFF2-40B4-BE49-F238E27FC236}">
                  <a16:creationId xmlns:a16="http://schemas.microsoft.com/office/drawing/2014/main" id="{25265F45-0285-4358-BCAC-BB7F21B53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170217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0" name="Freeform 5">
              <a:extLst>
                <a:ext uri="{FF2B5EF4-FFF2-40B4-BE49-F238E27FC236}">
                  <a16:creationId xmlns:a16="http://schemas.microsoft.com/office/drawing/2014/main" id="{7E1C4A83-2941-48D7-AC4D-1802CAEE85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3545327"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grpSp>
      <p:pic>
        <p:nvPicPr>
          <p:cNvPr id="12" name="Picture 11" descr="A red circle with yellow and black text and a group of people on a bridge&#10;&#10;Description automatically generated">
            <a:extLst>
              <a:ext uri="{FF2B5EF4-FFF2-40B4-BE49-F238E27FC236}">
                <a16:creationId xmlns:a16="http://schemas.microsoft.com/office/drawing/2014/main" id="{3BD3EAF4-E1CC-3179-C106-EFC36DDFCFF7}"/>
              </a:ext>
            </a:extLst>
          </p:cNvPr>
          <p:cNvPicPr>
            <a:picLocks noChangeAspect="1"/>
          </p:cNvPicPr>
          <p:nvPr/>
        </p:nvPicPr>
        <p:blipFill>
          <a:blip r:embed="rId3"/>
          <a:srcRect r="7812" b="1754"/>
          <a:stretch/>
        </p:blipFill>
        <p:spPr>
          <a:xfrm>
            <a:off x="887811" y="2317258"/>
            <a:ext cx="2820995" cy="2680682"/>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10" name="TextBox 10"/>
          <p:cNvSpPr txBox="1"/>
          <p:nvPr/>
        </p:nvSpPr>
        <p:spPr>
          <a:xfrm>
            <a:off x="216964" y="1677274"/>
            <a:ext cx="8692688" cy="1876347"/>
          </a:xfrm>
          <a:prstGeom prst="rect">
            <a:avLst/>
          </a:prstGeom>
        </p:spPr>
        <p:txBody>
          <a:bodyPr wrap="square" lIns="0" tIns="0" rIns="0" bIns="0" rtlCol="0" anchor="t">
            <a:spAutoFit/>
          </a:bodyPr>
          <a:lstStyle/>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a:p>
            <a:pPr>
              <a:lnSpc>
                <a:spcPct val="115000"/>
              </a:lnSpc>
              <a:spcAft>
                <a:spcPts val="800"/>
              </a:spcAft>
            </a:pPr>
            <a:endParaRPr lang="en-GB" sz="1600" b="0" i="0" dirty="0">
              <a:effectLst/>
              <a:latin typeface="XCCW Joined 14a" panose="03050602040000000000" pitchFamily="66" charset="0"/>
            </a:endParaRPr>
          </a:p>
          <a:p>
            <a:pPr>
              <a:lnSpc>
                <a:spcPct val="115000"/>
              </a:lnSpc>
              <a:spcAft>
                <a:spcPts val="800"/>
              </a:spcAft>
            </a:pPr>
            <a:endParaRPr lang="en-US" sz="1600" b="1" u="sng" dirty="0">
              <a:solidFill>
                <a:srgbClr val="000000"/>
              </a:solidFill>
              <a:latin typeface="Trebuchet MS" panose="020B0603020202020204" pitchFamily="34" charset="0"/>
              <a:ea typeface="Oswald Bold"/>
              <a:cs typeface="Oswald Bold"/>
              <a:sym typeface="Oswald Bold"/>
            </a:endParaRPr>
          </a:p>
        </p:txBody>
      </p:sp>
      <p:sp>
        <p:nvSpPr>
          <p:cNvPr id="21" name="TextBox 21"/>
          <p:cNvSpPr txBox="1"/>
          <p:nvPr/>
        </p:nvSpPr>
        <p:spPr>
          <a:xfrm>
            <a:off x="216964" y="111214"/>
            <a:ext cx="8075698" cy="3294172"/>
          </a:xfrm>
          <a:prstGeom prst="rect">
            <a:avLst/>
          </a:prstGeom>
        </p:spPr>
        <p:txBody>
          <a:bodyPr wrap="square" lIns="0" tIns="0" rIns="0" bIns="0" rtlCol="0" anchor="t">
            <a:spAutoFit/>
          </a:bodyPr>
          <a:lstStyle/>
          <a:p>
            <a:pPr algn="l">
              <a:lnSpc>
                <a:spcPts val="2379"/>
              </a:lnSpc>
              <a:spcBef>
                <a:spcPct val="0"/>
              </a:spcBef>
            </a:pPr>
            <a:r>
              <a:rPr lang="en-GB" sz="1600" b="1" u="sng" dirty="0">
                <a:solidFill>
                  <a:srgbClr val="000000"/>
                </a:solidFill>
                <a:latin typeface="Trebuchet MS" panose="020B0603020202020204" pitchFamily="34" charset="0"/>
                <a:ea typeface="Oswald Bold"/>
                <a:cs typeface="Oswald Bold"/>
                <a:sym typeface="Oswald Bold"/>
              </a:rPr>
              <a:t>IN</a:t>
            </a:r>
            <a:r>
              <a:rPr lang="en-US" sz="1600" b="1" u="sng" dirty="0">
                <a:solidFill>
                  <a:srgbClr val="000000"/>
                </a:solidFill>
                <a:latin typeface="Trebuchet MS" panose="020B0603020202020204" pitchFamily="34" charset="0"/>
                <a:ea typeface="Oswald Bold"/>
                <a:cs typeface="Oswald Bold"/>
                <a:sym typeface="Oswald Bold"/>
              </a:rPr>
              <a:t>TENT: WHAT WE </a:t>
            </a:r>
            <a:r>
              <a:rPr lang="en-GB" sz="1600" b="1" u="sng" dirty="0">
                <a:solidFill>
                  <a:srgbClr val="000000"/>
                </a:solidFill>
                <a:latin typeface="Trebuchet MS" panose="020B0603020202020204" pitchFamily="34" charset="0"/>
                <a:ea typeface="Oswald Bold"/>
                <a:cs typeface="Oswald Bold"/>
                <a:sym typeface="Oswald Bold"/>
              </a:rPr>
              <a:t>PLAN</a:t>
            </a:r>
            <a:r>
              <a:rPr lang="en-US" sz="1600" b="1" u="sng" dirty="0">
                <a:solidFill>
                  <a:srgbClr val="000000"/>
                </a:solidFill>
                <a:latin typeface="Trebuchet MS" panose="020B0603020202020204" pitchFamily="34" charset="0"/>
                <a:ea typeface="Oswald Bold"/>
                <a:cs typeface="Oswald Bold"/>
                <a:sym typeface="Oswald Bold"/>
              </a:rPr>
              <a:t> TO DO</a:t>
            </a:r>
          </a:p>
          <a:p>
            <a:pPr algn="l" fontAlgn="t"/>
            <a:r>
              <a:rPr lang="en-GB" sz="1600" b="0" i="0" dirty="0">
                <a:effectLst/>
                <a:latin typeface="XCCW Joined 14a" panose="03050602040000000000" pitchFamily="66" charset="0"/>
              </a:rPr>
              <a:t>At Seabridge Primary School, </a:t>
            </a:r>
            <a:r>
              <a:rPr lang="en-GB" sz="1600" dirty="0">
                <a:solidFill>
                  <a:srgbClr val="000000"/>
                </a:solidFill>
                <a:latin typeface="XCCW Joined 14a" panose="03050602040000000000" pitchFamily="66" charset="0"/>
              </a:rPr>
              <a:t>w</a:t>
            </a:r>
            <a:r>
              <a:rPr lang="en-GB" sz="1600" b="0" i="0" dirty="0">
                <a:solidFill>
                  <a:srgbClr val="000000"/>
                </a:solidFill>
                <a:effectLst/>
                <a:latin typeface="XCCW Joined 14a" panose="03050602040000000000" pitchFamily="66" charset="0"/>
              </a:rPr>
              <a:t>e provide children with a broad and ambitious science education that provides the foundations needed to recognise the importance of science in every aspect of their daily life. </a:t>
            </a:r>
            <a:r>
              <a:rPr lang="en-GB" sz="1600" dirty="0">
                <a:solidFill>
                  <a:srgbClr val="000000"/>
                </a:solidFill>
                <a:latin typeface="XCCW Joined 14a" panose="03050602040000000000" pitchFamily="66" charset="0"/>
              </a:rPr>
              <a:t>W</a:t>
            </a:r>
            <a:r>
              <a:rPr lang="en-GB" sz="1600" b="0" i="0" dirty="0">
                <a:effectLst/>
                <a:latin typeface="XCCW Joined 14a" panose="03050602040000000000" pitchFamily="66" charset="0"/>
              </a:rPr>
              <a:t>e want our children to be naturally curious about the world around them, embracing their sense of wonder </a:t>
            </a:r>
            <a:r>
              <a:rPr lang="en-GB" sz="1600" dirty="0">
                <a:latin typeface="XCCW Joined 14a" panose="03050602040000000000" pitchFamily="66" charset="0"/>
              </a:rPr>
              <a:t>of natural phenomena and guide them into becoming enquiry-based learners. </a:t>
            </a:r>
            <a:br>
              <a:rPr lang="en-GB" sz="1600" b="0" i="0" dirty="0">
                <a:effectLst/>
                <a:latin typeface="XCCW Joined 14a" panose="03050602040000000000" pitchFamily="66" charset="0"/>
              </a:rPr>
            </a:br>
            <a:r>
              <a:rPr lang="en-GB" sz="1600" b="0" i="0" dirty="0">
                <a:solidFill>
                  <a:srgbClr val="000000"/>
                </a:solidFill>
                <a:effectLst/>
                <a:latin typeface="XCCW Joined 14a" panose="03050602040000000000" pitchFamily="66" charset="0"/>
              </a:rPr>
              <a:t>In an ever-changing world where our children’s future jobs may not even exist yet, it is vital that our children understand how science has already changed their lives and how it may shape their future. </a:t>
            </a:r>
            <a:endParaRPr lang="en-US" sz="1600" b="1" u="sng" dirty="0">
              <a:solidFill>
                <a:srgbClr val="000000"/>
              </a:solidFill>
              <a:latin typeface="XCCW Joined 14a" panose="03050602040000000000" pitchFamily="66" charset="0"/>
              <a:ea typeface="Oswald Bold"/>
              <a:cs typeface="Oswald Bold"/>
              <a:sym typeface="Oswald Bold"/>
            </a:endParaRPr>
          </a:p>
          <a:p>
            <a:pPr algn="l">
              <a:lnSpc>
                <a:spcPts val="2379"/>
              </a:lnSpc>
              <a:spcBef>
                <a:spcPct val="0"/>
              </a:spcBef>
            </a:pPr>
            <a:endParaRPr lang="en-US" sz="1600" b="1" u="sng" dirty="0">
              <a:solidFill>
                <a:srgbClr val="000000"/>
              </a:solidFill>
              <a:latin typeface="Trebuchet MS" panose="020B0603020202020204" pitchFamily="34" charset="0"/>
              <a:ea typeface="Oswald Bold"/>
              <a:cs typeface="Oswald Bold"/>
              <a:sym typeface="Oswald Bold"/>
            </a:endParaRPr>
          </a:p>
        </p:txBody>
      </p:sp>
      <p:sp>
        <p:nvSpPr>
          <p:cNvPr id="4" name="TextBox 3">
            <a:extLst>
              <a:ext uri="{FF2B5EF4-FFF2-40B4-BE49-F238E27FC236}">
                <a16:creationId xmlns:a16="http://schemas.microsoft.com/office/drawing/2014/main" id="{E713D14F-861E-573A-5554-69307BBBE9E1}"/>
              </a:ext>
            </a:extLst>
          </p:cNvPr>
          <p:cNvSpPr txBox="1"/>
          <p:nvPr/>
        </p:nvSpPr>
        <p:spPr>
          <a:xfrm>
            <a:off x="216964" y="3657600"/>
            <a:ext cx="8975834" cy="2887970"/>
          </a:xfrm>
          <a:prstGeom prst="rect">
            <a:avLst/>
          </a:prstGeom>
          <a:noFill/>
          <a:ln>
            <a:noFill/>
          </a:ln>
        </p:spPr>
        <p:txBody>
          <a:bodyPr wrap="square" rtlCol="0">
            <a:spAutoFit/>
          </a:bodyPr>
          <a:lstStyle/>
          <a:p>
            <a:pPr algn="l">
              <a:lnSpc>
                <a:spcPts val="2379"/>
              </a:lnSpc>
              <a:spcBef>
                <a:spcPct val="0"/>
              </a:spcBef>
            </a:pPr>
            <a:r>
              <a:rPr lang="en-US" sz="1600" b="1" u="sng" dirty="0">
                <a:solidFill>
                  <a:srgbClr val="000000"/>
                </a:solidFill>
                <a:latin typeface="Trebuchet MS" panose="020B0603020202020204" pitchFamily="34" charset="0"/>
                <a:ea typeface="Oswald Bold"/>
                <a:cs typeface="Oswald Bold"/>
                <a:sym typeface="Oswald Bold"/>
              </a:rPr>
              <a:t>IMPLEMENTATION: HOW WE DO IT</a:t>
            </a:r>
          </a:p>
          <a:p>
            <a:pPr fontAlgn="base">
              <a:spcBef>
                <a:spcPts val="150"/>
              </a:spcBef>
              <a:spcAft>
                <a:spcPts val="150"/>
              </a:spcAft>
            </a:pPr>
            <a:r>
              <a:rPr lang="en-GB" sz="1600" kern="100" dirty="0">
                <a:effectLst/>
                <a:latin typeface="XCCW Joined 14a" panose="03050602040000000000" pitchFamily="66" charset="0"/>
                <a:ea typeface="Aptos" panose="020B0004020202020204" pitchFamily="34" charset="0"/>
                <a:cs typeface="Times New Roman" panose="02020603050405020304" pitchFamily="18" charset="0"/>
              </a:rPr>
              <a:t>The </a:t>
            </a:r>
            <a:r>
              <a:rPr lang="en-GB" sz="1600" kern="100" dirty="0">
                <a:latin typeface="XCCW Joined 14a" panose="03050602040000000000" pitchFamily="66" charset="0"/>
                <a:ea typeface="Aptos" panose="020B0004020202020204" pitchFamily="34" charset="0"/>
                <a:cs typeface="Times New Roman" panose="02020603050405020304" pitchFamily="18" charset="0"/>
              </a:rPr>
              <a:t>Science</a:t>
            </a:r>
            <a:r>
              <a:rPr lang="en-GB" sz="1600" kern="100" dirty="0">
                <a:effectLst/>
                <a:latin typeface="XCCW Joined 14a" panose="03050602040000000000" pitchFamily="66" charset="0"/>
                <a:ea typeface="Aptos" panose="020B0004020202020204" pitchFamily="34" charset="0"/>
                <a:cs typeface="Times New Roman" panose="02020603050405020304" pitchFamily="18" charset="0"/>
              </a:rPr>
              <a:t> curriculum at Seabridge Primary School is taught through ‘Developing Experts’ and is delivered through a sequenced curriculum designed to enable the learner to experience a coherent curriculum delivered through a logical progression from our Early Years to Year 6. Science is taught weekly in each year group with careful consideration being given to recall knowledge and skills from </a:t>
            </a:r>
            <a:r>
              <a:rPr lang="en-GB" sz="1600" kern="100" dirty="0">
                <a:latin typeface="XCCW Joined 14a" panose="03050602040000000000" pitchFamily="66" charset="0"/>
                <a:ea typeface="Aptos" panose="020B0004020202020204" pitchFamily="34" charset="0"/>
                <a:cs typeface="Times New Roman" panose="02020603050405020304" pitchFamily="18" charset="0"/>
              </a:rPr>
              <a:t>previously taught units </a:t>
            </a:r>
            <a:r>
              <a:rPr lang="en-GB" sz="1600" kern="100" dirty="0">
                <a:effectLst/>
                <a:latin typeface="XCCW Joined 14a" panose="03050602040000000000" pitchFamily="66" charset="0"/>
                <a:ea typeface="Aptos" panose="020B0004020202020204" pitchFamily="34" charset="0"/>
                <a:cs typeface="Times New Roman" panose="02020603050405020304" pitchFamily="18" charset="0"/>
              </a:rPr>
              <a:t>and activate prior knowledge from lessons linked to the unit being taught ensuring that connections are made. The 3 stands of science are taught (Biology, chemistry and physics) and children are made aware of which strand their learning fits into.</a:t>
            </a:r>
            <a:endParaRPr lang="en-GB" sz="1600" b="0" i="0" dirty="0">
              <a:solidFill>
                <a:srgbClr val="222222"/>
              </a:solidFill>
              <a:effectLst/>
              <a:latin typeface="XCCW Joined 14a" panose="03050602040000000000"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637A96-0E28-5E37-0A59-E96EEEB0390F}"/>
              </a:ext>
            </a:extLst>
          </p:cNvPr>
          <p:cNvSpPr txBox="1"/>
          <p:nvPr/>
        </p:nvSpPr>
        <p:spPr>
          <a:xfrm>
            <a:off x="258690" y="294290"/>
            <a:ext cx="8370303" cy="6914200"/>
          </a:xfrm>
          <a:prstGeom prst="rect">
            <a:avLst/>
          </a:prstGeom>
          <a:noFill/>
        </p:spPr>
        <p:txBody>
          <a:bodyPr wrap="square" rtlCol="0">
            <a:spAutoFit/>
          </a:bodyPr>
          <a:lstStyle/>
          <a:p>
            <a:pPr>
              <a:lnSpc>
                <a:spcPct val="115000"/>
              </a:lnSpc>
              <a:spcAft>
                <a:spcPts val="800"/>
              </a:spcAft>
            </a:pPr>
            <a:r>
              <a:rPr lang="en-GB" sz="1600" b="0" i="0" dirty="0">
                <a:solidFill>
                  <a:srgbClr val="000000"/>
                </a:solidFill>
                <a:effectLst/>
                <a:latin typeface="XCCW Joined 14a" panose="03050602040000000000" pitchFamily="66" charset="0"/>
              </a:rPr>
              <a:t>The acquisition of key scientific knowledge is an integral part of our science lessons. </a:t>
            </a:r>
            <a:r>
              <a:rPr lang="en-US" sz="1600" dirty="0">
                <a:solidFill>
                  <a:srgbClr val="000000"/>
                </a:solidFill>
                <a:latin typeface="XCCW Joined 14a" panose="03050602040000000000" pitchFamily="66" charset="0"/>
                <a:ea typeface="Oswald Bold"/>
                <a:cs typeface="Oswald Bold"/>
                <a:sym typeface="Oswald Bold"/>
              </a:rPr>
              <a:t>We build upon the knowledge and skills learnt in previous years through recall activities and activation of prior knowledge of previously taught subject specific content. This allows the children to make connections and deepen links within their understanding, enabling them to ‘know more and remember more’. </a:t>
            </a:r>
            <a:r>
              <a:rPr lang="en-GB" sz="1600" b="0" i="0" dirty="0">
                <a:solidFill>
                  <a:srgbClr val="000000"/>
                </a:solidFill>
                <a:effectLst/>
                <a:latin typeface="XCCW Joined 14a" panose="03050602040000000000" pitchFamily="66" charset="0"/>
              </a:rPr>
              <a:t>Working scientifically skills are embedded into lessons to ensure these skills are being developed throughout the children’s school career and new vocabulary and challenging concepts are introduced through direct teaching. Teachers demonstrate how to use scientific equipment and the working scientifically skills to embed scientific learning. </a:t>
            </a:r>
            <a:r>
              <a:rPr lang="en-GB" sz="1600" b="0" i="0" dirty="0">
                <a:solidFill>
                  <a:srgbClr val="222222"/>
                </a:solidFill>
                <a:effectLst/>
                <a:latin typeface="XCCW Joined 14a" panose="03050602040000000000" pitchFamily="66" charset="0"/>
              </a:rPr>
              <a:t>Children actively work as scientists through exploring, questioning, predicting, planning and carrying out investigations and observations as well as concluding their findings.</a:t>
            </a:r>
            <a:r>
              <a:rPr lang="en-GB" sz="1600" b="0" i="0" dirty="0">
                <a:solidFill>
                  <a:srgbClr val="000000"/>
                </a:solidFill>
                <a:effectLst/>
                <a:latin typeface="Arial" panose="020B0604020202020204" pitchFamily="34" charset="0"/>
              </a:rPr>
              <a:t> </a:t>
            </a:r>
            <a:r>
              <a:rPr lang="en-GB" sz="1600" b="0" i="0" dirty="0">
                <a:solidFill>
                  <a:srgbClr val="000000"/>
                </a:solidFill>
                <a:effectLst/>
                <a:latin typeface="XCCW Joined 14a" panose="03050602040000000000" pitchFamily="66" charset="0"/>
              </a:rPr>
              <a:t>Science teaching at Seabridge involves adapting and extending the curriculum to match all pupils’ needs to ensure they are challenged and achieve success, regardless of their starting point. Where possible, science is linked to class topics. </a:t>
            </a:r>
            <a:r>
              <a:rPr lang="en-GB" sz="1600" b="0" i="0" dirty="0" err="1">
                <a:solidFill>
                  <a:srgbClr val="000000"/>
                </a:solidFill>
                <a:effectLst/>
                <a:latin typeface="XCCW Joined 14a" panose="03050602040000000000" pitchFamily="66" charset="0"/>
              </a:rPr>
              <a:t>Headstart</a:t>
            </a:r>
            <a:r>
              <a:rPr lang="en-GB" sz="1600" b="0" i="0" dirty="0">
                <a:solidFill>
                  <a:srgbClr val="000000"/>
                </a:solidFill>
                <a:effectLst/>
                <a:latin typeface="XCCW Joined 14a" panose="03050602040000000000" pitchFamily="66" charset="0"/>
              </a:rPr>
              <a:t> is used as an assessment tool to allow teachers to assess pupils at the end of each science unit. The outcome of the assessments and subsequent data, along with ongoing teacher assessment, allows judgements to be made on the attainment and progress of pupils and guides future teaching and learning.  </a:t>
            </a:r>
            <a:endParaRPr lang="en-GB" sz="1600" b="0" i="0" dirty="0">
              <a:solidFill>
                <a:srgbClr val="222222"/>
              </a:solidFill>
              <a:effectLst/>
              <a:latin typeface="XCCW Joined 14a" panose="03050602040000000000"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a:extLst>
            <a:ext uri="{FF2B5EF4-FFF2-40B4-BE49-F238E27FC236}">
              <a16:creationId xmlns:a16="http://schemas.microsoft.com/office/drawing/2014/main" id="{794EFD87-1C39-2E2D-7D1D-23FF4F121214}"/>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614176DA-1D59-8C0D-DB9B-CF3A55DD100B}"/>
              </a:ext>
            </a:extLst>
          </p:cNvPr>
          <p:cNvSpPr txBox="1"/>
          <p:nvPr/>
        </p:nvSpPr>
        <p:spPr>
          <a:xfrm>
            <a:off x="332262" y="2481206"/>
            <a:ext cx="4786022" cy="280671"/>
          </a:xfrm>
          <a:prstGeom prst="rect">
            <a:avLst/>
          </a:prstGeom>
        </p:spPr>
        <p:txBody>
          <a:bodyPr lIns="0" tIns="0" rIns="0" bIns="0" rtlCol="0" anchor="t">
            <a:spAutoFit/>
          </a:bodyPr>
          <a:lstStyle/>
          <a:p>
            <a:pPr algn="l">
              <a:lnSpc>
                <a:spcPts val="2379"/>
              </a:lnSpc>
              <a:spcBef>
                <a:spcPct val="0"/>
              </a:spcBef>
            </a:pPr>
            <a:r>
              <a:rPr lang="en-US" sz="1600" b="1" u="sng" dirty="0">
                <a:solidFill>
                  <a:srgbClr val="000000"/>
                </a:solidFill>
                <a:latin typeface="Trebuchet MS" panose="020B0603020202020204" pitchFamily="34" charset="0"/>
                <a:ea typeface="Oswald Bold"/>
                <a:cs typeface="Oswald Bold"/>
                <a:sym typeface="Oswald Bold"/>
              </a:rPr>
              <a:t>IMPACT: WHAT DOES IT LOOK LIKE</a:t>
            </a:r>
            <a:r>
              <a:rPr lang="en-US" sz="1699" b="1" u="sng" dirty="0">
                <a:solidFill>
                  <a:srgbClr val="000000"/>
                </a:solidFill>
                <a:latin typeface="Oswald Bold"/>
                <a:ea typeface="Oswald Bold"/>
                <a:cs typeface="Oswald Bold"/>
                <a:sym typeface="Oswald Bold"/>
              </a:rPr>
              <a:t>  </a:t>
            </a:r>
          </a:p>
        </p:txBody>
      </p:sp>
      <p:sp>
        <p:nvSpPr>
          <p:cNvPr id="2" name="TextBox 1">
            <a:extLst>
              <a:ext uri="{FF2B5EF4-FFF2-40B4-BE49-F238E27FC236}">
                <a16:creationId xmlns:a16="http://schemas.microsoft.com/office/drawing/2014/main" id="{BAED10EB-2A7C-7BE7-34E2-F3A7FB615588}"/>
              </a:ext>
            </a:extLst>
          </p:cNvPr>
          <p:cNvSpPr txBox="1"/>
          <p:nvPr/>
        </p:nvSpPr>
        <p:spPr>
          <a:xfrm>
            <a:off x="258690" y="2491717"/>
            <a:ext cx="7771213" cy="4447371"/>
          </a:xfrm>
          <a:prstGeom prst="rect">
            <a:avLst/>
          </a:prstGeom>
          <a:noFill/>
        </p:spPr>
        <p:txBody>
          <a:bodyPr wrap="square" rtlCol="0">
            <a:spAutoFit/>
          </a:bodyPr>
          <a:lstStyle/>
          <a:p>
            <a:endParaRPr lang="en-GB" dirty="0"/>
          </a:p>
          <a:p>
            <a:pPr fontAlgn="base">
              <a:spcBef>
                <a:spcPts val="150"/>
              </a:spcBef>
              <a:spcAft>
                <a:spcPts val="150"/>
              </a:spcAft>
            </a:pPr>
            <a:r>
              <a:rPr lang="en-GB" sz="1600" dirty="0">
                <a:solidFill>
                  <a:srgbClr val="000000"/>
                </a:solidFill>
                <a:latin typeface="XCCW Joined 14a" panose="03050602040000000000" pitchFamily="66" charset="0"/>
              </a:rPr>
              <a:t>We want to ensure that children not only acquire the appropriate age-related knowledge and skills linked to the science curriculum but the ability to recognise and engage in the wider scientific world around them. </a:t>
            </a:r>
          </a:p>
          <a:p>
            <a:pPr fontAlgn="base">
              <a:spcBef>
                <a:spcPts val="150"/>
              </a:spcBef>
              <a:spcAft>
                <a:spcPts val="150"/>
              </a:spcAft>
            </a:pPr>
            <a:r>
              <a:rPr lang="en-GB" sz="1600" dirty="0">
                <a:solidFill>
                  <a:srgbClr val="000000"/>
                </a:solidFill>
                <a:latin typeface="XCCW Joined 14a" panose="03050602040000000000" pitchFamily="66" charset="0"/>
              </a:rPr>
              <a:t>Children will have:</a:t>
            </a:r>
          </a:p>
          <a:p>
            <a:pPr marL="285750" indent="-285750" fontAlgn="base">
              <a:spcBef>
                <a:spcPts val="150"/>
              </a:spcBef>
              <a:spcAft>
                <a:spcPts val="150"/>
              </a:spcAft>
              <a:buFont typeface="Arial" panose="020B0604020202020204" pitchFamily="34" charset="0"/>
              <a:buChar char="•"/>
            </a:pPr>
            <a:r>
              <a:rPr lang="en-GB" sz="1600" dirty="0">
                <a:solidFill>
                  <a:srgbClr val="000000"/>
                </a:solidFill>
                <a:latin typeface="XCCW Joined 14a" panose="03050602040000000000" pitchFamily="66" charset="0"/>
              </a:rPr>
              <a:t>A wide variety of skills linked to scientific knowledge, understanding and scientific enquiry and investigation skills</a:t>
            </a:r>
          </a:p>
          <a:p>
            <a:pPr marL="285750" indent="-285750" fontAlgn="base">
              <a:spcBef>
                <a:spcPts val="150"/>
              </a:spcBef>
              <a:spcAft>
                <a:spcPts val="150"/>
              </a:spcAft>
              <a:buFont typeface="Arial" panose="020B0604020202020204" pitchFamily="34" charset="0"/>
              <a:buChar char="•"/>
            </a:pPr>
            <a:r>
              <a:rPr lang="en-GB" sz="1600" dirty="0">
                <a:solidFill>
                  <a:srgbClr val="000000"/>
                </a:solidFill>
                <a:latin typeface="XCCW Joined 14a" panose="03050602040000000000" pitchFamily="66" charset="0"/>
              </a:rPr>
              <a:t>A rich vocabulary enabling them to articulate their understanding of taught concepts using scientific terms.</a:t>
            </a:r>
          </a:p>
          <a:p>
            <a:pPr marL="285750" indent="-285750" fontAlgn="base">
              <a:spcBef>
                <a:spcPts val="150"/>
              </a:spcBef>
              <a:spcAft>
                <a:spcPts val="150"/>
              </a:spcAft>
              <a:buFont typeface="Arial" panose="020B0604020202020204" pitchFamily="34" charset="0"/>
              <a:buChar char="•"/>
            </a:pPr>
            <a:r>
              <a:rPr lang="en-GB" sz="1600" dirty="0">
                <a:solidFill>
                  <a:srgbClr val="000000"/>
                </a:solidFill>
                <a:latin typeface="XCCW Joined 14a" panose="03050602040000000000" pitchFamily="66" charset="0"/>
              </a:rPr>
              <a:t>Critical thinking skills that enable them to link key concepts and solve real life problems.</a:t>
            </a:r>
          </a:p>
          <a:p>
            <a:pPr marL="285750" indent="-285750" fontAlgn="base">
              <a:spcBef>
                <a:spcPts val="150"/>
              </a:spcBef>
              <a:spcAft>
                <a:spcPts val="150"/>
              </a:spcAft>
              <a:buFont typeface="Arial" panose="020B0604020202020204" pitchFamily="34" charset="0"/>
              <a:buChar char="•"/>
            </a:pPr>
            <a:r>
              <a:rPr lang="en-GB" sz="1600" dirty="0">
                <a:solidFill>
                  <a:srgbClr val="000000"/>
                </a:solidFill>
                <a:latin typeface="XCCW Joined 14a" panose="03050602040000000000" pitchFamily="66" charset="0"/>
              </a:rPr>
              <a:t>A curiosity and wonder in the world around them.</a:t>
            </a:r>
          </a:p>
          <a:p>
            <a:pPr marL="285750" indent="-285750" fontAlgn="base">
              <a:spcBef>
                <a:spcPts val="150"/>
              </a:spcBef>
              <a:spcAft>
                <a:spcPts val="150"/>
              </a:spcAft>
              <a:buFont typeface="Arial" panose="020B0604020202020204" pitchFamily="34" charset="0"/>
              <a:buChar char="•"/>
            </a:pPr>
            <a:endParaRPr lang="en-GB" sz="1600" dirty="0">
              <a:solidFill>
                <a:srgbClr val="000000"/>
              </a:solidFill>
              <a:latin typeface="XCCW Joined 14a" panose="03050602040000000000" pitchFamily="66" charset="0"/>
            </a:endParaRPr>
          </a:p>
          <a:p>
            <a:pPr fontAlgn="base">
              <a:spcBef>
                <a:spcPts val="150"/>
              </a:spcBef>
              <a:spcAft>
                <a:spcPts val="150"/>
              </a:spcAft>
            </a:pPr>
            <a:endParaRPr lang="en-GB" sz="1600" dirty="0">
              <a:latin typeface="XCCW Joined 14a" panose="03050602040000000000" pitchFamily="66" charset="0"/>
            </a:endParaRPr>
          </a:p>
        </p:txBody>
      </p:sp>
      <p:sp>
        <p:nvSpPr>
          <p:cNvPr id="3" name="TextBox 2">
            <a:extLst>
              <a:ext uri="{FF2B5EF4-FFF2-40B4-BE49-F238E27FC236}">
                <a16:creationId xmlns:a16="http://schemas.microsoft.com/office/drawing/2014/main" id="{2A726D23-ACC5-EE70-F45A-86C0BDF46741}"/>
              </a:ext>
            </a:extLst>
          </p:cNvPr>
          <p:cNvSpPr txBox="1"/>
          <p:nvPr/>
        </p:nvSpPr>
        <p:spPr>
          <a:xfrm>
            <a:off x="199697" y="241737"/>
            <a:ext cx="7788165" cy="2062103"/>
          </a:xfrm>
          <a:prstGeom prst="rect">
            <a:avLst/>
          </a:prstGeom>
          <a:noFill/>
        </p:spPr>
        <p:txBody>
          <a:bodyPr wrap="square" rtlCol="0">
            <a:spAutoFit/>
          </a:bodyPr>
          <a:lstStyle/>
          <a:p>
            <a:pPr fontAlgn="base">
              <a:spcBef>
                <a:spcPts val="150"/>
              </a:spcBef>
              <a:spcAft>
                <a:spcPts val="150"/>
              </a:spcAft>
            </a:pPr>
            <a:r>
              <a:rPr lang="en-GB" sz="1600" b="0" i="0" dirty="0">
                <a:solidFill>
                  <a:srgbClr val="000000"/>
                </a:solidFill>
                <a:effectLst/>
                <a:latin typeface="XCCW Joined 14a" panose="03050602040000000000" pitchFamily="66" charset="0"/>
              </a:rPr>
              <a:t>We provide children with opportunities to meet and work with scientists from local </a:t>
            </a:r>
            <a:r>
              <a:rPr lang="en-GB" sz="1600" dirty="0">
                <a:solidFill>
                  <a:srgbClr val="000000"/>
                </a:solidFill>
                <a:latin typeface="XCCW Joined 14a" panose="03050602040000000000" pitchFamily="66" charset="0"/>
              </a:rPr>
              <a:t>universities and industries </a:t>
            </a:r>
            <a:r>
              <a:rPr lang="en-GB" sz="1600" b="0" i="0" dirty="0">
                <a:solidFill>
                  <a:srgbClr val="000000"/>
                </a:solidFill>
                <a:effectLst/>
                <a:latin typeface="XCCW Joined 14a" panose="03050602040000000000" pitchFamily="66" charset="0"/>
              </a:rPr>
              <a:t>aiming to ignite their interest in a range of science-based subjects, promoting STEM subjects so that children learn about the possibilities for future careers in science. We further develop the profile of Science through enrichment activities including Science week, Goblin Car STEM projects</a:t>
            </a:r>
            <a:r>
              <a:rPr lang="en-GB" sz="1600" b="0" i="0">
                <a:solidFill>
                  <a:srgbClr val="000000"/>
                </a:solidFill>
                <a:effectLst/>
                <a:latin typeface="XCCW Joined 14a" panose="03050602040000000000" pitchFamily="66" charset="0"/>
              </a:rPr>
              <a:t>, visitors </a:t>
            </a:r>
            <a:r>
              <a:rPr lang="en-GB" sz="1600" b="0" i="0" dirty="0">
                <a:solidFill>
                  <a:srgbClr val="000000"/>
                </a:solidFill>
                <a:effectLst/>
                <a:latin typeface="XCCW Joined 14a" panose="03050602040000000000" pitchFamily="66" charset="0"/>
              </a:rPr>
              <a:t>and school trips. </a:t>
            </a:r>
          </a:p>
        </p:txBody>
      </p:sp>
    </p:spTree>
    <p:extLst>
      <p:ext uri="{BB962C8B-B14F-4D97-AF65-F5344CB8AC3E}">
        <p14:creationId xmlns:p14="http://schemas.microsoft.com/office/powerpoint/2010/main" val="3239234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54C366ED58AE468278A597DD6C0ACB" ma:contentTypeVersion="21" ma:contentTypeDescription="Create a new document." ma:contentTypeScope="" ma:versionID="ec2afdc9d0504b64ac14c94c62d7af9e">
  <xsd:schema xmlns:xsd="http://www.w3.org/2001/XMLSchema" xmlns:xs="http://www.w3.org/2001/XMLSchema" xmlns:p="http://schemas.microsoft.com/office/2006/metadata/properties" xmlns:ns2="9f0daa91-85d3-4416-9214-31fc16aec704" xmlns:ns3="d4e355b5-07de-4314-9b14-fc457c60ae0c" targetNamespace="http://schemas.microsoft.com/office/2006/metadata/properties" ma:root="true" ma:fieldsID="02cbbaf5892312c2366e7d8b73a63f52" ns2:_="" ns3:_="">
    <xsd:import namespace="9f0daa91-85d3-4416-9214-31fc16aec704"/>
    <xsd:import namespace="d4e355b5-07de-4314-9b14-fc457c60ae0c"/>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0daa91-85d3-4416-9214-31fc16aec704"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5acb547-e68f-4851-913e-d94120a6af49"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e355b5-07de-4314-9b14-fc457c60ae0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a4be99f-4600-4dc2-b7d6-187e4ea8952f}" ma:internalName="TaxCatchAll" ma:showField="CatchAllData" ma:web="d4e355b5-07de-4314-9b14-fc457c60ae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niqueSourceRef xmlns="9f0daa91-85d3-4416-9214-31fc16aec704" xsi:nil="true"/>
    <CloudMigratorOriginId xmlns="9f0daa91-85d3-4416-9214-31fc16aec704" xsi:nil="true"/>
    <TaxCatchAll xmlns="d4e355b5-07de-4314-9b14-fc457c60ae0c" xsi:nil="true"/>
    <CloudMigratorVersion xmlns="9f0daa91-85d3-4416-9214-31fc16aec704" xsi:nil="true"/>
    <lcf76f155ced4ddcb4097134ff3c332f xmlns="9f0daa91-85d3-4416-9214-31fc16aec704">
      <Terms xmlns="http://schemas.microsoft.com/office/infopath/2007/PartnerControls"/>
    </lcf76f155ced4ddcb4097134ff3c332f>
    <FileHash xmlns="9f0daa91-85d3-4416-9214-31fc16aec704" xsi:nil="true"/>
  </documentManagement>
</p:properties>
</file>

<file path=customXml/itemProps1.xml><?xml version="1.0" encoding="utf-8"?>
<ds:datastoreItem xmlns:ds="http://schemas.openxmlformats.org/officeDocument/2006/customXml" ds:itemID="{CF3CC88D-E52C-420B-8626-EE1FA701D106}">
  <ds:schemaRefs>
    <ds:schemaRef ds:uri="http://schemas.microsoft.com/sharepoint/v3/contenttype/forms"/>
  </ds:schemaRefs>
</ds:datastoreItem>
</file>

<file path=customXml/itemProps2.xml><?xml version="1.0" encoding="utf-8"?>
<ds:datastoreItem xmlns:ds="http://schemas.openxmlformats.org/officeDocument/2006/customXml" ds:itemID="{9D918D9C-F164-4F59-951F-87F194D35DA8}">
  <ds:schemaRefs>
    <ds:schemaRef ds:uri="http://schemas.microsoft.com/office/2006/metadata/contentType"/>
    <ds:schemaRef ds:uri="http://schemas.microsoft.com/office/2006/metadata/properties/metaAttributes"/>
    <ds:schemaRef ds:uri="http://www.w3.org/2000/xmlns/"/>
    <ds:schemaRef ds:uri="http://www.w3.org/2001/XMLSchema"/>
    <ds:schemaRef ds:uri="9f0daa91-85d3-4416-9214-31fc16aec704"/>
    <ds:schemaRef ds:uri="d4e355b5-07de-4314-9b14-fc457c60ae0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21CF55-B356-4621-A7E6-18EFE1C82C6E}">
  <ds:schemaRefs>
    <ds:schemaRef ds:uri="http://schemas.microsoft.com/office/2006/documentManagement/types"/>
    <ds:schemaRef ds:uri="http://schemas.microsoft.com/office/infopath/2007/PartnerControls"/>
    <ds:schemaRef ds:uri="http://schemas.openxmlformats.org/package/2006/metadata/core-properties"/>
    <ds:schemaRef ds:uri="d4e355b5-07de-4314-9b14-fc457c60ae0c"/>
    <ds:schemaRef ds:uri="http://schemas.microsoft.com/office/2006/metadata/properties"/>
    <ds:schemaRef ds:uri="http://purl.org/dc/dcmitype/"/>
    <ds:schemaRef ds:uri="http://purl.org/dc/elements/1.1/"/>
    <ds:schemaRef ds:uri="9f0daa91-85d3-4416-9214-31fc16aec704"/>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138</TotalTime>
  <Words>648</Words>
  <Application>Microsoft Office PowerPoint</Application>
  <PresentationFormat>Custom</PresentationFormat>
  <Paragraphs>22</Paragraphs>
  <Slides>4</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Aptos</vt:lpstr>
      <vt:lpstr>Trebuchet MS</vt:lpstr>
      <vt:lpstr>Wingdings 3</vt:lpstr>
      <vt:lpstr>Oswald Bold</vt:lpstr>
      <vt:lpstr>XCCW Joined 14a</vt:lpstr>
      <vt:lpstr>Century Gothic</vt:lpstr>
      <vt:lpstr>Arial</vt:lpstr>
      <vt:lpstr>Ion Boardroom</vt:lpstr>
      <vt:lpstr>Science  Intent Implementation Impact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Cream Modern Project Timeline Graph</dc:title>
  <dc:creator>Charlotte Byrne (Seabridge Staff)</dc:creator>
  <cp:lastModifiedBy>Moira Chapman (Seabridge Staff)</cp:lastModifiedBy>
  <cp:revision>9</cp:revision>
  <dcterms:created xsi:type="dcterms:W3CDTF">2006-08-16T00:00:00Z</dcterms:created>
  <dcterms:modified xsi:type="dcterms:W3CDTF">2025-04-20T11:44:15Z</dcterms:modified>
  <dc:identifier>DAGcREJAxUA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0x0101008054C366ED58AE468278A597DD6C0ACB</vt:lpwstr>
  </property>
  <property fmtid="{D5CDD505-2E9C-101B-9397-08002B2CF9AE}" pid="3" name="MediaServiceImageTags">
    <vt:lpwstr/>
  </property>
</Properties>
</file>