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A69EE-47CA-4FE5-AE72-2FE5EEB29713}" type="datetimeFigureOut">
              <a:rPr lang="en-US" smtClean="0"/>
              <a:t>10/17/2021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B0D1-0A51-4BB8-8BDF-1C1BF61037E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wmf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4282" y="142852"/>
            <a:ext cx="4429156" cy="6572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solidFill>
                  <a:sysClr val="windowText" lastClr="000000"/>
                </a:solidFill>
                <a:latin typeface="XCCW Joined 14a" pitchFamily="66" charset="0"/>
              </a:rPr>
              <a:t>Year 1 Science Learning Journey</a:t>
            </a: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 smtClean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  <a:p>
            <a:pPr algn="ctr"/>
            <a:endParaRPr lang="en-GB" sz="1200" b="1" dirty="0">
              <a:solidFill>
                <a:sysClr val="windowText" lastClr="000000"/>
              </a:solidFill>
              <a:latin typeface="XCCW Joined 14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500042"/>
            <a:ext cx="2214578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Materials 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and name everyday materials;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Describe simple physical properties;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Group together different materials based on their properties.</a:t>
            </a:r>
            <a:endParaRPr lang="en-GB" sz="1000" dirty="0">
              <a:latin typeface="XCCW Joined 14a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14546" y="2071678"/>
            <a:ext cx="2357454" cy="163121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Animals including humans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and name a range of common animals;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Classify herbivores, omnivores and carnivores;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Name the different parts of the human body and their senses;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Describe and compare the structure of animals.</a:t>
            </a:r>
            <a:endParaRPr lang="en-GB" sz="1000" dirty="0">
              <a:latin typeface="XCCW Joined 14a" pitchFamily="66" charset="0"/>
            </a:endParaRPr>
          </a:p>
        </p:txBody>
      </p:sp>
      <p:pic>
        <p:nvPicPr>
          <p:cNvPr id="1026" name="Picture 2" descr="C:\Users\user1\AppData\Local\Microsoft\Windows\INetCache\IE\30QLVWA6\chopped-fire-woo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500042"/>
            <a:ext cx="729359" cy="488139"/>
          </a:xfrm>
          <a:prstGeom prst="rect">
            <a:avLst/>
          </a:prstGeom>
          <a:noFill/>
        </p:spPr>
      </p:pic>
      <p:pic>
        <p:nvPicPr>
          <p:cNvPr id="1027" name="Picture 3" descr="C:\Users\user1\AppData\Local\Microsoft\Windows\INetCache\IE\30QLVWA6\recycled-plastic-bottles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500042"/>
            <a:ext cx="667218" cy="500066"/>
          </a:xfrm>
          <a:prstGeom prst="rect">
            <a:avLst/>
          </a:prstGeom>
          <a:noFill/>
        </p:spPr>
      </p:pic>
      <p:pic>
        <p:nvPicPr>
          <p:cNvPr id="1028" name="Picture 4" descr="C:\Users\user1\AppData\Local\Microsoft\Windows\INetCache\IE\H9M82CSU\umbrella_PNG69196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4857760"/>
            <a:ext cx="571480" cy="571480"/>
          </a:xfrm>
          <a:prstGeom prst="rect">
            <a:avLst/>
          </a:prstGeom>
          <a:noFill/>
        </p:spPr>
      </p:pic>
      <p:sp>
        <p:nvSpPr>
          <p:cNvPr id="13" name="Rounded Rectangular Callout 12"/>
          <p:cNvSpPr/>
          <p:nvPr/>
        </p:nvSpPr>
        <p:spPr>
          <a:xfrm>
            <a:off x="2643174" y="1071546"/>
            <a:ext cx="1928826" cy="714380"/>
          </a:xfrm>
          <a:prstGeom prst="wedgeRoundRectCallout">
            <a:avLst>
              <a:gd name="adj1" fmla="val -50438"/>
              <a:gd name="adj2" fmla="val 77128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latin typeface="XCCW Joined 14a" pitchFamily="66" charset="0"/>
              </a:rPr>
              <a:t>Think back to your learning in Nursery and Reception.</a:t>
            </a:r>
            <a:endParaRPr lang="en-GB" sz="1000" dirty="0">
              <a:latin typeface="XCCW Joined 14a" pitchFamily="66" charset="0"/>
            </a:endParaRPr>
          </a:p>
        </p:txBody>
      </p:sp>
      <p:pic>
        <p:nvPicPr>
          <p:cNvPr id="1029" name="Picture 5" descr="C:\Users\user1\AppData\Local\Microsoft\Windows\INetCache\IE\K6DNM0LT\dog-beagle-portrait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000240"/>
            <a:ext cx="714356" cy="714356"/>
          </a:xfrm>
          <a:prstGeom prst="rect">
            <a:avLst/>
          </a:prstGeom>
          <a:noFill/>
        </p:spPr>
      </p:pic>
      <p:pic>
        <p:nvPicPr>
          <p:cNvPr id="1030" name="Picture 6" descr="C:\Users\user1\AppData\Local\Microsoft\Windows\INetCache\IE\6DYOOSIT\frog-macro-amphibian-green-70083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2976" y="2143116"/>
            <a:ext cx="761777" cy="571504"/>
          </a:xfrm>
          <a:prstGeom prst="rect">
            <a:avLst/>
          </a:prstGeom>
          <a:noFill/>
        </p:spPr>
      </p:pic>
      <p:pic>
        <p:nvPicPr>
          <p:cNvPr id="1031" name="Picture 7" descr="C:\Users\user1\AppData\Local\Microsoft\Windows\INetCache\IE\30QLVWA6\royal_angel_fish_1455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2786058"/>
            <a:ext cx="826486" cy="551723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57158" y="3786190"/>
            <a:ext cx="2357454" cy="861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Plants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and name a variety of trees and plants;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Identify the basic structure of plants and trees.</a:t>
            </a:r>
            <a:endParaRPr lang="en-GB" sz="1000" dirty="0">
              <a:latin typeface="XCCW Joined 14a" pitchFamily="66" charset="0"/>
            </a:endParaRPr>
          </a:p>
        </p:txBody>
      </p:sp>
      <p:pic>
        <p:nvPicPr>
          <p:cNvPr id="1033" name="Picture 9" descr="C:\Users\user1\AppData\Local\Microsoft\Windows\INetCache\IE\H9M82CSU\daffodil_flowers[1]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50" y="3786190"/>
            <a:ext cx="857224" cy="642918"/>
          </a:xfrm>
          <a:prstGeom prst="rect">
            <a:avLst/>
          </a:prstGeom>
          <a:noFill/>
        </p:spPr>
      </p:pic>
      <p:pic>
        <p:nvPicPr>
          <p:cNvPr id="1034" name="Picture 10" descr="C:\Users\user1\AppData\Local\Microsoft\Windows\INetCache\IE\K6DNM0LT\PB117009[1]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14744" y="3786190"/>
            <a:ext cx="696503" cy="928670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785918" y="5000636"/>
            <a:ext cx="2786082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XCCW Joined 14a" pitchFamily="66" charset="0"/>
              </a:rPr>
              <a:t>Seasonal Change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Observe changes across the year;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Understand the changes in the weather and how the length of the day changes;</a:t>
            </a:r>
          </a:p>
          <a:p>
            <a:pPr>
              <a:buFont typeface="Arial" pitchFamily="34" charset="0"/>
              <a:buChar char="•"/>
            </a:pPr>
            <a:r>
              <a:rPr lang="en-GB" sz="1000" dirty="0" smtClean="0">
                <a:latin typeface="XCCW Joined 14a" pitchFamily="66" charset="0"/>
              </a:rPr>
              <a:t>Understand how our locality changes with the seasons.</a:t>
            </a:r>
            <a:endParaRPr lang="en-GB" sz="1000" dirty="0">
              <a:latin typeface="XCCW Joined 14a" pitchFamily="66" charset="0"/>
            </a:endParaRPr>
          </a:p>
        </p:txBody>
      </p:sp>
      <p:pic>
        <p:nvPicPr>
          <p:cNvPr id="1035" name="Picture 11" descr="C:\Users\user1\AppData\Local\Microsoft\Windows\INetCache\IE\30QLVWA6\2775011897_a644772bd8_b[1]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7158" y="5643578"/>
            <a:ext cx="1229016" cy="928670"/>
          </a:xfrm>
          <a:prstGeom prst="rect">
            <a:avLst/>
          </a:prstGeom>
          <a:noFill/>
        </p:spPr>
      </p:pic>
      <p:pic>
        <p:nvPicPr>
          <p:cNvPr id="1036" name="Picture 12" descr="C:\Program Files (x86)\Microsoft Office\MEDIA\CAGCAT10\j0299587.wmf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214414" y="4714884"/>
            <a:ext cx="485315" cy="484101"/>
          </a:xfrm>
          <a:prstGeom prst="rect">
            <a:avLst/>
          </a:prstGeom>
          <a:noFill/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928662" y="5143512"/>
            <a:ext cx="4000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Down Arrow 25"/>
          <p:cNvSpPr/>
          <p:nvPr/>
        </p:nvSpPr>
        <p:spPr>
          <a:xfrm rot="20135335">
            <a:off x="1888047" y="1691315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own Arrow 26"/>
          <p:cNvSpPr/>
          <p:nvPr/>
        </p:nvSpPr>
        <p:spPr>
          <a:xfrm rot="20135335">
            <a:off x="2530990" y="4477396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2650735">
            <a:off x="1791670" y="3401205"/>
            <a:ext cx="35719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127</Words>
  <Application>Microsoft Office PowerPoint</Application>
  <PresentationFormat>On-screen Show (4:3)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user1</cp:lastModifiedBy>
  <cp:revision>2</cp:revision>
  <dcterms:created xsi:type="dcterms:W3CDTF">2021-10-17T11:30:39Z</dcterms:created>
  <dcterms:modified xsi:type="dcterms:W3CDTF">2021-10-17T14:40:08Z</dcterms:modified>
</cp:coreProperties>
</file>