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2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786082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Living things &amp; their habitats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what is living, dead and never alive;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Understand that most living things needs a habitat;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Understand the basic needs of plants and animals;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a range of habitats and micro-habitats;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Describe how animals get their food and describe food chains.</a:t>
            </a:r>
            <a:endParaRPr lang="en-GB" sz="1000" dirty="0">
              <a:latin typeface="XCCW Joined 14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380300"/>
            <a:ext cx="257176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Notice that animals have offspring that grow into adults;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Understand the basic needs of animals;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Describe the importance of exercise, different types of food and hygiene.</a:t>
            </a:r>
            <a:endParaRPr lang="en-GB" sz="1000" dirty="0">
              <a:latin typeface="XCCW Joined 14a" pitchFamily="66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143240" y="1285860"/>
            <a:ext cx="1428760" cy="714380"/>
          </a:xfrm>
          <a:prstGeom prst="wedgeRoundRectCallout">
            <a:avLst>
              <a:gd name="adj1" fmla="val -50438"/>
              <a:gd name="adj2" fmla="val 7712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XCCW Joined 14a" pitchFamily="66" charset="0"/>
              </a:rPr>
              <a:t>Think back to your learning in Reception and Year 1.</a:t>
            </a:r>
            <a:endParaRPr lang="en-GB" sz="1000" dirty="0">
              <a:latin typeface="XCCW Joined 14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3984973"/>
            <a:ext cx="235745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Materials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and compare materials for particular uses;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Find out how some solid materials can be changed.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14480" y="5248833"/>
            <a:ext cx="278608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Plants</a:t>
            </a:r>
            <a:endParaRPr lang="en-GB" sz="1000" dirty="0" smtClean="0">
              <a:latin typeface="XCCW Joined 14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Observe and explain how bulbs and seeds turn into mature plants;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Find out and describe how plants need water, light and a suitable temperature to grow and stay healthy.</a:t>
            </a:r>
          </a:p>
        </p:txBody>
      </p:sp>
      <p:sp>
        <p:nvSpPr>
          <p:cNvPr id="26" name="Down Arrow 25"/>
          <p:cNvSpPr/>
          <p:nvPr/>
        </p:nvSpPr>
        <p:spPr>
          <a:xfrm rot="19145590">
            <a:off x="1570978" y="2238830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20135335">
            <a:off x="2530990" y="4880933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2650735">
            <a:off x="1565851" y="367110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9" name="Picture 15" descr="C:\Users\user1\AppData\Local\Microsoft\Windows\INetCache\IE\30QLVWA6\waterfall-384663_960_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00042"/>
            <a:ext cx="791974" cy="523858"/>
          </a:xfrm>
          <a:prstGeom prst="rect">
            <a:avLst/>
          </a:prstGeom>
          <a:noFill/>
        </p:spPr>
      </p:pic>
      <p:pic>
        <p:nvPicPr>
          <p:cNvPr id="1040" name="Picture 16" descr="C:\Users\user1\AppData\Local\Microsoft\Windows\INetCache\IE\K6DNM0LT\waterfowl-take-advantage-of-the-peaceful-habita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00042"/>
            <a:ext cx="583664" cy="428628"/>
          </a:xfrm>
          <a:prstGeom prst="rect">
            <a:avLst/>
          </a:prstGeom>
          <a:noFill/>
        </p:spPr>
      </p:pic>
      <p:pic>
        <p:nvPicPr>
          <p:cNvPr id="1041" name="Picture 17" descr="C:\Users\user1\AppData\Local\Microsoft\Windows\INetCache\IE\H9M82CSU\monarch-butterfly-1499106288o5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357430"/>
            <a:ext cx="714350" cy="571480"/>
          </a:xfrm>
          <a:prstGeom prst="rect">
            <a:avLst/>
          </a:prstGeom>
          <a:noFill/>
        </p:spPr>
      </p:pic>
      <p:pic>
        <p:nvPicPr>
          <p:cNvPr id="1042" name="Picture 18" descr="C:\Users\user1\AppData\Local\Microsoft\Windows\INetCache\IE\6DYOOSIT\35816343066_f102fbda2e_b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2786058"/>
            <a:ext cx="708254" cy="500066"/>
          </a:xfrm>
          <a:prstGeom prst="rect">
            <a:avLst/>
          </a:prstGeom>
          <a:noFill/>
        </p:spPr>
      </p:pic>
      <p:pic>
        <p:nvPicPr>
          <p:cNvPr id="1043" name="Picture 19" descr="C:\Users\user1\AppData\Local\Microsoft\Windows\INetCache\IE\30QLVWA6\Bird-Baby-Duckling-Animal-Cute-Born-Child-Duck-382467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000371"/>
            <a:ext cx="500066" cy="729857"/>
          </a:xfrm>
          <a:prstGeom prst="rect">
            <a:avLst/>
          </a:prstGeom>
          <a:noFill/>
        </p:spPr>
      </p:pic>
      <p:pic>
        <p:nvPicPr>
          <p:cNvPr id="1044" name="Picture 20" descr="C:\Users\user1\AppData\Local\Microsoft\Windows\INetCache\IE\30QLVWA6\egg-1467384746AtH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3357562"/>
            <a:ext cx="714348" cy="476232"/>
          </a:xfrm>
          <a:prstGeom prst="rect">
            <a:avLst/>
          </a:prstGeom>
          <a:noFill/>
        </p:spPr>
      </p:pic>
      <p:pic>
        <p:nvPicPr>
          <p:cNvPr id="1045" name="Picture 21" descr="C:\Users\user1\AppData\Local\Microsoft\Windows\INetCache\IE\30QLVWA6\1280px-Red_bricks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4000504"/>
            <a:ext cx="857224" cy="642918"/>
          </a:xfrm>
          <a:prstGeom prst="rect">
            <a:avLst/>
          </a:prstGeom>
          <a:noFill/>
        </p:spPr>
      </p:pic>
      <p:pic>
        <p:nvPicPr>
          <p:cNvPr id="1046" name="Picture 22" descr="C:\Users\user1\AppData\Local\Microsoft\Windows\INetCache\IE\30QLVWA6\chopped-fire-wood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4000504"/>
            <a:ext cx="729359" cy="488139"/>
          </a:xfrm>
          <a:prstGeom prst="rect">
            <a:avLst/>
          </a:prstGeom>
          <a:noFill/>
        </p:spPr>
      </p:pic>
      <p:pic>
        <p:nvPicPr>
          <p:cNvPr id="1047" name="Picture 23" descr="C:\Users\user1\AppData\Local\Microsoft\Windows\INetCache\IE\30QLVWA6\recycled-plastic-bottles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4572008"/>
            <a:ext cx="762535" cy="571504"/>
          </a:xfrm>
          <a:prstGeom prst="rect">
            <a:avLst/>
          </a:prstGeom>
          <a:noFill/>
        </p:spPr>
      </p:pic>
      <p:pic>
        <p:nvPicPr>
          <p:cNvPr id="1048" name="Picture 24" descr="C:\Users\user1\AppData\Local\Microsoft\Windows\INetCache\IE\H9M82CSU\istock_000002952072small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20" y="5072074"/>
            <a:ext cx="721622" cy="819318"/>
          </a:xfrm>
          <a:prstGeom prst="rect">
            <a:avLst/>
          </a:prstGeom>
          <a:noFill/>
        </p:spPr>
      </p:pic>
      <p:pic>
        <p:nvPicPr>
          <p:cNvPr id="1049" name="Picture 25" descr="C:\Users\user1\AppData\Local\Microsoft\Windows\INetCache\IE\30QLVWA6\92d8edce6b7204c198023af09cbd539d[1]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1538" y="5072074"/>
            <a:ext cx="574988" cy="857256"/>
          </a:xfrm>
          <a:prstGeom prst="rect">
            <a:avLst/>
          </a:prstGeom>
          <a:noFill/>
        </p:spPr>
      </p:pic>
      <p:pic>
        <p:nvPicPr>
          <p:cNvPr id="1050" name="Picture 26" descr="C:\Users\user1\AppData\Local\Microsoft\Windows\INetCache\IE\K6DNM0LT\15504460122_8b179b0f69_b[1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7158" y="6000768"/>
            <a:ext cx="857224" cy="56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153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3</cp:revision>
  <dcterms:created xsi:type="dcterms:W3CDTF">2021-10-17T11:30:39Z</dcterms:created>
  <dcterms:modified xsi:type="dcterms:W3CDTF">2021-10-17T14:58:10Z</dcterms:modified>
</cp:coreProperties>
</file>