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6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14282" y="142852"/>
            <a:ext cx="4429156" cy="65722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ysClr val="windowText" lastClr="000000"/>
                </a:solidFill>
                <a:latin typeface="XCCW Joined 14a" pitchFamily="66" charset="0"/>
              </a:rPr>
              <a:t>Year 5 Science Learning Journey</a:t>
            </a: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500042"/>
            <a:ext cx="2214578" cy="1892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900" b="1" dirty="0" smtClean="0">
                <a:latin typeface="XCCW Joined 14a" pitchFamily="66" charset="0"/>
              </a:rPr>
              <a:t>Properties and change of materials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Understand what dissolving and a solution is and how it can be recovered;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Use prior learning of solid, liquids and gasses and how mixtures might be separated;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Demonstrate reversible and irreversible changes;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Understand that some changes create new materials.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71736" y="1785926"/>
            <a:ext cx="2000264" cy="161582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900" b="1" dirty="0" smtClean="0">
                <a:latin typeface="XCCW Joined 14a" pitchFamily="66" charset="0"/>
              </a:rPr>
              <a:t>Earth and Space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Describe the movement of Earth and other planets, relative to the Sun;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Describe the movement of the moon relative to the Earth;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Describe the shape of the Sun, Earth and moon;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Understand how we get day and night.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3214678" y="500042"/>
            <a:ext cx="1357322" cy="928694"/>
          </a:xfrm>
          <a:prstGeom prst="wedgeRoundRectCallout">
            <a:avLst>
              <a:gd name="adj1" fmla="val 41726"/>
              <a:gd name="adj2" fmla="val 64912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latin typeface="XCCW Joined 14a" pitchFamily="66" charset="0"/>
              </a:rPr>
              <a:t>Think back to your learning in Year 2, 3 and 4 – build on it and refer back to it.</a:t>
            </a:r>
            <a:endParaRPr lang="en-GB" sz="900" dirty="0">
              <a:latin typeface="XCCW Joined 14a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5720" y="3031996"/>
            <a:ext cx="2214578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900" b="1" dirty="0" smtClean="0">
                <a:latin typeface="XCCW Joined 14a" pitchFamily="66" charset="0"/>
              </a:rPr>
              <a:t>Forces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Understand what gravity does to unsupported objects;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Identify the effects of air resistance, water resistance and friction, that act between moving surfaces.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Recognise that some mechanisms, including levers, pulleys and gears, allow a smaller force to have a greater effect.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71736" y="4715872"/>
            <a:ext cx="2000264" cy="7848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900" b="1" dirty="0" smtClean="0">
                <a:latin typeface="XCCW Joined 14a" pitchFamily="66" charset="0"/>
              </a:rPr>
              <a:t>Animals including humans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Describe the changes as humans develop to old age.</a:t>
            </a:r>
          </a:p>
        </p:txBody>
      </p:sp>
      <p:sp>
        <p:nvSpPr>
          <p:cNvPr id="26" name="Down Arrow 25"/>
          <p:cNvSpPr/>
          <p:nvPr/>
        </p:nvSpPr>
        <p:spPr>
          <a:xfrm rot="17409167">
            <a:off x="2151426" y="1909159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Down Arrow 26"/>
          <p:cNvSpPr/>
          <p:nvPr/>
        </p:nvSpPr>
        <p:spPr>
          <a:xfrm rot="19034895">
            <a:off x="2361068" y="4240945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Down Arrow 27"/>
          <p:cNvSpPr/>
          <p:nvPr/>
        </p:nvSpPr>
        <p:spPr>
          <a:xfrm rot="2650735">
            <a:off x="2148861" y="2599538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285720" y="5233444"/>
            <a:ext cx="2214578" cy="13388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900" b="1" dirty="0" smtClean="0">
                <a:latin typeface="XCCW Joined 14a" pitchFamily="66" charset="0"/>
              </a:rPr>
              <a:t>Living things and their habitats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Describe the differences in the life cycles of a mammal, an amphibian, an insect and a bird.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Describe the life process of reproduction in some plants and animals.</a:t>
            </a:r>
          </a:p>
        </p:txBody>
      </p:sp>
      <p:sp>
        <p:nvSpPr>
          <p:cNvPr id="44" name="Down Arrow 43"/>
          <p:cNvSpPr/>
          <p:nvPr/>
        </p:nvSpPr>
        <p:spPr>
          <a:xfrm rot="3051970">
            <a:off x="2154497" y="4824632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58" name="Picture 34" descr="C:\Users\user1\AppData\Local\Microsoft\Windows\INetCache\IE\6DYOOSIT\ice-cubes-1462092651m5f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5" y="500042"/>
            <a:ext cx="428629" cy="642942"/>
          </a:xfrm>
          <a:prstGeom prst="rect">
            <a:avLst/>
          </a:prstGeom>
          <a:noFill/>
        </p:spPr>
      </p:pic>
      <p:pic>
        <p:nvPicPr>
          <p:cNvPr id="1069" name="Picture 45" descr="C:\Users\user1\AppData\Local\Microsoft\Windows\INetCache\IE\6DYOOSIT\3695961721_e7e39d1fcc_b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1214422"/>
            <a:ext cx="399955" cy="500066"/>
          </a:xfrm>
          <a:prstGeom prst="rect">
            <a:avLst/>
          </a:prstGeom>
          <a:noFill/>
        </p:spPr>
      </p:pic>
      <p:pic>
        <p:nvPicPr>
          <p:cNvPr id="1070" name="Picture 46" descr="C:\Users\user1\AppData\Local\Microsoft\Windows\INetCache\IE\6DYOOSIT\4647159387_697e6e033d_b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3429000"/>
            <a:ext cx="571504" cy="571504"/>
          </a:xfrm>
          <a:prstGeom prst="rect">
            <a:avLst/>
          </a:prstGeom>
          <a:noFill/>
        </p:spPr>
      </p:pic>
      <p:pic>
        <p:nvPicPr>
          <p:cNvPr id="1072" name="Picture 48" descr="C:\Users\user1\AppData\Local\Microsoft\Windows\INetCache\IE\H9M82CSU\dd64us4-f20bc65f-73d3-417d-988a-1f4312d5da46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57290" y="2428868"/>
            <a:ext cx="642942" cy="533428"/>
          </a:xfrm>
          <a:prstGeom prst="rect">
            <a:avLst/>
          </a:prstGeom>
          <a:noFill/>
        </p:spPr>
      </p:pic>
      <p:pic>
        <p:nvPicPr>
          <p:cNvPr id="1074" name="Picture 50" descr="C:\Users\user1\AppData\Local\Microsoft\Windows\INetCache\IE\6DYOOSIT\Montagem_Sistema_Solar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14612" y="3500438"/>
            <a:ext cx="1143008" cy="870948"/>
          </a:xfrm>
          <a:prstGeom prst="rect">
            <a:avLst/>
          </a:prstGeom>
          <a:noFill/>
        </p:spPr>
      </p:pic>
      <p:pic>
        <p:nvPicPr>
          <p:cNvPr id="1075" name="Picture 51" descr="C:\Users\user1\AppData\Local\Microsoft\Windows\INetCache\IE\6DYOOSIT\Butterfly-Life-Cycle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28926" y="5643578"/>
            <a:ext cx="1275772" cy="985824"/>
          </a:xfrm>
          <a:prstGeom prst="rect">
            <a:avLst/>
          </a:prstGeom>
          <a:noFill/>
        </p:spPr>
      </p:pic>
      <p:pic>
        <p:nvPicPr>
          <p:cNvPr id="1080" name="Picture 56" descr="C:\Users\user1\AppData\Local\Microsoft\Windows\INetCache\IE\H9M82CSU\7961186164_4c1ccda42b_b[1]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14414" y="4857760"/>
            <a:ext cx="535524" cy="357190"/>
          </a:xfrm>
          <a:prstGeom prst="rect">
            <a:avLst/>
          </a:prstGeom>
          <a:noFill/>
        </p:spPr>
      </p:pic>
      <p:pic>
        <p:nvPicPr>
          <p:cNvPr id="1081" name="Picture 57" descr="C:\Users\user1\AppData\Local\Microsoft\Windows\INetCache\IE\6DYOOSIT\sailboat-1741006_960_720[1]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1472" y="4857760"/>
            <a:ext cx="534116" cy="357190"/>
          </a:xfrm>
          <a:prstGeom prst="rect">
            <a:avLst/>
          </a:prstGeom>
          <a:noFill/>
        </p:spPr>
      </p:pic>
      <p:pic>
        <p:nvPicPr>
          <p:cNvPr id="1082" name="Picture 58" descr="C:\Users\user1\AppData\Local\Microsoft\Windows\INetCache\IE\30QLVWA6\sailing-boat-1424435872N3A[1]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0034" y="2500306"/>
            <a:ext cx="687032" cy="454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222</Words>
  <Application>Microsoft Office PowerPoint</Application>
  <PresentationFormat>On-screen Show (4:3)</PresentationFormat>
  <Paragraphs>53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user1</dc:creator>
  <cp:lastModifiedBy>user1</cp:lastModifiedBy>
  <cp:revision>6</cp:revision>
  <dcterms:created xsi:type="dcterms:W3CDTF">2021-10-17T11:30:39Z</dcterms:created>
  <dcterms:modified xsi:type="dcterms:W3CDTF">2021-10-17T16:05:50Z</dcterms:modified>
</cp:coreProperties>
</file>