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6745-63CE-4FA9-8C15-781033DAC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614865-8661-4191-9A52-245C718E1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2A921E-FCE9-4F4E-928E-4980ABC1DF5D}"/>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5" name="Footer Placeholder 4">
            <a:extLst>
              <a:ext uri="{FF2B5EF4-FFF2-40B4-BE49-F238E27FC236}">
                <a16:creationId xmlns:a16="http://schemas.microsoft.com/office/drawing/2014/main" id="{5AFAEAE1-299D-456B-A505-31FEC6C947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EA21D-857A-4522-A252-F7C004202E1E}"/>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269174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C022-9B01-4E49-88A4-EA1ABC1F38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E060C2-36AF-40E1-AA10-47D0B87E10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B4CE1C-6F8A-49A5-8501-1E2946A12EC7}"/>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5" name="Footer Placeholder 4">
            <a:extLst>
              <a:ext uri="{FF2B5EF4-FFF2-40B4-BE49-F238E27FC236}">
                <a16:creationId xmlns:a16="http://schemas.microsoft.com/office/drawing/2014/main" id="{A5C03EA8-BF79-43AF-849D-E0D6BFDC3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265265-B753-4243-8269-B9CEF8E494B1}"/>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62463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9532B-69B2-49AF-94EE-E9793C93DB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2ED4DB-2724-437E-AD6B-7CCBFCCBDD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C81048-B20E-48B0-B3D7-207A7C489E93}"/>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5" name="Footer Placeholder 4">
            <a:extLst>
              <a:ext uri="{FF2B5EF4-FFF2-40B4-BE49-F238E27FC236}">
                <a16:creationId xmlns:a16="http://schemas.microsoft.com/office/drawing/2014/main" id="{F5F516FC-C605-4DFE-8C30-BAB8BE4F3D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BFAF1-677C-4C02-8DB5-78AA61C3D86C}"/>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346763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71D1-7957-4E4C-A6C1-B733D2DA94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F3C8A0-B115-4B54-AC89-0C89D91BF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190D8-A6E0-4F67-967F-4DE681695D69}"/>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5" name="Footer Placeholder 4">
            <a:extLst>
              <a:ext uri="{FF2B5EF4-FFF2-40B4-BE49-F238E27FC236}">
                <a16:creationId xmlns:a16="http://schemas.microsoft.com/office/drawing/2014/main" id="{4AAF7936-55F3-4E4C-9951-7BC0B935D5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C8E3B3-E651-4A19-B784-C7148F40BF8A}"/>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8946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BC83-F947-432F-9B10-2A7C01AF4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C02A2C-3034-4DF3-8DCB-CD8C06290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F419C3-1141-4809-B73D-BFAF3A44C7A4}"/>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5" name="Footer Placeholder 4">
            <a:extLst>
              <a:ext uri="{FF2B5EF4-FFF2-40B4-BE49-F238E27FC236}">
                <a16:creationId xmlns:a16="http://schemas.microsoft.com/office/drawing/2014/main" id="{B42D4C60-C305-4D8D-923B-DB816570CF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50C81A-D8D4-4831-94E5-AB769C1EA136}"/>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37837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3497-E602-4BBF-8885-E04217B070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D030EF-72B3-4CFE-AB9D-B423211E7E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3D8873-D098-48C9-B5E2-A862BC576F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C21E70-9103-44C2-9C4B-0BF8A72AFD2D}"/>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6" name="Footer Placeholder 5">
            <a:extLst>
              <a:ext uri="{FF2B5EF4-FFF2-40B4-BE49-F238E27FC236}">
                <a16:creationId xmlns:a16="http://schemas.microsoft.com/office/drawing/2014/main" id="{86710947-53FF-431F-BEF0-8ECC841CD7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19E158-1650-450D-ACCD-C714FC4DC225}"/>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203363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8B38-1213-42A3-B31A-51DFFA50E5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ADAE5A-5552-428D-AF48-CF7EE2FDE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17E84C-0DC7-4523-8937-204BC612F0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2AEFD4-FF01-46BD-9FA7-8C0ED97B57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BC64C1-E89E-4804-A177-338FC5610A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CA6E13-99C4-4CD5-AEE1-8161A644EE96}"/>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8" name="Footer Placeholder 7">
            <a:extLst>
              <a:ext uri="{FF2B5EF4-FFF2-40B4-BE49-F238E27FC236}">
                <a16:creationId xmlns:a16="http://schemas.microsoft.com/office/drawing/2014/main" id="{4E6D9E37-EEC2-48AB-96B4-611821790A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345E05-A91F-4ED3-B7F5-6B9BD57262AA}"/>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21958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D5A4-7FD1-450F-A4A3-9C87229A7C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DAA045-FC73-4A0B-8818-10564917408A}"/>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4" name="Footer Placeholder 3">
            <a:extLst>
              <a:ext uri="{FF2B5EF4-FFF2-40B4-BE49-F238E27FC236}">
                <a16:creationId xmlns:a16="http://schemas.microsoft.com/office/drawing/2014/main" id="{F3C33FAA-89C9-46C5-90A8-69B21B50E2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61CEBD-B652-4302-A937-4986E7B6B4B9}"/>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364737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84868-4FC2-4673-AFF7-60977262D59D}"/>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3" name="Footer Placeholder 2">
            <a:extLst>
              <a:ext uri="{FF2B5EF4-FFF2-40B4-BE49-F238E27FC236}">
                <a16:creationId xmlns:a16="http://schemas.microsoft.com/office/drawing/2014/main" id="{E0A5B637-9E56-4FDD-8155-73A9AAF3C4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A7EA41-920A-4738-9894-8D0D6F1C5BAF}"/>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111053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4926-5466-4DB6-ACD8-DF6DF2475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B6AF55-6261-42EE-819B-0BB44B826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86F187-4524-4829-9502-4283A2077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76775D-93CE-4DAE-9CBE-FA9B4C6BAEEB}"/>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6" name="Footer Placeholder 5">
            <a:extLst>
              <a:ext uri="{FF2B5EF4-FFF2-40B4-BE49-F238E27FC236}">
                <a16:creationId xmlns:a16="http://schemas.microsoft.com/office/drawing/2014/main" id="{7557586C-69B7-40F2-BDB6-19626F41FD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D063B-9EE7-4FB7-B941-1A4F1459EBB5}"/>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102285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1E76-10DA-43E4-A14B-80042F700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EDA689-0F8D-4B14-B298-1CD24F3E2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469523-44BD-47A1-94D8-53C98C7DC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2D8A86-EDD7-4B15-8293-3F4667263658}"/>
              </a:ext>
            </a:extLst>
          </p:cNvPr>
          <p:cNvSpPr>
            <a:spLocks noGrp="1"/>
          </p:cNvSpPr>
          <p:nvPr>
            <p:ph type="dt" sz="half" idx="10"/>
          </p:nvPr>
        </p:nvSpPr>
        <p:spPr/>
        <p:txBody>
          <a:bodyPr/>
          <a:lstStyle/>
          <a:p>
            <a:fld id="{A2010741-6AD4-41F6-8B86-E73AA84FD554}" type="datetimeFigureOut">
              <a:rPr lang="en-GB" smtClean="0"/>
              <a:t>22/09/2025</a:t>
            </a:fld>
            <a:endParaRPr lang="en-GB"/>
          </a:p>
        </p:txBody>
      </p:sp>
      <p:sp>
        <p:nvSpPr>
          <p:cNvPr id="6" name="Footer Placeholder 5">
            <a:extLst>
              <a:ext uri="{FF2B5EF4-FFF2-40B4-BE49-F238E27FC236}">
                <a16:creationId xmlns:a16="http://schemas.microsoft.com/office/drawing/2014/main" id="{3D633E5C-389A-4776-B6B7-EA218956DD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973F4-B32E-4B60-878C-659B27489A66}"/>
              </a:ext>
            </a:extLst>
          </p:cNvPr>
          <p:cNvSpPr>
            <a:spLocks noGrp="1"/>
          </p:cNvSpPr>
          <p:nvPr>
            <p:ph type="sldNum" sz="quarter" idx="12"/>
          </p:nvPr>
        </p:nvSpPr>
        <p:spPr/>
        <p:txBody>
          <a:bodyPr/>
          <a:lstStyle/>
          <a:p>
            <a:fld id="{F0019600-6B81-4A15-B0ED-6EDDDCDC0219}" type="slidenum">
              <a:rPr lang="en-GB" smtClean="0"/>
              <a:t>‹#›</a:t>
            </a:fld>
            <a:endParaRPr lang="en-GB"/>
          </a:p>
        </p:txBody>
      </p:sp>
    </p:spTree>
    <p:extLst>
      <p:ext uri="{BB962C8B-B14F-4D97-AF65-F5344CB8AC3E}">
        <p14:creationId xmlns:p14="http://schemas.microsoft.com/office/powerpoint/2010/main" val="333324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81935-6FF9-44E3-A993-7B554E8F1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897634-7807-4D9C-A902-20E0FE6C7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80DB57-02E8-40C2-BC60-A73138A4D5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10741-6AD4-41F6-8B86-E73AA84FD554}" type="datetimeFigureOut">
              <a:rPr lang="en-GB" smtClean="0"/>
              <a:t>22/09/2025</a:t>
            </a:fld>
            <a:endParaRPr lang="en-GB"/>
          </a:p>
        </p:txBody>
      </p:sp>
      <p:sp>
        <p:nvSpPr>
          <p:cNvPr id="5" name="Footer Placeholder 4">
            <a:extLst>
              <a:ext uri="{FF2B5EF4-FFF2-40B4-BE49-F238E27FC236}">
                <a16:creationId xmlns:a16="http://schemas.microsoft.com/office/drawing/2014/main" id="{7CC3E0DF-860B-4F8D-85A3-CB71D2434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30654-ACEA-44A6-AB36-F10881C1A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19600-6B81-4A15-B0ED-6EDDDCDC0219}" type="slidenum">
              <a:rPr lang="en-GB" smtClean="0"/>
              <a:t>‹#›</a:t>
            </a:fld>
            <a:endParaRPr lang="en-GB"/>
          </a:p>
        </p:txBody>
      </p:sp>
    </p:spTree>
    <p:extLst>
      <p:ext uri="{BB962C8B-B14F-4D97-AF65-F5344CB8AC3E}">
        <p14:creationId xmlns:p14="http://schemas.microsoft.com/office/powerpoint/2010/main" val="71755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684-92FC-4604-A53F-66FE79C6E02C}"/>
              </a:ext>
            </a:extLst>
          </p:cNvPr>
          <p:cNvSpPr>
            <a:spLocks noGrp="1"/>
          </p:cNvSpPr>
          <p:nvPr>
            <p:ph type="ctrTitle"/>
          </p:nvPr>
        </p:nvSpPr>
        <p:spPr/>
        <p:txBody>
          <a:bodyPr/>
          <a:lstStyle/>
          <a:p>
            <a:r>
              <a:rPr lang="en-GB" dirty="0"/>
              <a:t>Lunches at Seaton Academy</a:t>
            </a:r>
          </a:p>
        </p:txBody>
      </p:sp>
      <p:sp>
        <p:nvSpPr>
          <p:cNvPr id="3" name="Subtitle 2">
            <a:extLst>
              <a:ext uri="{FF2B5EF4-FFF2-40B4-BE49-F238E27FC236}">
                <a16:creationId xmlns:a16="http://schemas.microsoft.com/office/drawing/2014/main" id="{4D4E8AB4-182D-4F9F-94B3-895A528D5222}"/>
              </a:ext>
            </a:extLst>
          </p:cNvPr>
          <p:cNvSpPr>
            <a:spLocks noGrp="1"/>
          </p:cNvSpPr>
          <p:nvPr>
            <p:ph type="subTitle" idx="1"/>
          </p:nvPr>
        </p:nvSpPr>
        <p:spPr/>
        <p:txBody>
          <a:bodyPr/>
          <a:lstStyle/>
          <a:p>
            <a:r>
              <a:rPr lang="en-GB" dirty="0"/>
              <a:t>22/09/25</a:t>
            </a:r>
          </a:p>
        </p:txBody>
      </p:sp>
    </p:spTree>
    <p:extLst>
      <p:ext uri="{BB962C8B-B14F-4D97-AF65-F5344CB8AC3E}">
        <p14:creationId xmlns:p14="http://schemas.microsoft.com/office/powerpoint/2010/main" val="227367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F97A81-03A1-4818-B7FD-8D9F4C3F12D3}"/>
              </a:ext>
            </a:extLst>
          </p:cNvPr>
          <p:cNvPicPr>
            <a:picLocks noChangeAspect="1"/>
          </p:cNvPicPr>
          <p:nvPr/>
        </p:nvPicPr>
        <p:blipFill>
          <a:blip r:embed="rId2"/>
          <a:stretch>
            <a:fillRect/>
          </a:stretch>
        </p:blipFill>
        <p:spPr>
          <a:xfrm>
            <a:off x="288851" y="304844"/>
            <a:ext cx="3560417" cy="2465250"/>
          </a:xfrm>
          <a:prstGeom prst="rect">
            <a:avLst/>
          </a:prstGeom>
        </p:spPr>
      </p:pic>
      <p:pic>
        <p:nvPicPr>
          <p:cNvPr id="3" name="Picture 2">
            <a:extLst>
              <a:ext uri="{FF2B5EF4-FFF2-40B4-BE49-F238E27FC236}">
                <a16:creationId xmlns:a16="http://schemas.microsoft.com/office/drawing/2014/main" id="{C43855EA-13E0-47CB-BF74-2CD01CB392BC}"/>
              </a:ext>
            </a:extLst>
          </p:cNvPr>
          <p:cNvPicPr>
            <a:picLocks noChangeAspect="1"/>
          </p:cNvPicPr>
          <p:nvPr/>
        </p:nvPicPr>
        <p:blipFill>
          <a:blip r:embed="rId3"/>
          <a:stretch>
            <a:fillRect/>
          </a:stretch>
        </p:blipFill>
        <p:spPr>
          <a:xfrm>
            <a:off x="4431142" y="341042"/>
            <a:ext cx="3581709" cy="2470117"/>
          </a:xfrm>
          <a:prstGeom prst="rect">
            <a:avLst/>
          </a:prstGeom>
        </p:spPr>
      </p:pic>
      <p:pic>
        <p:nvPicPr>
          <p:cNvPr id="4" name="Picture 3">
            <a:extLst>
              <a:ext uri="{FF2B5EF4-FFF2-40B4-BE49-F238E27FC236}">
                <a16:creationId xmlns:a16="http://schemas.microsoft.com/office/drawing/2014/main" id="{76DA08D6-D57C-486C-BECB-2AA1B15B9518}"/>
              </a:ext>
            </a:extLst>
          </p:cNvPr>
          <p:cNvPicPr>
            <a:picLocks noChangeAspect="1"/>
          </p:cNvPicPr>
          <p:nvPr/>
        </p:nvPicPr>
        <p:blipFill>
          <a:blip r:embed="rId4"/>
          <a:stretch>
            <a:fillRect/>
          </a:stretch>
        </p:blipFill>
        <p:spPr>
          <a:xfrm>
            <a:off x="315029" y="3342642"/>
            <a:ext cx="3560418" cy="2695065"/>
          </a:xfrm>
          <a:prstGeom prst="rect">
            <a:avLst/>
          </a:prstGeom>
        </p:spPr>
      </p:pic>
      <p:pic>
        <p:nvPicPr>
          <p:cNvPr id="5" name="Picture 4">
            <a:extLst>
              <a:ext uri="{FF2B5EF4-FFF2-40B4-BE49-F238E27FC236}">
                <a16:creationId xmlns:a16="http://schemas.microsoft.com/office/drawing/2014/main" id="{3CFFA4A1-6442-4CF0-8F97-61043900AF16}"/>
              </a:ext>
            </a:extLst>
          </p:cNvPr>
          <p:cNvPicPr>
            <a:picLocks noChangeAspect="1"/>
          </p:cNvPicPr>
          <p:nvPr/>
        </p:nvPicPr>
        <p:blipFill>
          <a:blip r:embed="rId5"/>
          <a:stretch>
            <a:fillRect/>
          </a:stretch>
        </p:blipFill>
        <p:spPr>
          <a:xfrm>
            <a:off x="4372519" y="3408413"/>
            <a:ext cx="3698954" cy="2629294"/>
          </a:xfrm>
          <a:prstGeom prst="rect">
            <a:avLst/>
          </a:prstGeom>
        </p:spPr>
      </p:pic>
      <p:pic>
        <p:nvPicPr>
          <p:cNvPr id="6" name="Picture 5">
            <a:extLst>
              <a:ext uri="{FF2B5EF4-FFF2-40B4-BE49-F238E27FC236}">
                <a16:creationId xmlns:a16="http://schemas.microsoft.com/office/drawing/2014/main" id="{2D084998-F32C-46C4-B9A7-54652664B6EE}"/>
              </a:ext>
            </a:extLst>
          </p:cNvPr>
          <p:cNvPicPr>
            <a:picLocks noChangeAspect="1"/>
          </p:cNvPicPr>
          <p:nvPr/>
        </p:nvPicPr>
        <p:blipFill>
          <a:blip r:embed="rId6"/>
          <a:stretch>
            <a:fillRect/>
          </a:stretch>
        </p:blipFill>
        <p:spPr>
          <a:xfrm>
            <a:off x="8199958" y="206572"/>
            <a:ext cx="3724486" cy="2563521"/>
          </a:xfrm>
          <a:prstGeom prst="rect">
            <a:avLst/>
          </a:prstGeom>
        </p:spPr>
      </p:pic>
      <p:pic>
        <p:nvPicPr>
          <p:cNvPr id="7" name="Picture 6">
            <a:extLst>
              <a:ext uri="{FF2B5EF4-FFF2-40B4-BE49-F238E27FC236}">
                <a16:creationId xmlns:a16="http://schemas.microsoft.com/office/drawing/2014/main" id="{D8489C51-1944-46EB-8628-9820CD07D79A}"/>
              </a:ext>
            </a:extLst>
          </p:cNvPr>
          <p:cNvPicPr>
            <a:picLocks noChangeAspect="1"/>
          </p:cNvPicPr>
          <p:nvPr/>
        </p:nvPicPr>
        <p:blipFill>
          <a:blip r:embed="rId7"/>
          <a:stretch>
            <a:fillRect/>
          </a:stretch>
        </p:blipFill>
        <p:spPr>
          <a:xfrm>
            <a:off x="8368914" y="3422229"/>
            <a:ext cx="3555530" cy="2629293"/>
          </a:xfrm>
          <a:prstGeom prst="rect">
            <a:avLst/>
          </a:prstGeom>
        </p:spPr>
      </p:pic>
      <p:sp>
        <p:nvSpPr>
          <p:cNvPr id="8" name="TextBox 7">
            <a:extLst>
              <a:ext uri="{FF2B5EF4-FFF2-40B4-BE49-F238E27FC236}">
                <a16:creationId xmlns:a16="http://schemas.microsoft.com/office/drawing/2014/main" id="{15319B02-D93D-48F7-8D3B-E1E6DFF20927}"/>
              </a:ext>
            </a:extLst>
          </p:cNvPr>
          <p:cNvSpPr txBox="1"/>
          <p:nvPr/>
        </p:nvSpPr>
        <p:spPr>
          <a:xfrm>
            <a:off x="315029" y="2822689"/>
            <a:ext cx="3893260" cy="369332"/>
          </a:xfrm>
          <a:prstGeom prst="rect">
            <a:avLst/>
          </a:prstGeom>
          <a:noFill/>
        </p:spPr>
        <p:txBody>
          <a:bodyPr wrap="square" rtlCol="0">
            <a:spAutoFit/>
          </a:bodyPr>
          <a:lstStyle/>
          <a:p>
            <a:r>
              <a:rPr lang="en-GB" dirty="0"/>
              <a:t>Home made chicken curry</a:t>
            </a:r>
          </a:p>
        </p:txBody>
      </p:sp>
      <p:sp>
        <p:nvSpPr>
          <p:cNvPr id="9" name="Rectangle 8">
            <a:extLst>
              <a:ext uri="{FF2B5EF4-FFF2-40B4-BE49-F238E27FC236}">
                <a16:creationId xmlns:a16="http://schemas.microsoft.com/office/drawing/2014/main" id="{68DAF2CA-3DB3-4604-A662-E939296813C9}"/>
              </a:ext>
            </a:extLst>
          </p:cNvPr>
          <p:cNvSpPr/>
          <p:nvPr/>
        </p:nvSpPr>
        <p:spPr>
          <a:xfrm>
            <a:off x="4780511" y="2862953"/>
            <a:ext cx="3049489" cy="369332"/>
          </a:xfrm>
          <a:prstGeom prst="rect">
            <a:avLst/>
          </a:prstGeom>
        </p:spPr>
        <p:txBody>
          <a:bodyPr wrap="none">
            <a:spAutoFit/>
          </a:bodyPr>
          <a:lstStyle/>
          <a:p>
            <a:r>
              <a:rPr lang="en-GB" dirty="0"/>
              <a:t>Home made Roast Beef dinner</a:t>
            </a:r>
          </a:p>
        </p:txBody>
      </p:sp>
      <p:sp>
        <p:nvSpPr>
          <p:cNvPr id="10" name="Rectangle 9">
            <a:extLst>
              <a:ext uri="{FF2B5EF4-FFF2-40B4-BE49-F238E27FC236}">
                <a16:creationId xmlns:a16="http://schemas.microsoft.com/office/drawing/2014/main" id="{4D5F18B8-C18E-468E-83E7-A6C1FA4254E7}"/>
              </a:ext>
            </a:extLst>
          </p:cNvPr>
          <p:cNvSpPr/>
          <p:nvPr/>
        </p:nvSpPr>
        <p:spPr>
          <a:xfrm>
            <a:off x="8537456" y="2833478"/>
            <a:ext cx="2679708" cy="369332"/>
          </a:xfrm>
          <a:prstGeom prst="rect">
            <a:avLst/>
          </a:prstGeom>
        </p:spPr>
        <p:txBody>
          <a:bodyPr wrap="none">
            <a:spAutoFit/>
          </a:bodyPr>
          <a:lstStyle/>
          <a:p>
            <a:r>
              <a:rPr lang="en-GB" dirty="0"/>
              <a:t>Home made Tomato soup</a:t>
            </a:r>
          </a:p>
        </p:txBody>
      </p:sp>
      <p:sp>
        <p:nvSpPr>
          <p:cNvPr id="11" name="Rectangle 10">
            <a:extLst>
              <a:ext uri="{FF2B5EF4-FFF2-40B4-BE49-F238E27FC236}">
                <a16:creationId xmlns:a16="http://schemas.microsoft.com/office/drawing/2014/main" id="{7E3E86F6-5EC8-4AAA-AD3B-7B617DB50E48}"/>
              </a:ext>
            </a:extLst>
          </p:cNvPr>
          <p:cNvSpPr/>
          <p:nvPr/>
        </p:nvSpPr>
        <p:spPr>
          <a:xfrm>
            <a:off x="4571255" y="6176345"/>
            <a:ext cx="3015569" cy="369332"/>
          </a:xfrm>
          <a:prstGeom prst="rect">
            <a:avLst/>
          </a:prstGeom>
        </p:spPr>
        <p:txBody>
          <a:bodyPr wrap="none">
            <a:spAutoFit/>
          </a:bodyPr>
          <a:lstStyle/>
          <a:p>
            <a:r>
              <a:rPr lang="en-GB" dirty="0"/>
              <a:t>Home made Mac and Cheese</a:t>
            </a:r>
          </a:p>
        </p:txBody>
      </p:sp>
      <p:sp>
        <p:nvSpPr>
          <p:cNvPr id="12" name="Rectangle 11">
            <a:extLst>
              <a:ext uri="{FF2B5EF4-FFF2-40B4-BE49-F238E27FC236}">
                <a16:creationId xmlns:a16="http://schemas.microsoft.com/office/drawing/2014/main" id="{808B026D-5BC7-405B-941B-D38DB2D7799F}"/>
              </a:ext>
            </a:extLst>
          </p:cNvPr>
          <p:cNvSpPr/>
          <p:nvPr/>
        </p:nvSpPr>
        <p:spPr>
          <a:xfrm>
            <a:off x="8561001" y="6176345"/>
            <a:ext cx="3349315" cy="369332"/>
          </a:xfrm>
          <a:prstGeom prst="rect">
            <a:avLst/>
          </a:prstGeom>
        </p:spPr>
        <p:txBody>
          <a:bodyPr wrap="none">
            <a:spAutoFit/>
          </a:bodyPr>
          <a:lstStyle/>
          <a:p>
            <a:r>
              <a:rPr lang="en-GB" dirty="0"/>
              <a:t>Home made Spaghetti Bolognaise</a:t>
            </a:r>
          </a:p>
        </p:txBody>
      </p:sp>
      <p:sp>
        <p:nvSpPr>
          <p:cNvPr id="13" name="Rectangle 12">
            <a:extLst>
              <a:ext uri="{FF2B5EF4-FFF2-40B4-BE49-F238E27FC236}">
                <a16:creationId xmlns:a16="http://schemas.microsoft.com/office/drawing/2014/main" id="{CF5E6EE9-A331-4876-B292-01CD4A3D5DA9}"/>
              </a:ext>
            </a:extLst>
          </p:cNvPr>
          <p:cNvSpPr/>
          <p:nvPr/>
        </p:nvSpPr>
        <p:spPr>
          <a:xfrm>
            <a:off x="1003286" y="6176345"/>
            <a:ext cx="1751377" cy="369332"/>
          </a:xfrm>
          <a:prstGeom prst="rect">
            <a:avLst/>
          </a:prstGeom>
        </p:spPr>
        <p:txBody>
          <a:bodyPr wrap="none">
            <a:spAutoFit/>
          </a:bodyPr>
          <a:lstStyle/>
          <a:p>
            <a:r>
              <a:rPr lang="en-GB" dirty="0"/>
              <a:t>Sandwich option</a:t>
            </a:r>
          </a:p>
        </p:txBody>
      </p:sp>
    </p:spTree>
    <p:extLst>
      <p:ext uri="{BB962C8B-B14F-4D97-AF65-F5344CB8AC3E}">
        <p14:creationId xmlns:p14="http://schemas.microsoft.com/office/powerpoint/2010/main" val="387029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665C-6B91-492C-B543-02333AAC0797}"/>
              </a:ext>
            </a:extLst>
          </p:cNvPr>
          <p:cNvSpPr>
            <a:spLocks noGrp="1"/>
          </p:cNvSpPr>
          <p:nvPr>
            <p:ph type="ctrTitle"/>
          </p:nvPr>
        </p:nvSpPr>
        <p:spPr>
          <a:xfrm>
            <a:off x="1353671" y="3085633"/>
            <a:ext cx="9144000" cy="2387600"/>
          </a:xfrm>
        </p:spPr>
        <p:txBody>
          <a:bodyPr>
            <a:normAutofit fontScale="90000"/>
          </a:bodyPr>
          <a:lstStyle/>
          <a:p>
            <a:r>
              <a:rPr lang="en-GB" dirty="0"/>
              <a:t>Our meat is sourced from a local, high quality butcher.</a:t>
            </a:r>
            <a:br>
              <a:rPr lang="en-GB" dirty="0"/>
            </a:br>
            <a:br>
              <a:rPr lang="en-GB" dirty="0"/>
            </a:br>
            <a:br>
              <a:rPr lang="en-GB" dirty="0"/>
            </a:br>
            <a:r>
              <a:rPr lang="en-GB" dirty="0"/>
              <a:t>All meals are made fresh every day.</a:t>
            </a:r>
          </a:p>
        </p:txBody>
      </p:sp>
    </p:spTree>
    <p:extLst>
      <p:ext uri="{BB962C8B-B14F-4D97-AF65-F5344CB8AC3E}">
        <p14:creationId xmlns:p14="http://schemas.microsoft.com/office/powerpoint/2010/main" val="178439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AD0E-F619-4722-A156-88922151DDE1}"/>
              </a:ext>
            </a:extLst>
          </p:cNvPr>
          <p:cNvSpPr>
            <a:spLocks noGrp="1"/>
          </p:cNvSpPr>
          <p:nvPr>
            <p:ph type="ctrTitle"/>
          </p:nvPr>
        </p:nvSpPr>
        <p:spPr>
          <a:xfrm>
            <a:off x="1524000" y="2995987"/>
            <a:ext cx="9144000" cy="2387600"/>
          </a:xfrm>
        </p:spPr>
        <p:txBody>
          <a:bodyPr>
            <a:normAutofit fontScale="90000"/>
          </a:bodyPr>
          <a:lstStyle/>
          <a:p>
            <a:r>
              <a:rPr lang="en-GB" dirty="0"/>
              <a:t>Everyday children are offered fruit and vegetables.</a:t>
            </a:r>
            <a:br>
              <a:rPr lang="en-GB" dirty="0"/>
            </a:br>
            <a:br>
              <a:rPr lang="en-GB" dirty="0"/>
            </a:br>
            <a:r>
              <a:rPr lang="en-GB" dirty="0"/>
              <a:t>If children wants more fruit, or any vegetables, this is never a problem.</a:t>
            </a:r>
          </a:p>
        </p:txBody>
      </p:sp>
    </p:spTree>
    <p:extLst>
      <p:ext uri="{BB962C8B-B14F-4D97-AF65-F5344CB8AC3E}">
        <p14:creationId xmlns:p14="http://schemas.microsoft.com/office/powerpoint/2010/main" val="35131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055F-E668-4442-8345-27DDD77ECF7C}"/>
              </a:ext>
            </a:extLst>
          </p:cNvPr>
          <p:cNvSpPr>
            <a:spLocks noGrp="1"/>
          </p:cNvSpPr>
          <p:nvPr>
            <p:ph type="ctrTitle"/>
          </p:nvPr>
        </p:nvSpPr>
        <p:spPr>
          <a:xfrm>
            <a:off x="-923925" y="-1382712"/>
            <a:ext cx="9144000" cy="2387600"/>
          </a:xfrm>
        </p:spPr>
        <p:txBody>
          <a:bodyPr/>
          <a:lstStyle/>
          <a:p>
            <a:r>
              <a:rPr lang="en-GB" dirty="0"/>
              <a:t>Packed lunches…. </a:t>
            </a:r>
          </a:p>
        </p:txBody>
      </p:sp>
      <p:graphicFrame>
        <p:nvGraphicFramePr>
          <p:cNvPr id="4" name="Table 3">
            <a:extLst>
              <a:ext uri="{FF2B5EF4-FFF2-40B4-BE49-F238E27FC236}">
                <a16:creationId xmlns:a16="http://schemas.microsoft.com/office/drawing/2014/main" id="{75B813C5-27A1-4E0A-9F41-B8DB58BD23C5}"/>
              </a:ext>
            </a:extLst>
          </p:cNvPr>
          <p:cNvGraphicFramePr>
            <a:graphicFrameLocks noGrp="1"/>
          </p:cNvGraphicFramePr>
          <p:nvPr>
            <p:extLst>
              <p:ext uri="{D42A27DB-BD31-4B8C-83A1-F6EECF244321}">
                <p14:modId xmlns:p14="http://schemas.microsoft.com/office/powerpoint/2010/main" val="3120389242"/>
              </p:ext>
            </p:extLst>
          </p:nvPr>
        </p:nvGraphicFramePr>
        <p:xfrm>
          <a:off x="838200" y="1965960"/>
          <a:ext cx="10515600" cy="292608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67973228"/>
                    </a:ext>
                  </a:extLst>
                </a:gridCol>
              </a:tblGrid>
              <a:tr h="1433671">
                <a:tc>
                  <a:txBody>
                    <a:bodyPr/>
                    <a:lstStyle/>
                    <a:p>
                      <a:pPr algn="l"/>
                      <a:r>
                        <a:rPr lang="en-GB" sz="3200" dirty="0">
                          <a:effectLst/>
                        </a:rPr>
                        <a:t>At this time, we are not permitting packed lunches brought from home. This decision is based on several factors, including allergy management, concerns around items such as crisps and biscuits, and our commitment to the free school meal initiative, which ensures every child has access to a healthy, hot meal each day.</a:t>
                      </a:r>
                      <a:endParaRPr lang="en-GB" sz="320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2033694944"/>
                  </a:ext>
                </a:extLst>
              </a:tr>
            </a:tbl>
          </a:graphicData>
        </a:graphic>
      </p:graphicFrame>
    </p:spTree>
    <p:extLst>
      <p:ext uri="{BB962C8B-B14F-4D97-AF65-F5344CB8AC3E}">
        <p14:creationId xmlns:p14="http://schemas.microsoft.com/office/powerpoint/2010/main" val="75783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9F0E-7B69-40D1-9EA5-1DA1ACBAC152}"/>
              </a:ext>
            </a:extLst>
          </p:cNvPr>
          <p:cNvSpPr>
            <a:spLocks noGrp="1"/>
          </p:cNvSpPr>
          <p:nvPr>
            <p:ph type="ctrTitle"/>
          </p:nvPr>
        </p:nvSpPr>
        <p:spPr>
          <a:xfrm>
            <a:off x="1676400" y="3017838"/>
            <a:ext cx="9144000" cy="2387600"/>
          </a:xfrm>
        </p:spPr>
        <p:txBody>
          <a:bodyPr>
            <a:normAutofit fontScale="90000"/>
          </a:bodyPr>
          <a:lstStyle/>
          <a:p>
            <a:r>
              <a:rPr lang="en-GB" dirty="0"/>
              <a:t>We aim for a ‘try it’ approach where children are offered a variety of foods, but on many occasions children don’t want some items i.e. peppers, tomato's and they are never forced to eat them. </a:t>
            </a:r>
          </a:p>
        </p:txBody>
      </p:sp>
    </p:spTree>
    <p:extLst>
      <p:ext uri="{BB962C8B-B14F-4D97-AF65-F5344CB8AC3E}">
        <p14:creationId xmlns:p14="http://schemas.microsoft.com/office/powerpoint/2010/main" val="229987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9E77-6C3C-467A-8939-58E421BBAED7}"/>
              </a:ext>
            </a:extLst>
          </p:cNvPr>
          <p:cNvSpPr>
            <a:spLocks noGrp="1"/>
          </p:cNvSpPr>
          <p:nvPr>
            <p:ph type="ctrTitle"/>
          </p:nvPr>
        </p:nvSpPr>
        <p:spPr>
          <a:xfrm>
            <a:off x="333375" y="122238"/>
            <a:ext cx="9144000" cy="2387600"/>
          </a:xfrm>
        </p:spPr>
        <p:txBody>
          <a:bodyPr/>
          <a:lstStyle/>
          <a:p>
            <a:r>
              <a:rPr lang="en-GB" dirty="0"/>
              <a:t>Any questions about school meals?</a:t>
            </a:r>
          </a:p>
        </p:txBody>
      </p:sp>
    </p:spTree>
    <p:extLst>
      <p:ext uri="{BB962C8B-B14F-4D97-AF65-F5344CB8AC3E}">
        <p14:creationId xmlns:p14="http://schemas.microsoft.com/office/powerpoint/2010/main" val="212492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EE09-9028-4D52-93EE-E49C10C3FF93}"/>
              </a:ext>
            </a:extLst>
          </p:cNvPr>
          <p:cNvSpPr>
            <a:spLocks noGrp="1"/>
          </p:cNvSpPr>
          <p:nvPr>
            <p:ph type="ctrTitle"/>
          </p:nvPr>
        </p:nvSpPr>
        <p:spPr/>
        <p:txBody>
          <a:bodyPr/>
          <a:lstStyle/>
          <a:p>
            <a:r>
              <a:rPr lang="en-GB" dirty="0"/>
              <a:t>Any suggestions for different meals?</a:t>
            </a:r>
          </a:p>
        </p:txBody>
      </p:sp>
    </p:spTree>
    <p:extLst>
      <p:ext uri="{BB962C8B-B14F-4D97-AF65-F5344CB8AC3E}">
        <p14:creationId xmlns:p14="http://schemas.microsoft.com/office/powerpoint/2010/main" val="73051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217F-1CD1-4E53-9179-E17A6509C4C0}"/>
              </a:ext>
            </a:extLst>
          </p:cNvPr>
          <p:cNvSpPr>
            <a:spLocks noGrp="1"/>
          </p:cNvSpPr>
          <p:nvPr>
            <p:ph type="ctrTitle"/>
          </p:nvPr>
        </p:nvSpPr>
        <p:spPr/>
        <p:txBody>
          <a:bodyPr>
            <a:normAutofit fontScale="90000"/>
          </a:bodyPr>
          <a:lstStyle/>
          <a:p>
            <a:r>
              <a:rPr lang="en-GB" dirty="0"/>
              <a:t>Now there is an option to try some of the lunch options. We are available to talk/chat is you wish.</a:t>
            </a:r>
          </a:p>
        </p:txBody>
      </p:sp>
    </p:spTree>
    <p:extLst>
      <p:ext uri="{BB962C8B-B14F-4D97-AF65-F5344CB8AC3E}">
        <p14:creationId xmlns:p14="http://schemas.microsoft.com/office/powerpoint/2010/main" val="1904471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220</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Lunches at Seaton Academy</vt:lpstr>
      <vt:lpstr>PowerPoint Presentation</vt:lpstr>
      <vt:lpstr>Our meat is sourced from a local, high quality butcher.   All meals are made fresh every day.</vt:lpstr>
      <vt:lpstr>Everyday children are offered fruit and vegetables.  If children wants more fruit, or any vegetables, this is never a problem.</vt:lpstr>
      <vt:lpstr>Packed lunches…. </vt:lpstr>
      <vt:lpstr>We aim for a ‘try it’ approach where children are offered a variety of foods, but on many occasions children don’t want some items i.e. peppers, tomato's and they are never forced to eat them. </vt:lpstr>
      <vt:lpstr>Any questions about school meals?</vt:lpstr>
      <vt:lpstr>Any suggestions for different meals?</vt:lpstr>
      <vt:lpstr>Now there is an option to try some of the lunch options. We are available to talk/chat is you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Lunches at Seaton Academy</dc:title>
  <dc:creator>Rob Barton</dc:creator>
  <cp:lastModifiedBy>Rob Barton</cp:lastModifiedBy>
  <cp:revision>5</cp:revision>
  <dcterms:created xsi:type="dcterms:W3CDTF">2025-09-22T09:31:45Z</dcterms:created>
  <dcterms:modified xsi:type="dcterms:W3CDTF">2025-09-22T10:00:03Z</dcterms:modified>
</cp:coreProperties>
</file>