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0" r:id="rId2"/>
  </p:sldMasterIdLst>
  <p:sldIdLst>
    <p:sldId id="256" r:id="rId3"/>
    <p:sldId id="258" r:id="rId4"/>
    <p:sldId id="259" r:id="rId5"/>
    <p:sldId id="262" r:id="rId6"/>
    <p:sldId id="263" r:id="rId7"/>
    <p:sldId id="278" r:id="rId8"/>
    <p:sldId id="279" r:id="rId9"/>
    <p:sldId id="280" r:id="rId10"/>
    <p:sldId id="272" r:id="rId11"/>
    <p:sldId id="274" r:id="rId12"/>
    <p:sldId id="276" r:id="rId13"/>
    <p:sldId id="277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F458F7-D584-4640-865B-2AB39B63ED7A}">
          <p14:sldIdLst>
            <p14:sldId id="256"/>
          </p14:sldIdLst>
        </p14:section>
        <p14:section name="Untitled Section" id="{C06C2286-E54D-4E8E-9853-5AE5D5E11E04}">
          <p14:sldIdLst>
            <p14:sldId id="258"/>
            <p14:sldId id="259"/>
          </p14:sldIdLst>
        </p14:section>
        <p14:section name="Untitled Section" id="{BEC4F7F5-771D-4676-912B-64943A077D03}">
          <p14:sldIdLst>
            <p14:sldId id="262"/>
            <p14:sldId id="263"/>
            <p14:sldId id="278"/>
            <p14:sldId id="279"/>
            <p14:sldId id="280"/>
            <p14:sldId id="272"/>
            <p14:sldId id="274"/>
            <p14:sldId id="276"/>
            <p14:sldId id="277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4DF17-B80D-40A2-8512-D6009B737573}" v="42" dt="2022-11-17T21:10:26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us Claire JCP BLYTH" userId="dddcb773-1a7a-4966-bf30-db3eca4b7477" providerId="ADAL" clId="{87F4DF17-B80D-40A2-8512-D6009B737573}"/>
    <pc:docChg chg="undo custSel addSld delSld modSld sldOrd addMainMaster modMainMaster modSection">
      <pc:chgData name="Angus Claire JCP BLYTH" userId="dddcb773-1a7a-4966-bf30-db3eca4b7477" providerId="ADAL" clId="{87F4DF17-B80D-40A2-8512-D6009B737573}" dt="2022-11-17T21:10:26.013" v="231" actId="20577"/>
      <pc:docMkLst>
        <pc:docMk/>
      </pc:docMkLst>
      <pc:sldChg chg="add del ord">
        <pc:chgData name="Angus Claire JCP BLYTH" userId="dddcb773-1a7a-4966-bf30-db3eca4b7477" providerId="ADAL" clId="{87F4DF17-B80D-40A2-8512-D6009B737573}" dt="2022-11-17T20:32:06.738" v="69" actId="2696"/>
        <pc:sldMkLst>
          <pc:docMk/>
          <pc:sldMk cId="2029451643" sldId="257"/>
        </pc:sldMkLst>
      </pc:sldChg>
      <pc:sldChg chg="modSp mod">
        <pc:chgData name="Angus Claire JCP BLYTH" userId="dddcb773-1a7a-4966-bf30-db3eca4b7477" providerId="ADAL" clId="{87F4DF17-B80D-40A2-8512-D6009B737573}" dt="2022-11-17T21:10:26.013" v="231" actId="20577"/>
        <pc:sldMkLst>
          <pc:docMk/>
          <pc:sldMk cId="493983009" sldId="258"/>
        </pc:sldMkLst>
        <pc:spChg chg="mod">
          <ac:chgData name="Angus Claire JCP BLYTH" userId="dddcb773-1a7a-4966-bf30-db3eca4b7477" providerId="ADAL" clId="{87F4DF17-B80D-40A2-8512-D6009B737573}" dt="2022-11-17T21:10:26.013" v="231" actId="20577"/>
          <ac:spMkLst>
            <pc:docMk/>
            <pc:sldMk cId="493983009" sldId="258"/>
            <ac:spMk id="3" creationId="{6CD72620-6F29-4B84-BE7B-0B8216BF7593}"/>
          </ac:spMkLst>
        </pc:spChg>
        <pc:spChg chg="mod">
          <ac:chgData name="Angus Claire JCP BLYTH" userId="dddcb773-1a7a-4966-bf30-db3eca4b7477" providerId="ADAL" clId="{87F4DF17-B80D-40A2-8512-D6009B737573}" dt="2022-11-17T21:09:36.900" v="218" actId="20577"/>
          <ac:spMkLst>
            <pc:docMk/>
            <pc:sldMk cId="493983009" sldId="258"/>
            <ac:spMk id="4" creationId="{23CF1ECA-5B8D-4CB1-8689-DB23A7A848A9}"/>
          </ac:spMkLst>
        </pc:spChg>
      </pc:sldChg>
      <pc:sldChg chg="modSp mod">
        <pc:chgData name="Angus Claire JCP BLYTH" userId="dddcb773-1a7a-4966-bf30-db3eca4b7477" providerId="ADAL" clId="{87F4DF17-B80D-40A2-8512-D6009B737573}" dt="2022-11-17T20:22:09.431" v="29" actId="20577"/>
        <pc:sldMkLst>
          <pc:docMk/>
          <pc:sldMk cId="4069530413" sldId="263"/>
        </pc:sldMkLst>
        <pc:spChg chg="mod">
          <ac:chgData name="Angus Claire JCP BLYTH" userId="dddcb773-1a7a-4966-bf30-db3eca4b7477" providerId="ADAL" clId="{87F4DF17-B80D-40A2-8512-D6009B737573}" dt="2022-11-17T20:22:09.431" v="29" actId="20577"/>
          <ac:spMkLst>
            <pc:docMk/>
            <pc:sldMk cId="4069530413" sldId="263"/>
            <ac:spMk id="3" creationId="{3176C829-B776-42CB-9355-7E676A00CCA0}"/>
          </ac:spMkLst>
        </pc:spChg>
        <pc:spChg chg="mod">
          <ac:chgData name="Angus Claire JCP BLYTH" userId="dddcb773-1a7a-4966-bf30-db3eca4b7477" providerId="ADAL" clId="{87F4DF17-B80D-40A2-8512-D6009B737573}" dt="2022-11-17T20:22:01.865" v="27" actId="20577"/>
          <ac:spMkLst>
            <pc:docMk/>
            <pc:sldMk cId="4069530413" sldId="263"/>
            <ac:spMk id="4" creationId="{C6F3976C-E00E-4032-B9F6-4D181181DD5C}"/>
          </ac:spMkLst>
        </pc:spChg>
      </pc:sldChg>
      <pc:sldChg chg="ord">
        <pc:chgData name="Angus Claire JCP BLYTH" userId="dddcb773-1a7a-4966-bf30-db3eca4b7477" providerId="ADAL" clId="{87F4DF17-B80D-40A2-8512-D6009B737573}" dt="2022-11-17T20:33:25.174" v="80"/>
        <pc:sldMkLst>
          <pc:docMk/>
          <pc:sldMk cId="565327759" sldId="264"/>
        </pc:sldMkLst>
      </pc:sldChg>
      <pc:sldChg chg="ord">
        <pc:chgData name="Angus Claire JCP BLYTH" userId="dddcb773-1a7a-4966-bf30-db3eca4b7477" providerId="ADAL" clId="{87F4DF17-B80D-40A2-8512-D6009B737573}" dt="2022-11-17T20:33:15.739" v="78"/>
        <pc:sldMkLst>
          <pc:docMk/>
          <pc:sldMk cId="2780563827" sldId="265"/>
        </pc:sldMkLst>
      </pc:sldChg>
      <pc:sldChg chg="new del">
        <pc:chgData name="Angus Claire JCP BLYTH" userId="dddcb773-1a7a-4966-bf30-db3eca4b7477" providerId="ADAL" clId="{87F4DF17-B80D-40A2-8512-D6009B737573}" dt="2022-11-17T20:25:02.370" v="61" actId="2696"/>
        <pc:sldMkLst>
          <pc:docMk/>
          <pc:sldMk cId="779577333" sldId="266"/>
        </pc:sldMkLst>
      </pc:sldChg>
      <pc:sldChg chg="delSp add del setBg delDesignElem">
        <pc:chgData name="Angus Claire JCP BLYTH" userId="dddcb773-1a7a-4966-bf30-db3eca4b7477" providerId="ADAL" clId="{87F4DF17-B80D-40A2-8512-D6009B737573}" dt="2022-11-17T20:25:06.671" v="62" actId="2696"/>
        <pc:sldMkLst>
          <pc:docMk/>
          <pc:sldMk cId="2979888428" sldId="267"/>
        </pc:sldMkLst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8" creationId="{9179DE42-5613-4B35-A1E6-6CCBAA13C743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14" creationId="{52FB45E9-914E-4471-AC87-E475CD51767D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16" creationId="{C310626D-5743-49D4-8F7D-88C4F8F05774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18" creationId="{3C195FC1-B568-4C72-9902-34CB35DDD7A1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20" creationId="{EF2BDF77-362C-43F0-8CBB-A969EC2AE0C4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22" creationId="{4BE96B01-3929-432D-B8C2-ADBCB74C2EF4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24" creationId="{2A6FCDE6-CDE2-4C51-B18E-A95CFB679714}"/>
          </ac:spMkLst>
        </pc:spChg>
        <pc:spChg chg="del">
          <ac:chgData name="Angus Claire JCP BLYTH" userId="dddcb773-1a7a-4966-bf30-db3eca4b7477" providerId="ADAL" clId="{87F4DF17-B80D-40A2-8512-D6009B737573}" dt="2022-11-17T20:23:23.463" v="32"/>
          <ac:spMkLst>
            <pc:docMk/>
            <pc:sldMk cId="2979888428" sldId="267"/>
            <ac:spMk id="26" creationId="{9D2E8756-2465-473A-BA2A-2DB1D6224745}"/>
          </ac:spMkLst>
        </pc:spChg>
        <pc:cxnChg chg="del">
          <ac:chgData name="Angus Claire JCP BLYTH" userId="dddcb773-1a7a-4966-bf30-db3eca4b7477" providerId="ADAL" clId="{87F4DF17-B80D-40A2-8512-D6009B737573}" dt="2022-11-17T20:23:23.463" v="32"/>
          <ac:cxnSpMkLst>
            <pc:docMk/>
            <pc:sldMk cId="2979888428" sldId="267"/>
            <ac:cxnSpMk id="10" creationId="{EB898B32-3891-4C3A-8F58-C5969D2E9033}"/>
          </ac:cxnSpMkLst>
        </pc:cxnChg>
        <pc:cxnChg chg="del">
          <ac:chgData name="Angus Claire JCP BLYTH" userId="dddcb773-1a7a-4966-bf30-db3eca4b7477" providerId="ADAL" clId="{87F4DF17-B80D-40A2-8512-D6009B737573}" dt="2022-11-17T20:23:23.463" v="32"/>
          <ac:cxnSpMkLst>
            <pc:docMk/>
            <pc:sldMk cId="2979888428" sldId="267"/>
            <ac:cxnSpMk id="12" creationId="{4AE4806D-B8F9-4679-A68A-9BD21C01A301}"/>
          </ac:cxnSpMkLst>
        </pc:cxnChg>
      </pc:sldChg>
      <pc:sldChg chg="add del">
        <pc:chgData name="Angus Claire JCP BLYTH" userId="dddcb773-1a7a-4966-bf30-db3eca4b7477" providerId="ADAL" clId="{87F4DF17-B80D-40A2-8512-D6009B737573}" dt="2022-11-17T20:32:01.919" v="68" actId="2696"/>
        <pc:sldMkLst>
          <pc:docMk/>
          <pc:sldMk cId="2155395286" sldId="268"/>
        </pc:sldMkLst>
      </pc:sldChg>
      <pc:sldChg chg="add del">
        <pc:chgData name="Angus Claire JCP BLYTH" userId="dddcb773-1a7a-4966-bf30-db3eca4b7477" providerId="ADAL" clId="{87F4DF17-B80D-40A2-8512-D6009B737573}" dt="2022-11-17T20:32:13.175" v="70" actId="2696"/>
        <pc:sldMkLst>
          <pc:docMk/>
          <pc:sldMk cId="2329035162" sldId="269"/>
        </pc:sldMkLst>
      </pc:sldChg>
      <pc:sldChg chg="add del">
        <pc:chgData name="Angus Claire JCP BLYTH" userId="dddcb773-1a7a-4966-bf30-db3eca4b7477" providerId="ADAL" clId="{87F4DF17-B80D-40A2-8512-D6009B737573}" dt="2022-11-17T20:32:16.467" v="71" actId="2696"/>
        <pc:sldMkLst>
          <pc:docMk/>
          <pc:sldMk cId="4202497082" sldId="270"/>
        </pc:sldMkLst>
      </pc:sldChg>
      <pc:sldChg chg="add del">
        <pc:chgData name="Angus Claire JCP BLYTH" userId="dddcb773-1a7a-4966-bf30-db3eca4b7477" providerId="ADAL" clId="{87F4DF17-B80D-40A2-8512-D6009B737573}" dt="2022-11-17T20:32:21.026" v="72" actId="2696"/>
        <pc:sldMkLst>
          <pc:docMk/>
          <pc:sldMk cId="2876785951" sldId="271"/>
        </pc:sldMkLst>
      </pc:sldChg>
      <pc:sldChg chg="addSp delSp modSp add mod modClrScheme chgLayout">
        <pc:chgData name="Angus Claire JCP BLYTH" userId="dddcb773-1a7a-4966-bf30-db3eca4b7477" providerId="ADAL" clId="{87F4DF17-B80D-40A2-8512-D6009B737573}" dt="2022-11-17T20:49:08.419" v="154" actId="14100"/>
        <pc:sldMkLst>
          <pc:docMk/>
          <pc:sldMk cId="408036920" sldId="272"/>
        </pc:sldMkLst>
        <pc:spChg chg="mod ord">
          <ac:chgData name="Angus Claire JCP BLYTH" userId="dddcb773-1a7a-4966-bf30-db3eca4b7477" providerId="ADAL" clId="{87F4DF17-B80D-40A2-8512-D6009B737573}" dt="2022-11-17T20:48:43.256" v="149" actId="26606"/>
          <ac:spMkLst>
            <pc:docMk/>
            <pc:sldMk cId="408036920" sldId="272"/>
            <ac:spMk id="2" creationId="{F0C13FC2-6D65-40F9-8EF1-DE2C0099AAD4}"/>
          </ac:spMkLst>
        </pc:spChg>
        <pc:spChg chg="del mod ord">
          <ac:chgData name="Angus Claire JCP BLYTH" userId="dddcb773-1a7a-4966-bf30-db3eca4b7477" providerId="ADAL" clId="{87F4DF17-B80D-40A2-8512-D6009B737573}" dt="2022-11-17T20:45:18.460" v="146" actId="700"/>
          <ac:spMkLst>
            <pc:docMk/>
            <pc:sldMk cId="408036920" sldId="272"/>
            <ac:spMk id="3" creationId="{69C96532-D3F3-40FD-ABF9-0362C9F7AD42}"/>
          </ac:spMkLst>
        </pc:spChg>
        <pc:grpChg chg="add">
          <ac:chgData name="Angus Claire JCP BLYTH" userId="dddcb773-1a7a-4966-bf30-db3eca4b7477" providerId="ADAL" clId="{87F4DF17-B80D-40A2-8512-D6009B737573}" dt="2022-11-17T20:48:43.256" v="149" actId="26606"/>
          <ac:grpSpMkLst>
            <pc:docMk/>
            <pc:sldMk cId="408036920" sldId="272"/>
            <ac:grpSpMk id="12" creationId="{B4DE830A-B531-4A3B-96F6-0ECE88B08555}"/>
          </ac:grpSpMkLst>
        </pc:grpChg>
        <pc:picChg chg="add del mod">
          <ac:chgData name="Angus Claire JCP BLYTH" userId="dddcb773-1a7a-4966-bf30-db3eca4b7477" providerId="ADAL" clId="{87F4DF17-B80D-40A2-8512-D6009B737573}" dt="2022-11-17T20:45:06.327" v="144" actId="478"/>
          <ac:picMkLst>
            <pc:docMk/>
            <pc:sldMk cId="408036920" sldId="272"/>
            <ac:picMk id="5" creationId="{12F673DF-4AF9-490B-BE37-22AABDDD1371}"/>
          </ac:picMkLst>
        </pc:picChg>
        <pc:picChg chg="add mod">
          <ac:chgData name="Angus Claire JCP BLYTH" userId="dddcb773-1a7a-4966-bf30-db3eca4b7477" providerId="ADAL" clId="{87F4DF17-B80D-40A2-8512-D6009B737573}" dt="2022-11-17T20:49:08.419" v="154" actId="14100"/>
          <ac:picMkLst>
            <pc:docMk/>
            <pc:sldMk cId="408036920" sldId="272"/>
            <ac:picMk id="7" creationId="{0F16E79F-B790-4A7A-BA05-984546F84D74}"/>
          </ac:picMkLst>
        </pc:picChg>
        <pc:picChg chg="del">
          <ac:chgData name="Angus Claire JCP BLYTH" userId="dddcb773-1a7a-4966-bf30-db3eca4b7477" providerId="ADAL" clId="{87F4DF17-B80D-40A2-8512-D6009B737573}" dt="2022-11-17T20:33:42.255" v="81" actId="21"/>
          <ac:picMkLst>
            <pc:docMk/>
            <pc:sldMk cId="408036920" sldId="272"/>
            <ac:picMk id="10" creationId="{CD724AE9-A753-42C2-B147-A11399282151}"/>
          </ac:picMkLst>
        </pc:picChg>
      </pc:sldChg>
      <pc:sldChg chg="add del">
        <pc:chgData name="Angus Claire JCP BLYTH" userId="dddcb773-1a7a-4966-bf30-db3eca4b7477" providerId="ADAL" clId="{87F4DF17-B80D-40A2-8512-D6009B737573}" dt="2022-11-17T20:47:21.437" v="147" actId="2696"/>
        <pc:sldMkLst>
          <pc:docMk/>
          <pc:sldMk cId="1364718614" sldId="273"/>
        </pc:sldMkLst>
      </pc:sldChg>
      <pc:sldChg chg="addSp delSp add mod">
        <pc:chgData name="Angus Claire JCP BLYTH" userId="dddcb773-1a7a-4966-bf30-db3eca4b7477" providerId="ADAL" clId="{87F4DF17-B80D-40A2-8512-D6009B737573}" dt="2022-11-17T20:58:27.929" v="156" actId="22"/>
        <pc:sldMkLst>
          <pc:docMk/>
          <pc:sldMk cId="4210081350" sldId="274"/>
        </pc:sldMkLst>
        <pc:picChg chg="add">
          <ac:chgData name="Angus Claire JCP BLYTH" userId="dddcb773-1a7a-4966-bf30-db3eca4b7477" providerId="ADAL" clId="{87F4DF17-B80D-40A2-8512-D6009B737573}" dt="2022-11-17T20:58:27.929" v="156" actId="22"/>
          <ac:picMkLst>
            <pc:docMk/>
            <pc:sldMk cId="4210081350" sldId="274"/>
            <ac:picMk id="3" creationId="{B5110DC9-F3A6-4285-8155-FBC7700AC8C5}"/>
          </ac:picMkLst>
        </pc:picChg>
        <pc:picChg chg="del">
          <ac:chgData name="Angus Claire JCP BLYTH" userId="dddcb773-1a7a-4966-bf30-db3eca4b7477" providerId="ADAL" clId="{87F4DF17-B80D-40A2-8512-D6009B737573}" dt="2022-11-17T20:58:24.691" v="155" actId="478"/>
          <ac:picMkLst>
            <pc:docMk/>
            <pc:sldMk cId="4210081350" sldId="274"/>
            <ac:picMk id="5" creationId="{A6E476E0-D0C7-4AA6-9ABD-40DA1D395B9F}"/>
          </ac:picMkLst>
        </pc:picChg>
      </pc:sldChg>
      <pc:sldChg chg="add del">
        <pc:chgData name="Angus Claire JCP BLYTH" userId="dddcb773-1a7a-4966-bf30-db3eca4b7477" providerId="ADAL" clId="{87F4DF17-B80D-40A2-8512-D6009B737573}" dt="2022-11-17T20:32:45.336" v="73" actId="2696"/>
        <pc:sldMkLst>
          <pc:docMk/>
          <pc:sldMk cId="924715154" sldId="275"/>
        </pc:sldMkLst>
      </pc:sldChg>
      <pc:sldChg chg="add">
        <pc:chgData name="Angus Claire JCP BLYTH" userId="dddcb773-1a7a-4966-bf30-db3eca4b7477" providerId="ADAL" clId="{87F4DF17-B80D-40A2-8512-D6009B737573}" dt="2022-11-17T20:24:18.576" v="50"/>
        <pc:sldMkLst>
          <pc:docMk/>
          <pc:sldMk cId="3862640993" sldId="276"/>
        </pc:sldMkLst>
      </pc:sldChg>
      <pc:sldChg chg="add">
        <pc:chgData name="Angus Claire JCP BLYTH" userId="dddcb773-1a7a-4966-bf30-db3eca4b7477" providerId="ADAL" clId="{87F4DF17-B80D-40A2-8512-D6009B737573}" dt="2022-11-17T20:24:23.085" v="52"/>
        <pc:sldMkLst>
          <pc:docMk/>
          <pc:sldMk cId="2210268067" sldId="277"/>
        </pc:sldMkLst>
      </pc:sldChg>
      <pc:sldChg chg="add del">
        <pc:chgData name="Angus Claire JCP BLYTH" userId="dddcb773-1a7a-4966-bf30-db3eca4b7477" providerId="ADAL" clId="{87F4DF17-B80D-40A2-8512-D6009B737573}" dt="2022-11-17T20:32:55.541" v="74" actId="2696"/>
        <pc:sldMkLst>
          <pc:docMk/>
          <pc:sldMk cId="2075433136" sldId="278"/>
        </pc:sldMkLst>
      </pc:sldChg>
      <pc:sldChg chg="addSp delSp modSp new mod modClrScheme chgLayout">
        <pc:chgData name="Angus Claire JCP BLYTH" userId="dddcb773-1a7a-4966-bf30-db3eca4b7477" providerId="ADAL" clId="{87F4DF17-B80D-40A2-8512-D6009B737573}" dt="2022-11-17T20:41:33.244" v="132" actId="14100"/>
        <pc:sldMkLst>
          <pc:docMk/>
          <pc:sldMk cId="3676739268" sldId="278"/>
        </pc:sldMkLst>
        <pc:spChg chg="del mod ord">
          <ac:chgData name="Angus Claire JCP BLYTH" userId="dddcb773-1a7a-4966-bf30-db3eca4b7477" providerId="ADAL" clId="{87F4DF17-B80D-40A2-8512-D6009B737573}" dt="2022-11-17T20:39:48.608" v="100" actId="700"/>
          <ac:spMkLst>
            <pc:docMk/>
            <pc:sldMk cId="3676739268" sldId="278"/>
            <ac:spMk id="2" creationId="{37FEB9D0-6FF9-45C1-B93F-5ED3B9032420}"/>
          </ac:spMkLst>
        </pc:spChg>
        <pc:spChg chg="del">
          <ac:chgData name="Angus Claire JCP BLYTH" userId="dddcb773-1a7a-4966-bf30-db3eca4b7477" providerId="ADAL" clId="{87F4DF17-B80D-40A2-8512-D6009B737573}" dt="2022-11-17T20:39:48.608" v="100" actId="700"/>
          <ac:spMkLst>
            <pc:docMk/>
            <pc:sldMk cId="3676739268" sldId="278"/>
            <ac:spMk id="3" creationId="{008DC831-69D8-461A-9DC9-21059E90EFB0}"/>
          </ac:spMkLst>
        </pc:spChg>
        <pc:spChg chg="del">
          <ac:chgData name="Angus Claire JCP BLYTH" userId="dddcb773-1a7a-4966-bf30-db3eca4b7477" providerId="ADAL" clId="{87F4DF17-B80D-40A2-8512-D6009B737573}" dt="2022-11-17T20:39:48.608" v="100" actId="700"/>
          <ac:spMkLst>
            <pc:docMk/>
            <pc:sldMk cId="3676739268" sldId="278"/>
            <ac:spMk id="4" creationId="{C3F0A248-B486-41FE-B338-75E589FFC447}"/>
          </ac:spMkLst>
        </pc:spChg>
        <pc:spChg chg="add mod ord">
          <ac:chgData name="Angus Claire JCP BLYTH" userId="dddcb773-1a7a-4966-bf30-db3eca4b7477" providerId="ADAL" clId="{87F4DF17-B80D-40A2-8512-D6009B737573}" dt="2022-11-17T20:40:02.379" v="128" actId="20577"/>
          <ac:spMkLst>
            <pc:docMk/>
            <pc:sldMk cId="3676739268" sldId="278"/>
            <ac:spMk id="5" creationId="{07BCA8B0-37F9-4A0A-AB8F-F54C8C0D3AB2}"/>
          </ac:spMkLst>
        </pc:spChg>
        <pc:picChg chg="add mod">
          <ac:chgData name="Angus Claire JCP BLYTH" userId="dddcb773-1a7a-4966-bf30-db3eca4b7477" providerId="ADAL" clId="{87F4DF17-B80D-40A2-8512-D6009B737573}" dt="2022-11-17T20:41:33.244" v="132" actId="14100"/>
          <ac:picMkLst>
            <pc:docMk/>
            <pc:sldMk cId="3676739268" sldId="278"/>
            <ac:picMk id="7" creationId="{1E183F88-4A85-4ABD-85EA-C93213F445C9}"/>
          </ac:picMkLst>
        </pc:picChg>
      </pc:sldChg>
      <pc:sldChg chg="add del">
        <pc:chgData name="Angus Claire JCP BLYTH" userId="dddcb773-1a7a-4966-bf30-db3eca4b7477" providerId="ADAL" clId="{87F4DF17-B80D-40A2-8512-D6009B737573}" dt="2022-11-17T20:33:00.768" v="75" actId="2696"/>
        <pc:sldMkLst>
          <pc:docMk/>
          <pc:sldMk cId="211014638" sldId="279"/>
        </pc:sldMkLst>
      </pc:sldChg>
      <pc:sldChg chg="addSp delSp modSp new mod setBg modClrScheme chgLayout">
        <pc:chgData name="Angus Claire JCP BLYTH" userId="dddcb773-1a7a-4966-bf30-db3eca4b7477" providerId="ADAL" clId="{87F4DF17-B80D-40A2-8512-D6009B737573}" dt="2022-11-17T20:43:10.044" v="138" actId="26606"/>
        <pc:sldMkLst>
          <pc:docMk/>
          <pc:sldMk cId="3492684696" sldId="279"/>
        </pc:sldMkLst>
        <pc:spChg chg="del">
          <ac:chgData name="Angus Claire JCP BLYTH" userId="dddcb773-1a7a-4966-bf30-db3eca4b7477" providerId="ADAL" clId="{87F4DF17-B80D-40A2-8512-D6009B737573}" dt="2022-11-17T20:42:59.935" v="134" actId="700"/>
          <ac:spMkLst>
            <pc:docMk/>
            <pc:sldMk cId="3492684696" sldId="279"/>
            <ac:spMk id="2" creationId="{B1A12ECB-3EF2-4424-AEE4-F917E774B6A5}"/>
          </ac:spMkLst>
        </pc:spChg>
        <pc:spChg chg="add">
          <ac:chgData name="Angus Claire JCP BLYTH" userId="dddcb773-1a7a-4966-bf30-db3eca4b7477" providerId="ADAL" clId="{87F4DF17-B80D-40A2-8512-D6009B737573}" dt="2022-11-17T20:43:10.044" v="138" actId="26606"/>
          <ac:spMkLst>
            <pc:docMk/>
            <pc:sldMk cId="3492684696" sldId="279"/>
            <ac:spMk id="9" creationId="{21029ED5-F105-4DD2-99C8-1E4422817978}"/>
          </ac:spMkLst>
        </pc:spChg>
        <pc:spChg chg="add">
          <ac:chgData name="Angus Claire JCP BLYTH" userId="dddcb773-1a7a-4966-bf30-db3eca4b7477" providerId="ADAL" clId="{87F4DF17-B80D-40A2-8512-D6009B737573}" dt="2022-11-17T20:43:10.044" v="138" actId="26606"/>
          <ac:spMkLst>
            <pc:docMk/>
            <pc:sldMk cId="3492684696" sldId="279"/>
            <ac:spMk id="22" creationId="{5C9652B3-A450-4ED6-8FBF-F536BA60B4D8}"/>
          </ac:spMkLst>
        </pc:spChg>
        <pc:grpChg chg="add">
          <ac:chgData name="Angus Claire JCP BLYTH" userId="dddcb773-1a7a-4966-bf30-db3eca4b7477" providerId="ADAL" clId="{87F4DF17-B80D-40A2-8512-D6009B737573}" dt="2022-11-17T20:43:10.044" v="138" actId="26606"/>
          <ac:grpSpMkLst>
            <pc:docMk/>
            <pc:sldMk cId="3492684696" sldId="279"/>
            <ac:grpSpMk id="11" creationId="{2D621E68-BF28-4A1C-B1A2-4E55E139E79A}"/>
          </ac:grpSpMkLst>
        </pc:grpChg>
        <pc:picChg chg="add mod">
          <ac:chgData name="Angus Claire JCP BLYTH" userId="dddcb773-1a7a-4966-bf30-db3eca4b7477" providerId="ADAL" clId="{87F4DF17-B80D-40A2-8512-D6009B737573}" dt="2022-11-17T20:43:10.044" v="138" actId="26606"/>
          <ac:picMkLst>
            <pc:docMk/>
            <pc:sldMk cId="3492684696" sldId="279"/>
            <ac:picMk id="4" creationId="{FA8E4DAD-C0A5-4068-8391-F362EDA6DB11}"/>
          </ac:picMkLst>
        </pc:picChg>
      </pc:sldChg>
      <pc:sldChg chg="add del">
        <pc:chgData name="Angus Claire JCP BLYTH" userId="dddcb773-1a7a-4966-bf30-db3eca4b7477" providerId="ADAL" clId="{87F4DF17-B80D-40A2-8512-D6009B737573}" dt="2022-11-17T20:33:04.490" v="76" actId="2696"/>
        <pc:sldMkLst>
          <pc:docMk/>
          <pc:sldMk cId="1220480203" sldId="280"/>
        </pc:sldMkLst>
      </pc:sldChg>
      <pc:sldChg chg="addSp modSp new mod setBg chgLayout">
        <pc:chgData name="Angus Claire JCP BLYTH" userId="dddcb773-1a7a-4966-bf30-db3eca4b7477" providerId="ADAL" clId="{87F4DF17-B80D-40A2-8512-D6009B737573}" dt="2022-11-17T20:44:33.205" v="142" actId="26606"/>
        <pc:sldMkLst>
          <pc:docMk/>
          <pc:sldMk cId="3169779648" sldId="280"/>
        </pc:sldMkLst>
        <pc:spChg chg="add">
          <ac:chgData name="Angus Claire JCP BLYTH" userId="dddcb773-1a7a-4966-bf30-db3eca4b7477" providerId="ADAL" clId="{87F4DF17-B80D-40A2-8512-D6009B737573}" dt="2022-11-17T20:44:33.205" v="142" actId="26606"/>
          <ac:spMkLst>
            <pc:docMk/>
            <pc:sldMk cId="3169779648" sldId="280"/>
            <ac:spMk id="8" creationId="{03E8462A-FEBA-4848-81CC-3F8DA3E477BE}"/>
          </ac:spMkLst>
        </pc:spChg>
        <pc:spChg chg="add">
          <ac:chgData name="Angus Claire JCP BLYTH" userId="dddcb773-1a7a-4966-bf30-db3eca4b7477" providerId="ADAL" clId="{87F4DF17-B80D-40A2-8512-D6009B737573}" dt="2022-11-17T20:44:33.205" v="142" actId="26606"/>
          <ac:spMkLst>
            <pc:docMk/>
            <pc:sldMk cId="3169779648" sldId="280"/>
            <ac:spMk id="21" creationId="{7941F9B1-B01B-4A84-89D9-B169AEB4E456}"/>
          </ac:spMkLst>
        </pc:spChg>
        <pc:grpChg chg="add">
          <ac:chgData name="Angus Claire JCP BLYTH" userId="dddcb773-1a7a-4966-bf30-db3eca4b7477" providerId="ADAL" clId="{87F4DF17-B80D-40A2-8512-D6009B737573}" dt="2022-11-17T20:44:33.205" v="142" actId="26606"/>
          <ac:grpSpMkLst>
            <pc:docMk/>
            <pc:sldMk cId="3169779648" sldId="280"/>
            <ac:grpSpMk id="10" creationId="{2109F83F-40FE-4DB3-84CC-09FB3340D06D}"/>
          </ac:grpSpMkLst>
        </pc:grpChg>
        <pc:picChg chg="add mod">
          <ac:chgData name="Angus Claire JCP BLYTH" userId="dddcb773-1a7a-4966-bf30-db3eca4b7477" providerId="ADAL" clId="{87F4DF17-B80D-40A2-8512-D6009B737573}" dt="2022-11-17T20:44:33.205" v="142" actId="26606"/>
          <ac:picMkLst>
            <pc:docMk/>
            <pc:sldMk cId="3169779648" sldId="280"/>
            <ac:picMk id="3" creationId="{BDEA7915-1368-493E-BAC2-B63FEBC2B6E6}"/>
          </ac:picMkLst>
        </pc:picChg>
      </pc:sldChg>
      <pc:sldChg chg="add del">
        <pc:chgData name="Angus Claire JCP BLYTH" userId="dddcb773-1a7a-4966-bf30-db3eca4b7477" providerId="ADAL" clId="{87F4DF17-B80D-40A2-8512-D6009B737573}" dt="2022-11-17T20:31:55.641" v="67" actId="2696"/>
        <pc:sldMkLst>
          <pc:docMk/>
          <pc:sldMk cId="458868516" sldId="281"/>
        </pc:sldMkLst>
      </pc:sldChg>
      <pc:sldMasterChg chg="add addSldLayout">
        <pc:chgData name="Angus Claire JCP BLYTH" userId="dddcb773-1a7a-4966-bf30-db3eca4b7477" providerId="ADAL" clId="{87F4DF17-B80D-40A2-8512-D6009B737573}" dt="2022-11-17T20:24:54.292" v="59" actId="27028"/>
        <pc:sldMasterMkLst>
          <pc:docMk/>
          <pc:sldMasterMk cId="47024047" sldId="2147483660"/>
        </pc:sldMasterMkLst>
        <pc:sldLayoutChg chg="add">
          <pc:chgData name="Angus Claire JCP BLYTH" userId="dddcb773-1a7a-4966-bf30-db3eca4b7477" providerId="ADAL" clId="{87F4DF17-B80D-40A2-8512-D6009B737573}" dt="2022-11-17T20:24:54.292" v="59" actId="27028"/>
          <pc:sldLayoutMkLst>
            <pc:docMk/>
            <pc:sldMasterMk cId="47024047" sldId="2147483660"/>
            <pc:sldLayoutMk cId="3311326579" sldId="2147483661"/>
          </pc:sldLayoutMkLst>
        </pc:sldLayoutChg>
        <pc:sldLayoutChg chg="add">
          <pc:chgData name="Angus Claire JCP BLYTH" userId="dddcb773-1a7a-4966-bf30-db3eca4b7477" providerId="ADAL" clId="{87F4DF17-B80D-40A2-8512-D6009B737573}" dt="2022-11-17T20:23:44.491" v="33" actId="27028"/>
          <pc:sldLayoutMkLst>
            <pc:docMk/>
            <pc:sldMasterMk cId="47024047" sldId="2147483660"/>
            <pc:sldLayoutMk cId="2742794675" sldId="2147483662"/>
          </pc:sldLayoutMkLst>
        </pc:sldLayoutChg>
        <pc:sldLayoutChg chg="add">
          <pc:chgData name="Angus Claire JCP BLYTH" userId="dddcb773-1a7a-4966-bf30-db3eca4b7477" providerId="ADAL" clId="{87F4DF17-B80D-40A2-8512-D6009B737573}" dt="2022-11-17T20:24:27.912" v="53" actId="27028"/>
          <pc:sldLayoutMkLst>
            <pc:docMk/>
            <pc:sldMasterMk cId="47024047" sldId="2147483660"/>
            <pc:sldLayoutMk cId="471148136" sldId="2147483664"/>
          </pc:sldLayoutMkLst>
        </pc:sldLayoutChg>
        <pc:sldLayoutChg chg="add">
          <pc:chgData name="Angus Claire JCP BLYTH" userId="dddcb773-1a7a-4966-bf30-db3eca4b7477" providerId="ADAL" clId="{87F4DF17-B80D-40A2-8512-D6009B737573}" dt="2022-11-17T20:24:07.421" v="43" actId="27028"/>
          <pc:sldLayoutMkLst>
            <pc:docMk/>
            <pc:sldMasterMk cId="47024047" sldId="2147483660"/>
            <pc:sldLayoutMk cId="1030646109" sldId="2147483667"/>
          </pc:sldLayoutMkLst>
        </pc:sldLayoutChg>
      </pc:sldMasterChg>
      <pc:sldMasterChg chg="replId modSldLayout">
        <pc:chgData name="Angus Claire JCP BLYTH" userId="dddcb773-1a7a-4966-bf30-db3eca4b7477" providerId="ADAL" clId="{87F4DF17-B80D-40A2-8512-D6009B737573}" dt="2022-11-17T20:24:54.292" v="59" actId="27028"/>
        <pc:sldMasterMkLst>
          <pc:docMk/>
          <pc:sldMasterMk cId="1437749764" sldId="2147483677"/>
        </pc:sldMasterMkLst>
        <pc:sldLayoutChg chg="replId">
          <pc:chgData name="Angus Claire JCP BLYTH" userId="dddcb773-1a7a-4966-bf30-db3eca4b7477" providerId="ADAL" clId="{87F4DF17-B80D-40A2-8512-D6009B737573}" dt="2022-11-17T20:23:44.491" v="33" actId="27028"/>
          <pc:sldLayoutMkLst>
            <pc:docMk/>
            <pc:sldMasterMk cId="1437749764" sldId="2147483677"/>
            <pc:sldLayoutMk cId="1339625842" sldId="2147483678"/>
          </pc:sldLayoutMkLst>
        </pc:sldLayoutChg>
        <pc:sldLayoutChg chg="replId">
          <pc:chgData name="Angus Claire JCP BLYTH" userId="dddcb773-1a7a-4966-bf30-db3eca4b7477" providerId="ADAL" clId="{87F4DF17-B80D-40A2-8512-D6009B737573}" dt="2022-11-17T20:24:07.421" v="43" actId="27028"/>
          <pc:sldLayoutMkLst>
            <pc:docMk/>
            <pc:sldMasterMk cId="1437749764" sldId="2147483677"/>
            <pc:sldLayoutMk cId="2888390036" sldId="2147483679"/>
          </pc:sldLayoutMkLst>
        </pc:sldLayoutChg>
        <pc:sldLayoutChg chg="replId">
          <pc:chgData name="Angus Claire JCP BLYTH" userId="dddcb773-1a7a-4966-bf30-db3eca4b7477" providerId="ADAL" clId="{87F4DF17-B80D-40A2-8512-D6009B737573}" dt="2022-11-17T20:24:27.912" v="53" actId="27028"/>
          <pc:sldLayoutMkLst>
            <pc:docMk/>
            <pc:sldMasterMk cId="1437749764" sldId="2147483677"/>
            <pc:sldLayoutMk cId="4124687357" sldId="2147483680"/>
          </pc:sldLayoutMkLst>
        </pc:sldLayoutChg>
        <pc:sldLayoutChg chg="replId">
          <pc:chgData name="Angus Claire JCP BLYTH" userId="dddcb773-1a7a-4966-bf30-db3eca4b7477" providerId="ADAL" clId="{87F4DF17-B80D-40A2-8512-D6009B737573}" dt="2022-11-17T20:24:54.292" v="59" actId="27028"/>
          <pc:sldLayoutMkLst>
            <pc:docMk/>
            <pc:sldMasterMk cId="1437749764" sldId="2147483677"/>
            <pc:sldLayoutMk cId="1496085478" sldId="21474836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8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4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07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3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85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50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5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2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8595-B5FC-4FCF-A7F8-3EC248D7B578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CE9E-3938-4CC3-853C-9D9C457E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26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8595-B5FC-4FCF-A7F8-3EC248D7B578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CE9E-3938-4CC3-853C-9D9C457E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4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8595-B5FC-4FCF-A7F8-3EC248D7B578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CE9E-3938-4CC3-853C-9D9C457E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625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8595-B5FC-4FCF-A7F8-3EC248D7B578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CE9E-3938-4CC3-853C-9D9C457E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9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8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7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1313-66B5-450F-AF8B-255F04509BEB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1A4C15-DC39-4895-8445-21107125B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63" r:id="rId3"/>
    <p:sldLayoutId id="2147483680" r:id="rId4"/>
    <p:sldLayoutId id="2147483665" r:id="rId5"/>
    <p:sldLayoutId id="2147483666" r:id="rId6"/>
    <p:sldLayoutId id="2147483679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8595-B5FC-4FCF-A7F8-3EC248D7B578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27CE9E-3938-4CC3-853C-9D9C457E7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hyperlink" Target="http://www.unifro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satnissan.co.uk/" TargetMode="External"/><Relationship Id="rId5" Type="http://schemas.openxmlformats.org/officeDocument/2006/relationships/hyperlink" Target="http://www.nationalcareers.service.gov.uk/" TargetMode="External"/><Relationship Id="rId4" Type="http://schemas.openxmlformats.org/officeDocument/2006/relationships/hyperlink" Target="http://www.amazingapprenticeship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5D2BF-9CDF-49C9-B0FC-F29C5E26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929" y="1618721"/>
            <a:ext cx="8979958" cy="795866"/>
          </a:xfrm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you need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84729-78B1-404E-BC9F-253E0782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4694" y="2936408"/>
            <a:ext cx="7321030" cy="1096899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855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10DC9-F3A6-4285-8155-FBC7700A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54"/>
            <a:ext cx="12192000" cy="64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8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B465-4756-42B4-A974-DF8EE251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0700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you’re interested in a specific sector try visiting individual company websites and searching on their apprenticeship offers</a:t>
            </a:r>
            <a:endParaRPr lang="en-GB" sz="2400" dirty="0"/>
          </a:p>
        </p:txBody>
      </p:sp>
      <p:pic>
        <p:nvPicPr>
          <p:cNvPr id="1026" name="Picture 2" descr="Image result for Nissan Logo">
            <a:extLst>
              <a:ext uri="{FF2B5EF4-FFF2-40B4-BE49-F238E27FC236}">
                <a16:creationId xmlns:a16="http://schemas.microsoft.com/office/drawing/2014/main" id="{89E9339C-CD30-46CE-BD42-D6F1AFA768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" y="2278740"/>
            <a:ext cx="2220299" cy="20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E9DAA8-3464-422E-9DB1-738DFB58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14" y="4679158"/>
            <a:ext cx="35583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lls-Royce Holdings - Wikipedia">
            <a:extLst>
              <a:ext uri="{FF2B5EF4-FFF2-40B4-BE49-F238E27FC236}">
                <a16:creationId xmlns:a16="http://schemas.microsoft.com/office/drawing/2014/main" id="{BE6FE028-6C4E-4931-A749-3D504A09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12" y="1867824"/>
            <a:ext cx="1329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T reveals new logo design | Creative Bloq">
            <a:extLst>
              <a:ext uri="{FF2B5EF4-FFF2-40B4-BE49-F238E27FC236}">
                <a16:creationId xmlns:a16="http://schemas.microsoft.com/office/drawing/2014/main" id="{6905DC97-F57A-49DF-90AD-A6385AC6E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7344"/>
          <a:stretch/>
        </p:blipFill>
        <p:spPr bwMode="auto">
          <a:xfrm>
            <a:off x="6047382" y="2178842"/>
            <a:ext cx="34220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on.co.uk: Amazon Logo Squid - Amazon.co.uk eGift Voucher: Gift Cards">
            <a:extLst>
              <a:ext uri="{FF2B5EF4-FFF2-40B4-BE49-F238E27FC236}">
                <a16:creationId xmlns:a16="http://schemas.microsoft.com/office/drawing/2014/main" id="{0E63462E-37E7-4087-BD73-F9D5569C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2" y="4503275"/>
            <a:ext cx="349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4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A5AB-FC39-45EF-B388-2742D1F5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392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Amazing Apprenticeships also provide a huge amount of information and guidance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56BBA-8D9A-4D57-BE5B-201AB46D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" t="8569" r="4541" b="9345"/>
          <a:stretch/>
        </p:blipFill>
        <p:spPr>
          <a:xfrm>
            <a:off x="722250" y="1657306"/>
            <a:ext cx="7236722" cy="4148854"/>
          </a:xfrm>
        </p:spPr>
      </p:pic>
    </p:spTree>
    <p:extLst>
      <p:ext uri="{BB962C8B-B14F-4D97-AF65-F5344CB8AC3E}">
        <p14:creationId xmlns:p14="http://schemas.microsoft.com/office/powerpoint/2010/main" val="221026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919-6644-47B9-ACD0-3688E353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links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2C0A-427A-4FBC-98F4-0FA459595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www.unifrog.org</a:t>
            </a:r>
            <a:endParaRPr lang="en-GB" dirty="0"/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</a:t>
            </a:r>
            <a:r>
              <a:rPr lang="en-GB" dirty="0"/>
              <a:t> </a:t>
            </a:r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www.amazingapprenticeships.com</a:t>
            </a:r>
            <a:endParaRPr lang="en-GB" dirty="0"/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www.nationalcareers.service.gov.uk</a:t>
            </a:r>
            <a:endParaRPr lang="en-GB" dirty="0"/>
          </a:p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www.careersatnissan.co.uk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Also Twitter is a great place to keep updated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720899-9997-4EBD-B17D-5DB93297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266" y="1265314"/>
            <a:ext cx="4892737" cy="324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 to you for any questions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19737F82-FEE3-4C22-A6AF-B2098F447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53C8-8BA0-4364-A24D-D2A60F98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8604"/>
            <a:ext cx="3535638" cy="45719"/>
          </a:xfrm>
        </p:spPr>
        <p:txBody>
          <a:bodyPr>
            <a:normAutofit fontScale="90000"/>
          </a:bodyPr>
          <a:lstStyle/>
          <a:p>
            <a:r>
              <a:rPr lang="en-GB" sz="2200" b="1" dirty="0">
                <a:solidFill>
                  <a:schemeClr val="accent2"/>
                </a:solidFill>
              </a:rPr>
              <a:t>What does an apprenticeship include?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2620-6F29-4B84-BE7B-0B8216BF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538542"/>
            <a:ext cx="4513541" cy="5502820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2"/>
                </a:solidFill>
              </a:rPr>
              <a:t>How does learning through an apprenticeship differ from learning at school, college or University?</a:t>
            </a:r>
          </a:p>
          <a:p>
            <a:pPr marL="0" indent="0" algn="ctr"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Career led learning and specialised training sessions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Approximately one day of learning a week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No </a:t>
            </a:r>
            <a:r>
              <a:rPr lang="en-GB" dirty="0"/>
              <a:t>student debt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You will learn new technical skills in a short amount of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Instant on- the-job experience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F1ECA-5B8D-4CB1-8689-DB23A7A8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974655"/>
            <a:ext cx="3854528" cy="338474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Paid employment with holiday leave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Hands-on-experience in a sector/role of interest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80% on job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Formal assessments which leads to a nationally recognised qualification</a:t>
            </a:r>
          </a:p>
        </p:txBody>
      </p:sp>
    </p:spTree>
    <p:extLst>
      <p:ext uri="{BB962C8B-B14F-4D97-AF65-F5344CB8AC3E}">
        <p14:creationId xmlns:p14="http://schemas.microsoft.com/office/powerpoint/2010/main" val="493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9B26-9E1B-4190-8EDA-A468C774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18" y="213173"/>
            <a:ext cx="4178444" cy="583421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How much will I get paid?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F053-1E07-4E16-97DC-5C546CA51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Quite often an employer will pay above the NMW as there is no maximum wage.</a:t>
            </a:r>
          </a:p>
          <a:p>
            <a:r>
              <a:rPr lang="en-GB" dirty="0"/>
              <a:t>As an apprentice you should be working a minimum of 30 hours a week. </a:t>
            </a:r>
          </a:p>
          <a:p>
            <a:r>
              <a:rPr lang="en-GB" dirty="0"/>
              <a:t>That is £129 per week on current apprenticeship rate and if over 19 years old and more than a year into your apprenticeship, you would earn a minimum of £196.80</a:t>
            </a:r>
          </a:p>
          <a:p>
            <a:r>
              <a:rPr lang="en-GB" dirty="0"/>
              <a:t>If under 18 years old you can work up to 40 hours a week and if over 18 this increases to 48 hours a week, which means your wages would be higher.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E2DF5-E8B4-4A12-96C2-10C3922BF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3417" y="1105134"/>
            <a:ext cx="4513541" cy="5435911"/>
          </a:xfrm>
        </p:spPr>
        <p:txBody>
          <a:bodyPr>
            <a:normAutofit/>
          </a:bodyPr>
          <a:lstStyle/>
          <a:p>
            <a:r>
              <a:rPr lang="en-GB" sz="1800" dirty="0"/>
              <a:t>This will depend on the employer. However you cannot be paid less than the apprenticeship National minimum wage (NMW)</a:t>
            </a:r>
          </a:p>
          <a:p>
            <a:endParaRPr lang="en-GB" sz="1800" dirty="0"/>
          </a:p>
          <a:p>
            <a:r>
              <a:rPr lang="en-GB" sz="1800" b="1" dirty="0"/>
              <a:t>Aged 16-18 = </a:t>
            </a:r>
            <a:r>
              <a:rPr lang="en-GB" sz="1800" dirty="0"/>
              <a:t>£4.81  </a:t>
            </a:r>
          </a:p>
          <a:p>
            <a:endParaRPr lang="en-GB" sz="1800" dirty="0"/>
          </a:p>
          <a:p>
            <a:r>
              <a:rPr lang="en-GB" sz="1800" b="1" dirty="0"/>
              <a:t>Aged 19 or over in your first year = </a:t>
            </a:r>
            <a:r>
              <a:rPr lang="en-GB" sz="1800" dirty="0"/>
              <a:t>£4.81 </a:t>
            </a:r>
          </a:p>
          <a:p>
            <a:endParaRPr lang="en-GB" sz="1800" dirty="0"/>
          </a:p>
          <a:p>
            <a:r>
              <a:rPr lang="en-GB" sz="1800" b="1" dirty="0"/>
              <a:t>Aged 19 and completed first year of their apprenticeship = </a:t>
            </a:r>
            <a:r>
              <a:rPr lang="en-GB" sz="1800" dirty="0"/>
              <a:t>National minimum wage  £6.83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5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AB4C-8AED-4B41-92C8-42CC8616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651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range of apprenticeships</a:t>
            </a:r>
            <a:br>
              <a:rPr lang="en-GB" dirty="0">
                <a:solidFill>
                  <a:srgbClr val="2F8FD1"/>
                </a:solidFill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8B75F-4EDE-472A-BF38-A7755DB0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H="1" flipV="1">
            <a:off x="675745" y="4869320"/>
            <a:ext cx="4231342" cy="16436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F8A3-D699-4D7B-B6C9-C4647C2A9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436113"/>
            <a:ext cx="4185623" cy="325369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Accounting					</a:t>
            </a:r>
          </a:p>
          <a:p>
            <a:r>
              <a:rPr lang="en-GB" dirty="0"/>
              <a:t>Aviation</a:t>
            </a:r>
          </a:p>
          <a:p>
            <a:r>
              <a:rPr lang="en-GB" dirty="0"/>
              <a:t>Horticulture</a:t>
            </a:r>
          </a:p>
          <a:p>
            <a:r>
              <a:rPr lang="en-GB" dirty="0"/>
              <a:t>Architect</a:t>
            </a:r>
          </a:p>
          <a:p>
            <a:r>
              <a:rPr lang="en-GB" dirty="0"/>
              <a:t>Creative and digital</a:t>
            </a:r>
          </a:p>
          <a:p>
            <a:r>
              <a:rPr lang="en-GB" dirty="0"/>
              <a:t>Teaching</a:t>
            </a:r>
          </a:p>
          <a:p>
            <a:r>
              <a:rPr lang="en-GB" dirty="0"/>
              <a:t>Cyber security</a:t>
            </a:r>
          </a:p>
          <a:p>
            <a:r>
              <a:rPr lang="en-GB" dirty="0"/>
              <a:t>Surveying</a:t>
            </a:r>
          </a:p>
          <a:p>
            <a:r>
              <a:rPr lang="en-GB" dirty="0"/>
              <a:t>Project management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32A03-EC08-4A7C-B549-606EE590E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363184"/>
            <a:ext cx="4185618" cy="157635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B2F80-8C94-40FD-9146-574C19A43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3259303"/>
            <a:ext cx="4185617" cy="325369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Nursing</a:t>
            </a:r>
          </a:p>
          <a:p>
            <a:r>
              <a:rPr lang="en-GB" dirty="0"/>
              <a:t>Dental nursing</a:t>
            </a:r>
          </a:p>
          <a:p>
            <a:r>
              <a:rPr lang="en-GB" dirty="0"/>
              <a:t>Hospitality</a:t>
            </a:r>
          </a:p>
          <a:p>
            <a:r>
              <a:rPr lang="en-GB" dirty="0"/>
              <a:t>Hairdressing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Journalism</a:t>
            </a:r>
          </a:p>
          <a:p>
            <a:r>
              <a:rPr lang="en-GB" dirty="0"/>
              <a:t>Building</a:t>
            </a:r>
          </a:p>
          <a:p>
            <a:r>
              <a:rPr lang="en-GB" dirty="0"/>
              <a:t>Mechanical</a:t>
            </a:r>
          </a:p>
          <a:p>
            <a:r>
              <a:rPr lang="en-GB" dirty="0"/>
              <a:t>Plus many more</a:t>
            </a:r>
          </a:p>
        </p:txBody>
      </p:sp>
      <p:pic>
        <p:nvPicPr>
          <p:cNvPr id="10" name="Picture 9" descr="Group of standing people looking at whiteboard on classroom wall, man wearing glasses holding whiteboard marker and writing">
            <a:extLst>
              <a:ext uri="{FF2B5EF4-FFF2-40B4-BE49-F238E27FC236}">
                <a16:creationId xmlns:a16="http://schemas.microsoft.com/office/drawing/2014/main" id="{4B4CC1C8-0D6C-4C0F-9B89-A859B0F1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4869320"/>
            <a:ext cx="4231343" cy="1643676"/>
          </a:xfrm>
          <a:prstGeom prst="rect">
            <a:avLst/>
          </a:prstGeom>
        </p:spPr>
      </p:pic>
      <p:pic>
        <p:nvPicPr>
          <p:cNvPr id="12" name="Picture 11" descr="Hairdresser using hair-cutting shears to trim ends of hair held up with other hand">
            <a:extLst>
              <a:ext uri="{FF2B5EF4-FFF2-40B4-BE49-F238E27FC236}">
                <a16:creationId xmlns:a16="http://schemas.microsoft.com/office/drawing/2014/main" id="{93856ABF-0AD7-4924-A2EA-FFD8859C3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4" y="1295867"/>
            <a:ext cx="4223910" cy="16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F01B-314C-4B2F-9B28-FEAC8A74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14924"/>
            <a:ext cx="8410569" cy="1330705"/>
          </a:xfrm>
        </p:spPr>
        <p:txBody>
          <a:bodyPr anchor="ctr">
            <a:norm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Apprenticeships are in my area?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3976C-E00E-4032-B9F6-4D181181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130" y="2243926"/>
            <a:ext cx="5425657" cy="4033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5 Miles = 54 Vacancies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10 Miles = 201 Vacancies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15 Miles = 270 Vacancies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20 Miles = 317 Vacancies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30 Miles = 370 Vacancies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England = Over 10000 Vacancies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C829-B776-42CB-9355-7E676A00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Distance from </a:t>
            </a:r>
          </a:p>
          <a:p>
            <a:pPr algn="ctr"/>
            <a:r>
              <a:rPr lang="en-GB" sz="3200" b="1" dirty="0"/>
              <a:t>NE25</a:t>
            </a:r>
          </a:p>
        </p:txBody>
      </p:sp>
      <p:pic>
        <p:nvPicPr>
          <p:cNvPr id="6" name="Picture 5" descr="Six pins pointed on several spots on a road map">
            <a:extLst>
              <a:ext uri="{FF2B5EF4-FFF2-40B4-BE49-F238E27FC236}">
                <a16:creationId xmlns:a16="http://schemas.microsoft.com/office/drawing/2014/main" id="{514DC337-DC6F-4488-B26B-604E3046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" y="4564857"/>
            <a:ext cx="4513541" cy="20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BCA8B0-37F9-4A0A-AB8F-F54C8C0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an Apprenticeship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83F88-4A85-4ABD-85EA-C93213F44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0428"/>
            <a:ext cx="10505673" cy="49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E4DAD-C0A5-4068-8391-F362EDA6D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7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A7915-1368-493E-BAC2-B63FEBC2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86" y="1131994"/>
            <a:ext cx="866110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C13FC2-6D65-40F9-8EF1-DE2C0099A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6E79F-B790-4A7A-BA05-984546F8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7" y="483477"/>
            <a:ext cx="9815264" cy="58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9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407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Facet</vt:lpstr>
      <vt:lpstr>What you need to know</vt:lpstr>
      <vt:lpstr>What does an apprenticeship include? </vt:lpstr>
      <vt:lpstr>How much will I get paid?</vt:lpstr>
      <vt:lpstr>The range of apprenticeships </vt:lpstr>
      <vt:lpstr>How many Apprenticeships are in my area?</vt:lpstr>
      <vt:lpstr>Find an Apprenticeship</vt:lpstr>
      <vt:lpstr>PowerPoint Presentation</vt:lpstr>
      <vt:lpstr>PowerPoint Presentation</vt:lpstr>
      <vt:lpstr> </vt:lpstr>
      <vt:lpstr>PowerPoint Presentation</vt:lpstr>
      <vt:lpstr>If you’re interested in a specific sector try visiting individual company websites and searching on their apprenticeship offers</vt:lpstr>
      <vt:lpstr>Amazing Apprenticeships also provide a huge amount of information and guidance</vt:lpstr>
      <vt:lpstr>Useful links and contacts</vt:lpstr>
      <vt:lpstr>Over to you for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</dc:title>
  <dc:creator>Angus Claire JCP BLYTH</dc:creator>
  <cp:lastModifiedBy>Angus Claire JCP BLYTH</cp:lastModifiedBy>
  <cp:revision>2</cp:revision>
  <dcterms:created xsi:type="dcterms:W3CDTF">2022-02-08T18:59:55Z</dcterms:created>
  <dcterms:modified xsi:type="dcterms:W3CDTF">2022-11-17T21:10:28Z</dcterms:modified>
</cp:coreProperties>
</file>